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4v" ContentType="video/mp4"/>
  <Default Extension="mp4" ContentType="video/mp4"/>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ags/tag2.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6.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7.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8.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9.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10.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11.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12.xml" ContentType="application/vnd.openxmlformats-officedocument.theme+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13.xml" ContentType="application/vnd.openxmlformats-officedocument.theme+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14.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theme/theme15.xml" ContentType="application/vnd.openxmlformats-officedocument.theme+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theme/theme16.xml" ContentType="application/vnd.openxmlformats-officedocument.theme+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theme/theme17.xml" ContentType="application/vnd.openxmlformats-officedocument.theme+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theme/theme18.xml" ContentType="application/vnd.openxmlformats-officedocument.theme+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theme/theme19.xml" ContentType="application/vnd.openxmlformats-officedocument.theme+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theme/theme20.xml" ContentType="application/vnd.openxmlformats-officedocument.theme+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theme/theme21.xml" ContentType="application/vnd.openxmlformats-officedocument.theme+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theme/theme22.xml" ContentType="application/vnd.openxmlformats-officedocument.theme+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theme/theme23.xml" ContentType="application/vnd.openxmlformats-officedocument.theme+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theme/theme24.xml" ContentType="application/vnd.openxmlformats-officedocument.theme+xml"/>
  <Override PartName="/ppt/theme/theme2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3" r:id="rId4"/>
    <p:sldMasterId id="2147483747" r:id="rId5"/>
    <p:sldMasterId id="2147483813" r:id="rId6"/>
    <p:sldMasterId id="2147483817" r:id="rId7"/>
    <p:sldMasterId id="2147483824" r:id="rId8"/>
    <p:sldMasterId id="2147483838" r:id="rId9"/>
    <p:sldMasterId id="2147483894" r:id="rId10"/>
    <p:sldMasterId id="2147483905" r:id="rId11"/>
    <p:sldMasterId id="2147483962" r:id="rId12"/>
    <p:sldMasterId id="2147483986" r:id="rId13"/>
    <p:sldMasterId id="2147483995" r:id="rId14"/>
    <p:sldMasterId id="2147484017" r:id="rId15"/>
    <p:sldMasterId id="2147484068" r:id="rId16"/>
    <p:sldMasterId id="2147484127" r:id="rId17"/>
    <p:sldMasterId id="2147484151" r:id="rId18"/>
    <p:sldMasterId id="2147484172" r:id="rId19"/>
    <p:sldMasterId id="2147484219" r:id="rId20"/>
    <p:sldMasterId id="2147484274" r:id="rId21"/>
    <p:sldMasterId id="2147484305" r:id="rId22"/>
    <p:sldMasterId id="2147484332" r:id="rId23"/>
    <p:sldMasterId id="2147484343" r:id="rId24"/>
    <p:sldMasterId id="2147484371" r:id="rId25"/>
    <p:sldMasterId id="2147484430" r:id="rId26"/>
    <p:sldMasterId id="2147484451" r:id="rId27"/>
  </p:sldMasterIdLst>
  <p:notesMasterIdLst>
    <p:notesMasterId r:id="rId54"/>
  </p:notesMasterIdLst>
  <p:sldIdLst>
    <p:sldId id="7626" r:id="rId28"/>
    <p:sldId id="7593" r:id="rId29"/>
    <p:sldId id="7607" r:id="rId30"/>
    <p:sldId id="7609" r:id="rId31"/>
    <p:sldId id="7625" r:id="rId32"/>
    <p:sldId id="7612" r:id="rId33"/>
    <p:sldId id="7620" r:id="rId34"/>
    <p:sldId id="7621" r:id="rId35"/>
    <p:sldId id="7623" r:id="rId36"/>
    <p:sldId id="7622" r:id="rId37"/>
    <p:sldId id="3700" r:id="rId38"/>
    <p:sldId id="1790801713" r:id="rId39"/>
    <p:sldId id="1790801727" r:id="rId40"/>
    <p:sldId id="1790801675" r:id="rId41"/>
    <p:sldId id="1790801749" r:id="rId42"/>
    <p:sldId id="1790801704" r:id="rId43"/>
    <p:sldId id="3653" r:id="rId44"/>
    <p:sldId id="1790801715" r:id="rId45"/>
    <p:sldId id="1790801735" r:id="rId46"/>
    <p:sldId id="1790801750" r:id="rId47"/>
    <p:sldId id="1790801716" r:id="rId48"/>
    <p:sldId id="1790801731" r:id="rId49"/>
    <p:sldId id="1790801721" r:id="rId50"/>
    <p:sldId id="4019" r:id="rId51"/>
    <p:sldId id="3723" r:id="rId52"/>
    <p:sldId id="7614" r:id="rId5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edric Bouche" initials="CB" lastIdx="6" clrIdx="0">
    <p:extLst>
      <p:ext uri="{19B8F6BF-5375-455C-9EA6-DF929625EA0E}">
        <p15:presenceInfo xmlns:p15="http://schemas.microsoft.com/office/powerpoint/2012/main" userId="S::cbouche@cegid.com::ed2a8c4c-f160-41b0-ad2b-a1e128a7d2a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274"/>
    <a:srgbClr val="004D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4AE955-195C-4E44-A770-E20B8CA24238}" v="27" dt="2021-03-18T11:36:15.1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7" d="100"/>
          <a:sy n="57" d="100"/>
        </p:scale>
        <p:origin x="44" y="36"/>
      </p:cViewPr>
      <p:guideLst/>
    </p:cSldViewPr>
  </p:slideViewPr>
  <p:notesTextViewPr>
    <p:cViewPr>
      <p:scale>
        <a:sx n="1" d="1"/>
        <a:sy n="1" d="1"/>
      </p:scale>
      <p:origin x="0" y="0"/>
    </p:cViewPr>
  </p:notesTextViewPr>
  <p:sorterViewPr>
    <p:cViewPr>
      <p:scale>
        <a:sx n="39" d="100"/>
        <a:sy n="39" d="100"/>
      </p:scale>
      <p:origin x="0" y="-2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Master" Target="slideMasters/slideMaster23.xml"/><Relationship Id="rId39" Type="http://schemas.openxmlformats.org/officeDocument/2006/relationships/slide" Target="slides/slide12.xml"/><Relationship Id="rId21" Type="http://schemas.openxmlformats.org/officeDocument/2006/relationships/slideMaster" Target="slideMasters/slideMaster18.xml"/><Relationship Id="rId34" Type="http://schemas.openxmlformats.org/officeDocument/2006/relationships/slide" Target="slides/slide7.xml"/><Relationship Id="rId42" Type="http://schemas.openxmlformats.org/officeDocument/2006/relationships/slide" Target="slides/slide15.xml"/><Relationship Id="rId47" Type="http://schemas.openxmlformats.org/officeDocument/2006/relationships/slide" Target="slides/slide20.xml"/><Relationship Id="rId50" Type="http://schemas.openxmlformats.org/officeDocument/2006/relationships/slide" Target="slides/slide23.xml"/><Relationship Id="rId55" Type="http://schemas.openxmlformats.org/officeDocument/2006/relationships/commentAuthors" Target="commen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2.xml"/><Relationship Id="rId11" Type="http://schemas.openxmlformats.org/officeDocument/2006/relationships/slideMaster" Target="slideMasters/slideMaster8.xml"/><Relationship Id="rId24" Type="http://schemas.openxmlformats.org/officeDocument/2006/relationships/slideMaster" Target="slideMasters/slideMaster21.xml"/><Relationship Id="rId32" Type="http://schemas.openxmlformats.org/officeDocument/2006/relationships/slide" Target="slides/slide5.xml"/><Relationship Id="rId37" Type="http://schemas.openxmlformats.org/officeDocument/2006/relationships/slide" Target="slides/slide10.xml"/><Relationship Id="rId40" Type="http://schemas.openxmlformats.org/officeDocument/2006/relationships/slide" Target="slides/slide13.xml"/><Relationship Id="rId45" Type="http://schemas.openxmlformats.org/officeDocument/2006/relationships/slide" Target="slides/slide18.xml"/><Relationship Id="rId53" Type="http://schemas.openxmlformats.org/officeDocument/2006/relationships/slide" Target="slides/slide26.xml"/><Relationship Id="rId58" Type="http://schemas.openxmlformats.org/officeDocument/2006/relationships/theme" Target="theme/theme1.xml"/><Relationship Id="rId5" Type="http://schemas.openxmlformats.org/officeDocument/2006/relationships/slideMaster" Target="slideMasters/slideMaster2.xml"/><Relationship Id="rId19" Type="http://schemas.openxmlformats.org/officeDocument/2006/relationships/slideMaster" Target="slideMasters/slideMaster16.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Master" Target="slideMasters/slideMaster24.xml"/><Relationship Id="rId30" Type="http://schemas.openxmlformats.org/officeDocument/2006/relationships/slide" Target="slides/slide3.xml"/><Relationship Id="rId35" Type="http://schemas.openxmlformats.org/officeDocument/2006/relationships/slide" Target="slides/slide8.xml"/><Relationship Id="rId43" Type="http://schemas.openxmlformats.org/officeDocument/2006/relationships/slide" Target="slides/slide16.xml"/><Relationship Id="rId48" Type="http://schemas.openxmlformats.org/officeDocument/2006/relationships/slide" Target="slides/slide21.xml"/><Relationship Id="rId56"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24.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Master" Target="slideMasters/slideMaster22.xml"/><Relationship Id="rId33" Type="http://schemas.openxmlformats.org/officeDocument/2006/relationships/slide" Target="slides/slide6.xml"/><Relationship Id="rId38" Type="http://schemas.openxmlformats.org/officeDocument/2006/relationships/slide" Target="slides/slide11.xml"/><Relationship Id="rId46" Type="http://schemas.openxmlformats.org/officeDocument/2006/relationships/slide" Target="slides/slide19.xml"/><Relationship Id="rId59" Type="http://schemas.openxmlformats.org/officeDocument/2006/relationships/tableStyles" Target="tableStyles.xml"/><Relationship Id="rId20" Type="http://schemas.openxmlformats.org/officeDocument/2006/relationships/slideMaster" Target="slideMasters/slideMaster17.xml"/><Relationship Id="rId41" Type="http://schemas.openxmlformats.org/officeDocument/2006/relationships/slide" Target="slides/slide14.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 Target="slides/slide1.xml"/><Relationship Id="rId36" Type="http://schemas.openxmlformats.org/officeDocument/2006/relationships/slide" Target="slides/slide9.xml"/><Relationship Id="rId49" Type="http://schemas.openxmlformats.org/officeDocument/2006/relationships/slide" Target="slides/slide22.xml"/><Relationship Id="rId57" Type="http://schemas.openxmlformats.org/officeDocument/2006/relationships/viewProps" Target="viewProps.xml"/><Relationship Id="rId10" Type="http://schemas.openxmlformats.org/officeDocument/2006/relationships/slideMaster" Target="slideMasters/slideMaster7.xml"/><Relationship Id="rId31" Type="http://schemas.openxmlformats.org/officeDocument/2006/relationships/slide" Target="slides/slide4.xml"/><Relationship Id="rId44" Type="http://schemas.openxmlformats.org/officeDocument/2006/relationships/slide" Target="slides/slide17.xml"/><Relationship Id="rId52" Type="http://schemas.openxmlformats.org/officeDocument/2006/relationships/slide" Target="slides/slide25.xml"/><Relationship Id="rId60"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395F84-CD49-4465-A8EF-25CAFBA63097}" type="doc">
      <dgm:prSet loTypeId="urn:microsoft.com/office/officeart/2009/3/layout/CircleRelationship" loCatId="relationship" qsTypeId="urn:microsoft.com/office/officeart/2005/8/quickstyle/simple1" qsCatId="simple" csTypeId="urn:microsoft.com/office/officeart/2005/8/colors/accent5_3" csCatId="accent5" phldr="1"/>
      <dgm:spPr/>
      <dgm:t>
        <a:bodyPr/>
        <a:lstStyle/>
        <a:p>
          <a:endParaRPr lang="fr-FR"/>
        </a:p>
      </dgm:t>
    </dgm:pt>
    <dgm:pt modelId="{9932F9A2-9409-4C8E-BF02-701453AE8FE8}">
      <dgm:prSet phldrT="[Texte]" custT="1"/>
      <dgm:spPr>
        <a:xfrm>
          <a:off x="627277" y="658904"/>
          <a:ext cx="1788291" cy="1788599"/>
        </a:xfrm>
        <a:prstGeom prst="ellipse">
          <a:avLst/>
        </a:prstGeom>
        <a:solidFill>
          <a:srgbClr val="0066FF">
            <a:shade val="80000"/>
            <a:hueOff val="0"/>
            <a:satOff val="0"/>
            <a:lumOff val="0"/>
            <a:alphaOff val="0"/>
          </a:srgbClr>
        </a:solidFill>
        <a:ln w="25400" cap="flat" cmpd="sng" algn="ctr">
          <a:solidFill>
            <a:srgbClr val="FFFEFE">
              <a:hueOff val="0"/>
              <a:satOff val="0"/>
              <a:lumOff val="0"/>
              <a:alphaOff val="0"/>
            </a:srgbClr>
          </a:solidFill>
          <a:prstDash val="solid"/>
        </a:ln>
        <a:effectLst/>
      </dgm:spPr>
      <dgm:t>
        <a:bodyPr/>
        <a:lstStyle/>
        <a:p>
          <a:pPr marL="0" lvl="0" indent="0" algn="ctr" defTabSz="914400" rtl="0" eaLnBrk="1" latinLnBrk="0" hangingPunct="1">
            <a:lnSpc>
              <a:spcPct val="90000"/>
            </a:lnSpc>
            <a:spcBef>
              <a:spcPct val="0"/>
            </a:spcBef>
            <a:spcAft>
              <a:spcPct val="35000"/>
            </a:spcAft>
            <a:buClr>
              <a:srgbClr val="F0512E"/>
            </a:buClr>
            <a:buSzPct val="100000"/>
            <a:buFont typeface="Police système"/>
            <a:buNone/>
          </a:pPr>
          <a:r>
            <a:rPr lang="fr-FR" sz="2000" b="1" kern="1200" dirty="0">
              <a:solidFill>
                <a:srgbClr val="FFFEFE"/>
              </a:solidFill>
              <a:latin typeface="Segoe UI" panose="020B0502040204020203" pitchFamily="34" charset="0"/>
              <a:ea typeface="+mn-ea"/>
              <a:cs typeface="Segoe UI" panose="020B0502040204020203" pitchFamily="34" charset="0"/>
            </a:rPr>
            <a:t>Cegid Retail</a:t>
          </a:r>
        </a:p>
      </dgm:t>
    </dgm:pt>
    <dgm:pt modelId="{B8E3827E-DCBB-4CB1-8250-7B12E86E7182}" type="parTrans" cxnId="{5908B398-B10F-4184-8A17-7DEFCA49D90A}">
      <dgm:prSet/>
      <dgm:spPr/>
      <dgm:t>
        <a:bodyPr/>
        <a:lstStyle/>
        <a:p>
          <a:endParaRPr lang="fr-FR"/>
        </a:p>
      </dgm:t>
    </dgm:pt>
    <dgm:pt modelId="{17B9F8A6-E56A-45E9-977D-970B97672A38}" type="sibTrans" cxnId="{5908B398-B10F-4184-8A17-7DEFCA49D90A}">
      <dgm:prSet/>
      <dgm:spPr/>
      <dgm:t>
        <a:bodyPr/>
        <a:lstStyle/>
        <a:p>
          <a:endParaRPr lang="fr-FR"/>
        </a:p>
      </dgm:t>
    </dgm:pt>
    <dgm:pt modelId="{33041304-E3A3-4C4F-990C-D6EBD6579EC2}">
      <dgm:prSet phldrT="[Texte]"/>
      <dgm:spPr>
        <a:xfrm>
          <a:off x="68230" y="981721"/>
          <a:ext cx="727055" cy="727137"/>
        </a:xfrm>
        <a:prstGeom prst="ellipse">
          <a:avLst/>
        </a:prstGeom>
        <a:solidFill>
          <a:srgbClr val="0066FF">
            <a:shade val="80000"/>
            <a:hueOff val="213960"/>
            <a:satOff val="0"/>
            <a:lumOff val="9410"/>
            <a:alphaOff val="0"/>
          </a:srgbClr>
        </a:solidFill>
        <a:ln w="25400" cap="flat" cmpd="sng" algn="ctr">
          <a:solidFill>
            <a:srgbClr val="FFFEFE">
              <a:hueOff val="0"/>
              <a:satOff val="0"/>
              <a:lumOff val="0"/>
              <a:alphaOff val="0"/>
            </a:srgbClr>
          </a:solidFill>
          <a:prstDash val="solid"/>
        </a:ln>
        <a:effectLst/>
      </dgm:spPr>
      <dgm:t>
        <a:bodyPr/>
        <a:lstStyle/>
        <a:p>
          <a:pPr>
            <a:buNone/>
          </a:pPr>
          <a:r>
            <a:rPr lang="fr-FR" dirty="0" err="1">
              <a:solidFill>
                <a:srgbClr val="FFFEFE"/>
              </a:solidFill>
              <a:latin typeface="Arial" panose="020B0604020202020204"/>
              <a:ea typeface="+mn-ea"/>
              <a:cs typeface="+mn-cs"/>
            </a:rPr>
            <a:t>Personal</a:t>
          </a:r>
          <a:r>
            <a:rPr lang="fr-FR" dirty="0">
              <a:solidFill>
                <a:srgbClr val="FFFEFE"/>
              </a:solidFill>
              <a:latin typeface="Arial" panose="020B0604020202020204"/>
              <a:ea typeface="+mn-ea"/>
              <a:cs typeface="+mn-cs"/>
            </a:rPr>
            <a:t> Data Protection</a:t>
          </a:r>
        </a:p>
      </dgm:t>
    </dgm:pt>
    <dgm:pt modelId="{063C48F8-6166-4F72-88C5-5766F1708FDF}" type="parTrans" cxnId="{570B60F8-7D93-43CC-A068-DF769FF1AEEF}">
      <dgm:prSet/>
      <dgm:spPr/>
      <dgm:t>
        <a:bodyPr/>
        <a:lstStyle/>
        <a:p>
          <a:endParaRPr lang="fr-FR"/>
        </a:p>
      </dgm:t>
    </dgm:pt>
    <dgm:pt modelId="{1BC60841-8CB8-436C-BEBC-512863A637B9}" type="sibTrans" cxnId="{570B60F8-7D93-43CC-A068-DF769FF1AEEF}">
      <dgm:prSet/>
      <dgm:spPr/>
      <dgm:t>
        <a:bodyPr/>
        <a:lstStyle/>
        <a:p>
          <a:endParaRPr lang="fr-FR"/>
        </a:p>
      </dgm:t>
    </dgm:pt>
    <dgm:pt modelId="{3AB0F171-293C-4C32-816F-AFA398E5C5CB}">
      <dgm:prSet phldrT="[Texte]"/>
      <dgm:spPr>
        <a:xfrm>
          <a:off x="2599351" y="639726"/>
          <a:ext cx="727055" cy="727137"/>
        </a:xfrm>
        <a:prstGeom prst="ellipse">
          <a:avLst/>
        </a:prstGeom>
        <a:solidFill>
          <a:srgbClr val="0066FF">
            <a:shade val="80000"/>
            <a:hueOff val="342336"/>
            <a:satOff val="0"/>
            <a:lumOff val="15056"/>
            <a:alphaOff val="0"/>
          </a:srgbClr>
        </a:solidFill>
        <a:ln w="25400" cap="flat" cmpd="sng" algn="ctr">
          <a:solidFill>
            <a:srgbClr val="FFFEFE">
              <a:hueOff val="0"/>
              <a:satOff val="0"/>
              <a:lumOff val="0"/>
              <a:alphaOff val="0"/>
            </a:srgbClr>
          </a:solidFill>
          <a:prstDash val="solid"/>
        </a:ln>
        <a:effectLst/>
      </dgm:spPr>
      <dgm:t>
        <a:bodyPr/>
        <a:lstStyle/>
        <a:p>
          <a:pPr>
            <a:buNone/>
          </a:pPr>
          <a:r>
            <a:rPr lang="fr-FR">
              <a:solidFill>
                <a:srgbClr val="FFFEFE"/>
              </a:solidFill>
              <a:latin typeface="Arial" panose="020B0604020202020204"/>
              <a:ea typeface="+mn-ea"/>
              <a:cs typeface="+mn-cs"/>
            </a:rPr>
            <a:t>Fiscal Reporting</a:t>
          </a:r>
          <a:endParaRPr lang="fr-FR" dirty="0">
            <a:solidFill>
              <a:srgbClr val="FFFEFE"/>
            </a:solidFill>
            <a:latin typeface="Arial" panose="020B0604020202020204"/>
            <a:ea typeface="+mn-ea"/>
            <a:cs typeface="+mn-cs"/>
          </a:endParaRPr>
        </a:p>
      </dgm:t>
    </dgm:pt>
    <dgm:pt modelId="{FC1FF5FA-E733-4E7A-AA55-1A72C4D406B1}" type="parTrans" cxnId="{AE925721-38A7-42EF-A250-F634F8ACD585}">
      <dgm:prSet/>
      <dgm:spPr/>
      <dgm:t>
        <a:bodyPr/>
        <a:lstStyle/>
        <a:p>
          <a:endParaRPr lang="fr-FR"/>
        </a:p>
      </dgm:t>
    </dgm:pt>
    <dgm:pt modelId="{FE7EC9B4-D3A7-41DE-9B10-8BD37E50DEE1}" type="sibTrans" cxnId="{AE925721-38A7-42EF-A250-F634F8ACD585}">
      <dgm:prSet/>
      <dgm:spPr/>
      <dgm:t>
        <a:bodyPr/>
        <a:lstStyle/>
        <a:p>
          <a:endParaRPr lang="fr-FR"/>
        </a:p>
      </dgm:t>
    </dgm:pt>
    <dgm:pt modelId="{EEB04103-EBFA-4B15-BA57-E69B3420171E}">
      <dgm:prSet phldrT="[Texte]"/>
      <dgm:spPr/>
      <dgm:t>
        <a:bodyPr/>
        <a:lstStyle/>
        <a:p>
          <a:endParaRPr lang="fr-FR"/>
        </a:p>
      </dgm:t>
    </dgm:pt>
    <dgm:pt modelId="{CB00CB26-3409-436E-84E6-560E2B1875CB}" type="parTrans" cxnId="{D795180A-18A6-4A23-BCAE-1B46AE3EAC39}">
      <dgm:prSet/>
      <dgm:spPr/>
      <dgm:t>
        <a:bodyPr/>
        <a:lstStyle/>
        <a:p>
          <a:endParaRPr lang="fr-FR"/>
        </a:p>
      </dgm:t>
    </dgm:pt>
    <dgm:pt modelId="{63279996-687B-429B-B877-676838F049FB}" type="sibTrans" cxnId="{D795180A-18A6-4A23-BCAE-1B46AE3EAC39}">
      <dgm:prSet/>
      <dgm:spPr/>
      <dgm:t>
        <a:bodyPr/>
        <a:lstStyle/>
        <a:p>
          <a:endParaRPr lang="fr-FR"/>
        </a:p>
      </dgm:t>
    </dgm:pt>
    <dgm:pt modelId="{045A7B2D-AE71-4799-8879-F8886F017BBC}">
      <dgm:prSet phldrT="[Texte]"/>
      <dgm:spPr/>
      <dgm:t>
        <a:bodyPr/>
        <a:lstStyle/>
        <a:p>
          <a:endParaRPr lang="fr-FR" dirty="0"/>
        </a:p>
      </dgm:t>
    </dgm:pt>
    <dgm:pt modelId="{E98938AF-CF1B-4E73-83B1-68C0EF0C14E1}" type="parTrans" cxnId="{E70D1F85-1276-434A-8859-E6A7DA8823A3}">
      <dgm:prSet/>
      <dgm:spPr/>
      <dgm:t>
        <a:bodyPr/>
        <a:lstStyle/>
        <a:p>
          <a:endParaRPr lang="fr-FR"/>
        </a:p>
      </dgm:t>
    </dgm:pt>
    <dgm:pt modelId="{BCC201A1-F54D-40AE-ACE5-7FCCD9F41DBD}" type="sibTrans" cxnId="{E70D1F85-1276-434A-8859-E6A7DA8823A3}">
      <dgm:prSet/>
      <dgm:spPr/>
      <dgm:t>
        <a:bodyPr/>
        <a:lstStyle/>
        <a:p>
          <a:endParaRPr lang="fr-FR"/>
        </a:p>
      </dgm:t>
    </dgm:pt>
    <dgm:pt modelId="{C1653F87-9A8B-45E8-BDF5-7C19A143EE29}">
      <dgm:prSet phldrT="[Texte]"/>
      <dgm:spPr>
        <a:xfrm>
          <a:off x="2941235" y="1896157"/>
          <a:ext cx="727055" cy="727137"/>
        </a:xfrm>
        <a:prstGeom prst="ellipse">
          <a:avLst/>
        </a:prstGeom>
        <a:solidFill>
          <a:srgbClr val="0066FF">
            <a:shade val="80000"/>
            <a:hueOff val="513504"/>
            <a:satOff val="0"/>
            <a:lumOff val="22583"/>
            <a:alphaOff val="0"/>
          </a:srgbClr>
        </a:solidFill>
        <a:ln w="25400" cap="flat" cmpd="sng" algn="ctr">
          <a:solidFill>
            <a:srgbClr val="FFFEFE">
              <a:hueOff val="0"/>
              <a:satOff val="0"/>
              <a:lumOff val="0"/>
              <a:alphaOff val="0"/>
            </a:srgbClr>
          </a:solidFill>
          <a:prstDash val="solid"/>
        </a:ln>
        <a:effectLst/>
      </dgm:spPr>
      <dgm:t>
        <a:bodyPr/>
        <a:lstStyle/>
        <a:p>
          <a:pPr>
            <a:buNone/>
          </a:pPr>
          <a:r>
            <a:rPr lang="fr-FR" dirty="0">
              <a:solidFill>
                <a:srgbClr val="FFFEFE"/>
              </a:solidFill>
              <a:latin typeface="Arial" panose="020B0604020202020204"/>
              <a:ea typeface="+mn-ea"/>
              <a:cs typeface="+mn-cs"/>
            </a:rPr>
            <a:t>Taxes</a:t>
          </a:r>
        </a:p>
      </dgm:t>
    </dgm:pt>
    <dgm:pt modelId="{65B48E52-E6C9-4A62-A370-F2A73004FC3D}" type="parTrans" cxnId="{F46DD11F-AF3A-41E6-B7C8-0B7870F85EF5}">
      <dgm:prSet/>
      <dgm:spPr/>
      <dgm:t>
        <a:bodyPr/>
        <a:lstStyle/>
        <a:p>
          <a:endParaRPr lang="fr-FR"/>
        </a:p>
      </dgm:t>
    </dgm:pt>
    <dgm:pt modelId="{762F1EFD-C1D6-4DAE-84B9-D058E7411458}" type="sibTrans" cxnId="{F46DD11F-AF3A-41E6-B7C8-0B7870F85EF5}">
      <dgm:prSet/>
      <dgm:spPr/>
      <dgm:t>
        <a:bodyPr/>
        <a:lstStyle/>
        <a:p>
          <a:endParaRPr lang="fr-FR"/>
        </a:p>
      </dgm:t>
    </dgm:pt>
    <dgm:pt modelId="{97997E4B-8BDB-44D3-92E4-7C6815BA2493}">
      <dgm:prSet phldrT="[Texte]"/>
      <dgm:spPr>
        <a:xfrm>
          <a:off x="1547651" y="49386"/>
          <a:ext cx="727055" cy="727137"/>
        </a:xfrm>
        <a:prstGeom prst="ellipse">
          <a:avLst/>
        </a:prstGeom>
        <a:solidFill>
          <a:srgbClr val="0066FF">
            <a:shade val="80000"/>
            <a:hueOff val="684672"/>
            <a:satOff val="0"/>
            <a:lumOff val="30111"/>
            <a:alphaOff val="0"/>
          </a:srgbClr>
        </a:solidFill>
        <a:ln w="25400" cap="flat" cmpd="sng" algn="ctr">
          <a:solidFill>
            <a:srgbClr val="FFFEFE">
              <a:hueOff val="0"/>
              <a:satOff val="0"/>
              <a:lumOff val="0"/>
              <a:alphaOff val="0"/>
            </a:srgbClr>
          </a:solidFill>
          <a:prstDash val="solid"/>
        </a:ln>
        <a:effectLst/>
      </dgm:spPr>
      <dgm:t>
        <a:bodyPr/>
        <a:lstStyle/>
        <a:p>
          <a:pPr>
            <a:buNone/>
          </a:pPr>
          <a:r>
            <a:rPr lang="fr-FR" dirty="0">
              <a:solidFill>
                <a:srgbClr val="FFFEFE"/>
              </a:solidFill>
              <a:latin typeface="Arial" panose="020B0604020202020204"/>
              <a:ea typeface="+mn-ea"/>
              <a:cs typeface="+mn-cs"/>
            </a:rPr>
            <a:t>Fiscal </a:t>
          </a:r>
          <a:r>
            <a:rPr lang="fr-FR" dirty="0" err="1">
              <a:solidFill>
                <a:srgbClr val="FFFEFE"/>
              </a:solidFill>
              <a:latin typeface="Arial" panose="020B0604020202020204"/>
              <a:ea typeface="+mn-ea"/>
              <a:cs typeface="+mn-cs"/>
            </a:rPr>
            <a:t>Devices</a:t>
          </a:r>
          <a:endParaRPr lang="fr-FR" dirty="0">
            <a:solidFill>
              <a:srgbClr val="FFFEFE"/>
            </a:solidFill>
            <a:latin typeface="Arial" panose="020B0604020202020204"/>
            <a:ea typeface="+mn-ea"/>
            <a:cs typeface="+mn-cs"/>
          </a:endParaRPr>
        </a:p>
      </dgm:t>
    </dgm:pt>
    <dgm:pt modelId="{4541D898-E27C-4033-A44D-70C6C3AED20F}" type="parTrans" cxnId="{49EDE440-9DA7-4750-AB0E-3EFD1301E437}">
      <dgm:prSet/>
      <dgm:spPr/>
      <dgm:t>
        <a:bodyPr/>
        <a:lstStyle/>
        <a:p>
          <a:endParaRPr lang="fr-FR"/>
        </a:p>
      </dgm:t>
    </dgm:pt>
    <dgm:pt modelId="{0B0C4C08-71A9-4C78-AD51-B16CD1060136}" type="sibTrans" cxnId="{49EDE440-9DA7-4750-AB0E-3EFD1301E437}">
      <dgm:prSet/>
      <dgm:spPr/>
      <dgm:t>
        <a:bodyPr/>
        <a:lstStyle/>
        <a:p>
          <a:endParaRPr lang="fr-FR"/>
        </a:p>
      </dgm:t>
    </dgm:pt>
    <dgm:pt modelId="{ADB60AC4-0D4B-4C85-B4EB-91503E3926DA}">
      <dgm:prSet phldrT="[Texte]"/>
      <dgm:spPr>
        <a:xfrm>
          <a:off x="854344" y="2518459"/>
          <a:ext cx="727055" cy="727137"/>
        </a:xfrm>
        <a:prstGeom prst="ellipse">
          <a:avLst/>
        </a:prstGeom>
        <a:solidFill>
          <a:srgbClr val="0066FF">
            <a:shade val="80000"/>
            <a:hueOff val="599088"/>
            <a:satOff val="0"/>
            <a:lumOff val="26347"/>
            <a:alphaOff val="0"/>
          </a:srgbClr>
        </a:solidFill>
        <a:ln w="25400" cap="flat" cmpd="sng" algn="ctr">
          <a:solidFill>
            <a:srgbClr val="FFFEFE">
              <a:hueOff val="0"/>
              <a:satOff val="0"/>
              <a:lumOff val="0"/>
              <a:alphaOff val="0"/>
            </a:srgbClr>
          </a:solidFill>
          <a:prstDash val="solid"/>
        </a:ln>
        <a:effectLst/>
      </dgm:spPr>
      <dgm:t>
        <a:bodyPr/>
        <a:lstStyle/>
        <a:p>
          <a:pPr>
            <a:buNone/>
          </a:pPr>
          <a:r>
            <a:rPr lang="fr-FR" dirty="0">
              <a:solidFill>
                <a:srgbClr val="FFFEFE"/>
              </a:solidFill>
              <a:latin typeface="Arial" panose="020B0604020202020204"/>
              <a:ea typeface="+mn-ea"/>
              <a:cs typeface="+mn-cs"/>
            </a:rPr>
            <a:t>Retail practices</a:t>
          </a:r>
        </a:p>
      </dgm:t>
    </dgm:pt>
    <dgm:pt modelId="{E1895CBB-64B9-4103-B1C3-41697CDFC20E}" type="parTrans" cxnId="{BDE53FC3-DAB1-4496-9587-B75E392ACE5E}">
      <dgm:prSet/>
      <dgm:spPr/>
      <dgm:t>
        <a:bodyPr/>
        <a:lstStyle/>
        <a:p>
          <a:endParaRPr lang="fr-FR"/>
        </a:p>
      </dgm:t>
    </dgm:pt>
    <dgm:pt modelId="{4A8F1D2C-8E55-4866-948F-1FA3B0071B46}" type="sibTrans" cxnId="{BDE53FC3-DAB1-4496-9587-B75E392ACE5E}">
      <dgm:prSet/>
      <dgm:spPr/>
      <dgm:t>
        <a:bodyPr/>
        <a:lstStyle/>
        <a:p>
          <a:endParaRPr lang="fr-FR"/>
        </a:p>
      </dgm:t>
    </dgm:pt>
    <dgm:pt modelId="{7A2B3A06-9F82-4FCD-8050-EF0174D19A9A}" type="pres">
      <dgm:prSet presAssocID="{88395F84-CD49-4465-A8EF-25CAFBA63097}" presName="Name0" presStyleCnt="0">
        <dgm:presLayoutVars>
          <dgm:chMax val="1"/>
          <dgm:chPref val="1"/>
        </dgm:presLayoutVars>
      </dgm:prSet>
      <dgm:spPr/>
    </dgm:pt>
    <dgm:pt modelId="{C12D349C-6A5B-455B-B8EE-D42B5D3552EE}" type="pres">
      <dgm:prSet presAssocID="{9932F9A2-9409-4C8E-BF02-701453AE8FE8}" presName="Parent" presStyleLbl="node0" presStyleIdx="0" presStyleCnt="1">
        <dgm:presLayoutVars>
          <dgm:chMax val="5"/>
          <dgm:chPref val="5"/>
        </dgm:presLayoutVars>
      </dgm:prSet>
      <dgm:spPr/>
    </dgm:pt>
    <dgm:pt modelId="{C89102D7-CB78-4465-A79A-620714C18D52}" type="pres">
      <dgm:prSet presAssocID="{9932F9A2-9409-4C8E-BF02-701453AE8FE8}" presName="Accent2" presStyleLbl="node1" presStyleIdx="0" presStyleCnt="19"/>
      <dgm:spPr>
        <a:xfrm>
          <a:off x="1177154" y="2314541"/>
          <a:ext cx="144163" cy="144149"/>
        </a:xfrm>
        <a:prstGeom prst="ellipse">
          <a:avLst/>
        </a:prstGeom>
        <a:solidFill>
          <a:srgbClr val="0066FF">
            <a:shade val="80000"/>
            <a:hueOff val="0"/>
            <a:satOff val="0"/>
            <a:lumOff val="0"/>
            <a:alphaOff val="0"/>
          </a:srgbClr>
        </a:solidFill>
        <a:ln w="25400" cap="flat" cmpd="sng" algn="ctr">
          <a:solidFill>
            <a:srgbClr val="FFFEFE">
              <a:hueOff val="0"/>
              <a:satOff val="0"/>
              <a:lumOff val="0"/>
              <a:alphaOff val="0"/>
            </a:srgbClr>
          </a:solidFill>
          <a:prstDash val="solid"/>
        </a:ln>
        <a:effectLst/>
      </dgm:spPr>
    </dgm:pt>
    <dgm:pt modelId="{9CC7027B-C9CF-4C3B-9B71-CB4152ADB1E4}" type="pres">
      <dgm:prSet presAssocID="{9932F9A2-9409-4C8E-BF02-701453AE8FE8}" presName="Accent3" presStyleLbl="node1" presStyleIdx="1" presStyleCnt="19"/>
      <dgm:spPr>
        <a:xfrm>
          <a:off x="2530753" y="1384763"/>
          <a:ext cx="144163" cy="144149"/>
        </a:xfrm>
        <a:prstGeom prst="ellipse">
          <a:avLst/>
        </a:prstGeom>
        <a:solidFill>
          <a:srgbClr val="0066FF">
            <a:shade val="80000"/>
            <a:hueOff val="42792"/>
            <a:satOff val="0"/>
            <a:lumOff val="1882"/>
            <a:alphaOff val="0"/>
          </a:srgbClr>
        </a:solidFill>
        <a:ln w="25400" cap="flat" cmpd="sng" algn="ctr">
          <a:solidFill>
            <a:srgbClr val="FFFEFE">
              <a:hueOff val="0"/>
              <a:satOff val="0"/>
              <a:lumOff val="0"/>
              <a:alphaOff val="0"/>
            </a:srgbClr>
          </a:solidFill>
          <a:prstDash val="solid"/>
        </a:ln>
        <a:effectLst/>
      </dgm:spPr>
    </dgm:pt>
    <dgm:pt modelId="{B893A0B0-F540-4403-85BC-9EC6D46EF7ED}" type="pres">
      <dgm:prSet presAssocID="{9932F9A2-9409-4C8E-BF02-701453AE8FE8}" presName="Accent4" presStyleLbl="node1" presStyleIdx="2" presStyleCnt="19"/>
      <dgm:spPr>
        <a:xfrm>
          <a:off x="1841848" y="2467959"/>
          <a:ext cx="198821" cy="199123"/>
        </a:xfrm>
        <a:prstGeom prst="ellipse">
          <a:avLst/>
        </a:prstGeom>
        <a:solidFill>
          <a:srgbClr val="0066FF">
            <a:shade val="80000"/>
            <a:hueOff val="85584"/>
            <a:satOff val="0"/>
            <a:lumOff val="3764"/>
            <a:alphaOff val="0"/>
          </a:srgbClr>
        </a:solidFill>
        <a:ln w="25400" cap="flat" cmpd="sng" algn="ctr">
          <a:solidFill>
            <a:srgbClr val="FFFEFE">
              <a:hueOff val="0"/>
              <a:satOff val="0"/>
              <a:lumOff val="0"/>
              <a:alphaOff val="0"/>
            </a:srgbClr>
          </a:solidFill>
          <a:prstDash val="solid"/>
        </a:ln>
        <a:effectLst/>
      </dgm:spPr>
    </dgm:pt>
    <dgm:pt modelId="{550B8F1D-D7BA-4563-9BCD-EADAF46EA17B}" type="pres">
      <dgm:prSet presAssocID="{9932F9A2-9409-4C8E-BF02-701453AE8FE8}" presName="Accent5" presStyleLbl="node1" presStyleIdx="3" presStyleCnt="19"/>
      <dgm:spPr>
        <a:xfrm>
          <a:off x="1217505" y="859945"/>
          <a:ext cx="144163" cy="144149"/>
        </a:xfrm>
        <a:prstGeom prst="ellipse">
          <a:avLst/>
        </a:prstGeom>
        <a:solidFill>
          <a:srgbClr val="0066FF">
            <a:shade val="80000"/>
            <a:hueOff val="128376"/>
            <a:satOff val="0"/>
            <a:lumOff val="5646"/>
            <a:alphaOff val="0"/>
          </a:srgbClr>
        </a:solidFill>
        <a:ln w="25400" cap="flat" cmpd="sng" algn="ctr">
          <a:solidFill>
            <a:srgbClr val="FFFEFE">
              <a:hueOff val="0"/>
              <a:satOff val="0"/>
              <a:lumOff val="0"/>
              <a:alphaOff val="0"/>
            </a:srgbClr>
          </a:solidFill>
          <a:prstDash val="solid"/>
        </a:ln>
        <a:effectLst/>
      </dgm:spPr>
    </dgm:pt>
    <dgm:pt modelId="{B2127D77-69F0-4FAC-ACAB-0AC30CE7B151}" type="pres">
      <dgm:prSet presAssocID="{9932F9A2-9409-4C8E-BF02-701453AE8FE8}" presName="Accent6" presStyleLbl="node1" presStyleIdx="4" presStyleCnt="19"/>
      <dgm:spPr>
        <a:xfrm>
          <a:off x="763738" y="1684887"/>
          <a:ext cx="144163" cy="144149"/>
        </a:xfrm>
        <a:prstGeom prst="ellipse">
          <a:avLst/>
        </a:prstGeom>
        <a:solidFill>
          <a:srgbClr val="0066FF">
            <a:shade val="80000"/>
            <a:hueOff val="171168"/>
            <a:satOff val="0"/>
            <a:lumOff val="7528"/>
            <a:alphaOff val="0"/>
          </a:srgbClr>
        </a:solidFill>
        <a:ln w="25400" cap="flat" cmpd="sng" algn="ctr">
          <a:solidFill>
            <a:srgbClr val="FFFEFE">
              <a:hueOff val="0"/>
              <a:satOff val="0"/>
              <a:lumOff val="0"/>
              <a:alphaOff val="0"/>
            </a:srgbClr>
          </a:solidFill>
          <a:prstDash val="solid"/>
        </a:ln>
        <a:effectLst/>
      </dgm:spPr>
    </dgm:pt>
    <dgm:pt modelId="{C558955E-95CC-4BF9-9649-2E9C39028751}" type="pres">
      <dgm:prSet presAssocID="{33041304-E3A3-4C4F-990C-D6EBD6579EC2}" presName="Child1" presStyleLbl="node1" presStyleIdx="5" presStyleCnt="19">
        <dgm:presLayoutVars>
          <dgm:chMax val="0"/>
          <dgm:chPref val="0"/>
        </dgm:presLayoutVars>
      </dgm:prSet>
      <dgm:spPr/>
    </dgm:pt>
    <dgm:pt modelId="{DC0832E2-DA20-4102-A97D-FE8AC2E2DB22}" type="pres">
      <dgm:prSet presAssocID="{33041304-E3A3-4C4F-990C-D6EBD6579EC2}" presName="Accent7" presStyleCnt="0"/>
      <dgm:spPr/>
    </dgm:pt>
    <dgm:pt modelId="{C4C406A4-F162-4353-B879-80C931049D4F}" type="pres">
      <dgm:prSet presAssocID="{33041304-E3A3-4C4F-990C-D6EBD6579EC2}" presName="AccentHold1" presStyleLbl="node1" presStyleIdx="6" presStyleCnt="19"/>
      <dgm:spPr>
        <a:xfrm>
          <a:off x="1446773" y="866338"/>
          <a:ext cx="198821" cy="199123"/>
        </a:xfrm>
        <a:prstGeom prst="ellipse">
          <a:avLst/>
        </a:prstGeom>
        <a:solidFill>
          <a:srgbClr val="0066FF">
            <a:shade val="80000"/>
            <a:hueOff val="256752"/>
            <a:satOff val="0"/>
            <a:lumOff val="11292"/>
            <a:alphaOff val="0"/>
          </a:srgbClr>
        </a:solidFill>
        <a:ln w="25400" cap="flat" cmpd="sng" algn="ctr">
          <a:solidFill>
            <a:srgbClr val="FFFEFE">
              <a:hueOff val="0"/>
              <a:satOff val="0"/>
              <a:lumOff val="0"/>
              <a:alphaOff val="0"/>
            </a:srgbClr>
          </a:solidFill>
          <a:prstDash val="solid"/>
        </a:ln>
        <a:effectLst/>
      </dgm:spPr>
    </dgm:pt>
    <dgm:pt modelId="{78EC90A6-D892-4E58-B99B-19CC77734133}" type="pres">
      <dgm:prSet presAssocID="{33041304-E3A3-4C4F-990C-D6EBD6579EC2}" presName="Accent8" presStyleCnt="0"/>
      <dgm:spPr/>
    </dgm:pt>
    <dgm:pt modelId="{D010167B-9273-411B-8BCC-A5BBDF2B44EF}" type="pres">
      <dgm:prSet presAssocID="{33041304-E3A3-4C4F-990C-D6EBD6579EC2}" presName="AccentHold2" presStyleLbl="node1" presStyleIdx="7" presStyleCnt="19"/>
      <dgm:spPr>
        <a:xfrm>
          <a:off x="136827" y="1921726"/>
          <a:ext cx="359492" cy="359573"/>
        </a:xfrm>
        <a:prstGeom prst="ellipse">
          <a:avLst/>
        </a:prstGeom>
        <a:solidFill>
          <a:srgbClr val="0066FF">
            <a:shade val="80000"/>
            <a:hueOff val="299544"/>
            <a:satOff val="0"/>
            <a:lumOff val="13174"/>
            <a:alphaOff val="0"/>
          </a:srgbClr>
        </a:solidFill>
        <a:ln w="25400" cap="flat" cmpd="sng" algn="ctr">
          <a:solidFill>
            <a:srgbClr val="FFFEFE">
              <a:hueOff val="0"/>
              <a:satOff val="0"/>
              <a:lumOff val="0"/>
              <a:alphaOff val="0"/>
            </a:srgbClr>
          </a:solidFill>
          <a:prstDash val="solid"/>
        </a:ln>
        <a:effectLst/>
      </dgm:spPr>
    </dgm:pt>
    <dgm:pt modelId="{BC7B542A-CB94-47B9-AC93-89B4B95042F8}" type="pres">
      <dgm:prSet presAssocID="{3AB0F171-293C-4C32-816F-AFA398E5C5CB}" presName="Child2" presStyleLbl="node1" presStyleIdx="8" presStyleCnt="19">
        <dgm:presLayoutVars>
          <dgm:chMax val="0"/>
          <dgm:chPref val="0"/>
        </dgm:presLayoutVars>
      </dgm:prSet>
      <dgm:spPr/>
    </dgm:pt>
    <dgm:pt modelId="{CAC2E876-60DA-4CF5-9D62-D0915D7C85A6}" type="pres">
      <dgm:prSet presAssocID="{3AB0F171-293C-4C32-816F-AFA398E5C5CB}" presName="Accent9" presStyleCnt="0"/>
      <dgm:spPr/>
    </dgm:pt>
    <dgm:pt modelId="{C14F483A-542A-4E6A-A058-5703DDF75BF8}" type="pres">
      <dgm:prSet presAssocID="{3AB0F171-293C-4C32-816F-AFA398E5C5CB}" presName="AccentHold1" presStyleLbl="node1" presStyleIdx="9" presStyleCnt="19"/>
      <dgm:spPr>
        <a:xfrm>
          <a:off x="2274707" y="1141531"/>
          <a:ext cx="198821" cy="199123"/>
        </a:xfrm>
        <a:prstGeom prst="ellipse">
          <a:avLst/>
        </a:prstGeom>
        <a:solidFill>
          <a:srgbClr val="0066FF">
            <a:shade val="80000"/>
            <a:hueOff val="385128"/>
            <a:satOff val="0"/>
            <a:lumOff val="16938"/>
            <a:alphaOff val="0"/>
          </a:srgbClr>
        </a:solidFill>
        <a:ln w="25400" cap="flat" cmpd="sng" algn="ctr">
          <a:solidFill>
            <a:srgbClr val="FFFEFE">
              <a:hueOff val="0"/>
              <a:satOff val="0"/>
              <a:lumOff val="0"/>
              <a:alphaOff val="0"/>
            </a:srgbClr>
          </a:solidFill>
          <a:prstDash val="solid"/>
        </a:ln>
        <a:effectLst/>
      </dgm:spPr>
    </dgm:pt>
    <dgm:pt modelId="{BE23C782-AE3F-4646-B236-275DA19DC74A}" type="pres">
      <dgm:prSet presAssocID="{3AB0F171-293C-4C32-816F-AFA398E5C5CB}" presName="Accent10" presStyleCnt="0"/>
      <dgm:spPr/>
    </dgm:pt>
    <dgm:pt modelId="{A0817104-4BE8-4B56-87D9-1D2F218F110E}" type="pres">
      <dgm:prSet presAssocID="{3AB0F171-293C-4C32-816F-AFA398E5C5CB}" presName="AccentHold2" presStyleLbl="node1" presStyleIdx="10" presStyleCnt="19"/>
      <dgm:spPr>
        <a:xfrm>
          <a:off x="0" y="2349699"/>
          <a:ext cx="144163" cy="144149"/>
        </a:xfrm>
        <a:prstGeom prst="ellipse">
          <a:avLst/>
        </a:prstGeom>
        <a:solidFill>
          <a:srgbClr val="0066FF">
            <a:shade val="80000"/>
            <a:hueOff val="427920"/>
            <a:satOff val="0"/>
            <a:lumOff val="18819"/>
            <a:alphaOff val="0"/>
          </a:srgbClr>
        </a:solidFill>
        <a:ln w="25400" cap="flat" cmpd="sng" algn="ctr">
          <a:solidFill>
            <a:srgbClr val="FFFEFE">
              <a:hueOff val="0"/>
              <a:satOff val="0"/>
              <a:lumOff val="0"/>
              <a:alphaOff val="0"/>
            </a:srgbClr>
          </a:solidFill>
          <a:prstDash val="solid"/>
        </a:ln>
        <a:effectLst/>
      </dgm:spPr>
    </dgm:pt>
    <dgm:pt modelId="{EF1E93E0-1E4B-4C20-B358-5F36FD2FACBB}" type="pres">
      <dgm:prSet presAssocID="{3AB0F171-293C-4C32-816F-AFA398E5C5CB}" presName="Accent11" presStyleCnt="0"/>
      <dgm:spPr/>
    </dgm:pt>
    <dgm:pt modelId="{8EE2DB03-46C5-4776-B126-B22D7D1F5B19}" type="pres">
      <dgm:prSet presAssocID="{3AB0F171-293C-4C32-816F-AFA398E5C5CB}" presName="AccentHold3" presStyleLbl="node1" presStyleIdx="11" presStyleCnt="19"/>
      <dgm:spPr>
        <a:xfrm>
          <a:off x="1436502" y="2144502"/>
          <a:ext cx="144163" cy="144149"/>
        </a:xfrm>
        <a:prstGeom prst="ellipse">
          <a:avLst/>
        </a:prstGeom>
        <a:solidFill>
          <a:srgbClr val="0066FF">
            <a:shade val="80000"/>
            <a:hueOff val="470712"/>
            <a:satOff val="0"/>
            <a:lumOff val="20701"/>
            <a:alphaOff val="0"/>
          </a:srgbClr>
        </a:solidFill>
        <a:ln w="25400" cap="flat" cmpd="sng" algn="ctr">
          <a:solidFill>
            <a:srgbClr val="FFFEFE">
              <a:hueOff val="0"/>
              <a:satOff val="0"/>
              <a:lumOff val="0"/>
              <a:alphaOff val="0"/>
            </a:srgbClr>
          </a:solidFill>
          <a:prstDash val="solid"/>
        </a:ln>
        <a:effectLst/>
      </dgm:spPr>
    </dgm:pt>
    <dgm:pt modelId="{7268D074-66F2-4842-B06D-7C53801ADA03}" type="pres">
      <dgm:prSet presAssocID="{C1653F87-9A8B-45E8-BDF5-7C19A143EE29}" presName="Child3" presStyleLbl="node1" presStyleIdx="12" presStyleCnt="19">
        <dgm:presLayoutVars>
          <dgm:chMax val="0"/>
          <dgm:chPref val="0"/>
        </dgm:presLayoutVars>
      </dgm:prSet>
      <dgm:spPr/>
    </dgm:pt>
    <dgm:pt modelId="{EF2BF2FD-581C-4AAB-91E9-339A70E0F0A5}" type="pres">
      <dgm:prSet presAssocID="{C1653F87-9A8B-45E8-BDF5-7C19A143EE29}" presName="Accent12" presStyleCnt="0"/>
      <dgm:spPr/>
    </dgm:pt>
    <dgm:pt modelId="{AFB045D4-A140-4BD8-9B33-C20B0A65B8D2}" type="pres">
      <dgm:prSet presAssocID="{C1653F87-9A8B-45E8-BDF5-7C19A143EE29}" presName="AccentHold1" presStyleLbl="node1" presStyleIdx="13" presStyleCnt="19"/>
      <dgm:spPr>
        <a:xfrm>
          <a:off x="2736178" y="1870907"/>
          <a:ext cx="144163" cy="144149"/>
        </a:xfrm>
        <a:prstGeom prst="ellipse">
          <a:avLst/>
        </a:prstGeom>
        <a:solidFill>
          <a:srgbClr val="0066FF">
            <a:shade val="80000"/>
            <a:hueOff val="556296"/>
            <a:satOff val="0"/>
            <a:lumOff val="24465"/>
            <a:alphaOff val="0"/>
          </a:srgbClr>
        </a:solidFill>
        <a:ln w="25400" cap="flat" cmpd="sng" algn="ctr">
          <a:solidFill>
            <a:srgbClr val="FFFEFE">
              <a:hueOff val="0"/>
              <a:satOff val="0"/>
              <a:lumOff val="0"/>
              <a:alphaOff val="0"/>
            </a:srgbClr>
          </a:solidFill>
          <a:prstDash val="solid"/>
        </a:ln>
        <a:effectLst/>
      </dgm:spPr>
    </dgm:pt>
    <dgm:pt modelId="{A311462E-B26F-4FFF-910C-8F614FE76242}" type="pres">
      <dgm:prSet presAssocID="{ADB60AC4-0D4B-4C85-B4EB-91503E3926DA}" presName="Child4" presStyleLbl="node1" presStyleIdx="14" presStyleCnt="19">
        <dgm:presLayoutVars>
          <dgm:chMax val="0"/>
          <dgm:chPref val="0"/>
        </dgm:presLayoutVars>
      </dgm:prSet>
      <dgm:spPr/>
    </dgm:pt>
    <dgm:pt modelId="{63CD36A2-BE22-4FF3-8F4E-2E2FFA56A92E}" type="pres">
      <dgm:prSet presAssocID="{ADB60AC4-0D4B-4C85-B4EB-91503E3926DA}" presName="Accent13" presStyleCnt="0"/>
      <dgm:spPr/>
    </dgm:pt>
    <dgm:pt modelId="{AAF51BCF-75F5-4518-976C-0DFB4896FD76}" type="pres">
      <dgm:prSet presAssocID="{ADB60AC4-0D4B-4C85-B4EB-91503E3926DA}" presName="AccentHold1" presStyleLbl="node1" presStyleIdx="15" presStyleCnt="19"/>
      <dgm:spPr>
        <a:xfrm>
          <a:off x="1503632" y="2493848"/>
          <a:ext cx="144163" cy="144149"/>
        </a:xfrm>
        <a:prstGeom prst="ellipse">
          <a:avLst/>
        </a:prstGeom>
        <a:solidFill>
          <a:srgbClr val="0066FF">
            <a:shade val="80000"/>
            <a:hueOff val="641880"/>
            <a:satOff val="0"/>
            <a:lumOff val="28229"/>
            <a:alphaOff val="0"/>
          </a:srgbClr>
        </a:solidFill>
        <a:ln w="25400" cap="flat" cmpd="sng" algn="ctr">
          <a:solidFill>
            <a:srgbClr val="FFFEFE">
              <a:hueOff val="0"/>
              <a:satOff val="0"/>
              <a:lumOff val="0"/>
              <a:alphaOff val="0"/>
            </a:srgbClr>
          </a:solidFill>
          <a:prstDash val="solid"/>
        </a:ln>
        <a:effectLst/>
      </dgm:spPr>
    </dgm:pt>
    <dgm:pt modelId="{FF392EE4-8936-432B-8D0E-D9482A5ECB1B}" type="pres">
      <dgm:prSet presAssocID="{97997E4B-8BDB-44D3-92E4-7C6815BA2493}" presName="Child5" presStyleLbl="node1" presStyleIdx="16" presStyleCnt="19">
        <dgm:presLayoutVars>
          <dgm:chMax val="0"/>
          <dgm:chPref val="0"/>
        </dgm:presLayoutVars>
      </dgm:prSet>
      <dgm:spPr/>
    </dgm:pt>
    <dgm:pt modelId="{8DDE83FA-1A49-4466-9AF8-BFC78642C315}" type="pres">
      <dgm:prSet presAssocID="{97997E4B-8BDB-44D3-92E4-7C6815BA2493}" presName="Accent15" presStyleCnt="0"/>
      <dgm:spPr/>
    </dgm:pt>
    <dgm:pt modelId="{C6BAB7B6-91B0-42C4-BA26-33682D3E21D0}" type="pres">
      <dgm:prSet presAssocID="{97997E4B-8BDB-44D3-92E4-7C6815BA2493}" presName="AccentHold2" presStyleLbl="node1" presStyleIdx="17" presStyleCnt="19"/>
      <dgm:spPr>
        <a:xfrm>
          <a:off x="651121" y="837572"/>
          <a:ext cx="144163" cy="144149"/>
        </a:xfrm>
        <a:prstGeom prst="ellipse">
          <a:avLst/>
        </a:prstGeom>
        <a:solidFill>
          <a:srgbClr val="0066FF">
            <a:shade val="80000"/>
            <a:hueOff val="727464"/>
            <a:satOff val="0"/>
            <a:lumOff val="31993"/>
            <a:alphaOff val="0"/>
          </a:srgbClr>
        </a:solidFill>
        <a:ln w="25400" cap="flat" cmpd="sng" algn="ctr">
          <a:solidFill>
            <a:srgbClr val="FFFEFE">
              <a:hueOff val="0"/>
              <a:satOff val="0"/>
              <a:lumOff val="0"/>
              <a:alphaOff val="0"/>
            </a:srgbClr>
          </a:solidFill>
          <a:prstDash val="solid"/>
        </a:ln>
        <a:effectLst/>
      </dgm:spPr>
    </dgm:pt>
    <dgm:pt modelId="{C4852062-C393-4A6B-A9F3-C164D334B386}" type="pres">
      <dgm:prSet presAssocID="{97997E4B-8BDB-44D3-92E4-7C6815BA2493}" presName="Accent16" presStyleCnt="0"/>
      <dgm:spPr/>
    </dgm:pt>
    <dgm:pt modelId="{BE6827A9-605D-4EEC-BD15-5F5DF17C49F0}" type="pres">
      <dgm:prSet presAssocID="{97997E4B-8BDB-44D3-92E4-7C6815BA2493}" presName="AccentHold3" presStyleLbl="node1" presStyleIdx="18" presStyleCnt="19"/>
      <dgm:spPr>
        <a:xfrm>
          <a:off x="2329731" y="228374"/>
          <a:ext cx="144163" cy="144149"/>
        </a:xfrm>
        <a:prstGeom prst="ellipse">
          <a:avLst/>
        </a:prstGeom>
        <a:solidFill>
          <a:srgbClr val="0066FF">
            <a:shade val="80000"/>
            <a:hueOff val="770256"/>
            <a:satOff val="0"/>
            <a:lumOff val="33875"/>
            <a:alphaOff val="0"/>
          </a:srgbClr>
        </a:solidFill>
        <a:ln w="25400" cap="flat" cmpd="sng" algn="ctr">
          <a:solidFill>
            <a:srgbClr val="FFFEFE">
              <a:hueOff val="0"/>
              <a:satOff val="0"/>
              <a:lumOff val="0"/>
              <a:alphaOff val="0"/>
            </a:srgbClr>
          </a:solidFill>
          <a:prstDash val="solid"/>
        </a:ln>
        <a:effectLst/>
      </dgm:spPr>
    </dgm:pt>
  </dgm:ptLst>
  <dgm:cxnLst>
    <dgm:cxn modelId="{D795180A-18A6-4A23-BCAE-1B46AE3EAC39}" srcId="{9932F9A2-9409-4C8E-BF02-701453AE8FE8}" destId="{EEB04103-EBFA-4B15-BA57-E69B3420171E}" srcOrd="5" destOrd="0" parTransId="{CB00CB26-3409-436E-84E6-560E2B1875CB}" sibTransId="{63279996-687B-429B-B877-676838F049FB}"/>
    <dgm:cxn modelId="{F46DD11F-AF3A-41E6-B7C8-0B7870F85EF5}" srcId="{9932F9A2-9409-4C8E-BF02-701453AE8FE8}" destId="{C1653F87-9A8B-45E8-BDF5-7C19A143EE29}" srcOrd="2" destOrd="0" parTransId="{65B48E52-E6C9-4A62-A370-F2A73004FC3D}" sibTransId="{762F1EFD-C1D6-4DAE-84B9-D058E7411458}"/>
    <dgm:cxn modelId="{AE925721-38A7-42EF-A250-F634F8ACD585}" srcId="{9932F9A2-9409-4C8E-BF02-701453AE8FE8}" destId="{3AB0F171-293C-4C32-816F-AFA398E5C5CB}" srcOrd="1" destOrd="0" parTransId="{FC1FF5FA-E733-4E7A-AA55-1A72C4D406B1}" sibTransId="{FE7EC9B4-D3A7-41DE-9B10-8BD37E50DEE1}"/>
    <dgm:cxn modelId="{49EDE440-9DA7-4750-AB0E-3EFD1301E437}" srcId="{9932F9A2-9409-4C8E-BF02-701453AE8FE8}" destId="{97997E4B-8BDB-44D3-92E4-7C6815BA2493}" srcOrd="4" destOrd="0" parTransId="{4541D898-E27C-4033-A44D-70C6C3AED20F}" sibTransId="{0B0C4C08-71A9-4C78-AD51-B16CD1060136}"/>
    <dgm:cxn modelId="{F1C29155-9314-4F0C-AE2F-F78F6B3243AA}" type="presOf" srcId="{ADB60AC4-0D4B-4C85-B4EB-91503E3926DA}" destId="{A311462E-B26F-4FFF-910C-8F614FE76242}" srcOrd="0" destOrd="0" presId="urn:microsoft.com/office/officeart/2009/3/layout/CircleRelationship"/>
    <dgm:cxn modelId="{E70D1F85-1276-434A-8859-E6A7DA8823A3}" srcId="{9932F9A2-9409-4C8E-BF02-701453AE8FE8}" destId="{045A7B2D-AE71-4799-8879-F8886F017BBC}" srcOrd="6" destOrd="0" parTransId="{E98938AF-CF1B-4E73-83B1-68C0EF0C14E1}" sibTransId="{BCC201A1-F54D-40AE-ACE5-7FCCD9F41DBD}"/>
    <dgm:cxn modelId="{C3D64196-DFB3-4B41-9A35-FD821A42556C}" type="presOf" srcId="{88395F84-CD49-4465-A8EF-25CAFBA63097}" destId="{7A2B3A06-9F82-4FCD-8050-EF0174D19A9A}" srcOrd="0" destOrd="0" presId="urn:microsoft.com/office/officeart/2009/3/layout/CircleRelationship"/>
    <dgm:cxn modelId="{5908B398-B10F-4184-8A17-7DEFCA49D90A}" srcId="{88395F84-CD49-4465-A8EF-25CAFBA63097}" destId="{9932F9A2-9409-4C8E-BF02-701453AE8FE8}" srcOrd="0" destOrd="0" parTransId="{B8E3827E-DCBB-4CB1-8250-7B12E86E7182}" sibTransId="{17B9F8A6-E56A-45E9-977D-970B97672A38}"/>
    <dgm:cxn modelId="{371A48AB-0244-4080-A564-8BE6C8FBCB89}" type="presOf" srcId="{C1653F87-9A8B-45E8-BDF5-7C19A143EE29}" destId="{7268D074-66F2-4842-B06D-7C53801ADA03}" srcOrd="0" destOrd="0" presId="urn:microsoft.com/office/officeart/2009/3/layout/CircleRelationship"/>
    <dgm:cxn modelId="{BDE53FC3-DAB1-4496-9587-B75E392ACE5E}" srcId="{9932F9A2-9409-4C8E-BF02-701453AE8FE8}" destId="{ADB60AC4-0D4B-4C85-B4EB-91503E3926DA}" srcOrd="3" destOrd="0" parTransId="{E1895CBB-64B9-4103-B1C3-41697CDFC20E}" sibTransId="{4A8F1D2C-8E55-4866-948F-1FA3B0071B46}"/>
    <dgm:cxn modelId="{458BFCCA-527C-4D06-B166-2C927451FC8E}" type="presOf" srcId="{9932F9A2-9409-4C8E-BF02-701453AE8FE8}" destId="{C12D349C-6A5B-455B-B8EE-D42B5D3552EE}" srcOrd="0" destOrd="0" presId="urn:microsoft.com/office/officeart/2009/3/layout/CircleRelationship"/>
    <dgm:cxn modelId="{072353D5-FBBC-4CF3-A3B8-D4DD0488CE95}" type="presOf" srcId="{3AB0F171-293C-4C32-816F-AFA398E5C5CB}" destId="{BC7B542A-CB94-47B9-AC93-89B4B95042F8}" srcOrd="0" destOrd="0" presId="urn:microsoft.com/office/officeart/2009/3/layout/CircleRelationship"/>
    <dgm:cxn modelId="{22C821DB-367B-4201-B4E0-7FCDD791D557}" type="presOf" srcId="{97997E4B-8BDB-44D3-92E4-7C6815BA2493}" destId="{FF392EE4-8936-432B-8D0E-D9482A5ECB1B}" srcOrd="0" destOrd="0" presId="urn:microsoft.com/office/officeart/2009/3/layout/CircleRelationship"/>
    <dgm:cxn modelId="{B3F68DDC-FDFE-475B-850C-B73113D9B0C0}" type="presOf" srcId="{33041304-E3A3-4C4F-990C-D6EBD6579EC2}" destId="{C558955E-95CC-4BF9-9649-2E9C39028751}" srcOrd="0" destOrd="0" presId="urn:microsoft.com/office/officeart/2009/3/layout/CircleRelationship"/>
    <dgm:cxn modelId="{570B60F8-7D93-43CC-A068-DF769FF1AEEF}" srcId="{9932F9A2-9409-4C8E-BF02-701453AE8FE8}" destId="{33041304-E3A3-4C4F-990C-D6EBD6579EC2}" srcOrd="0" destOrd="0" parTransId="{063C48F8-6166-4F72-88C5-5766F1708FDF}" sibTransId="{1BC60841-8CB8-436C-BEBC-512863A637B9}"/>
    <dgm:cxn modelId="{75CA7519-A594-4BAB-AE01-5A01E54C4278}" type="presParOf" srcId="{7A2B3A06-9F82-4FCD-8050-EF0174D19A9A}" destId="{C12D349C-6A5B-455B-B8EE-D42B5D3552EE}" srcOrd="0" destOrd="0" presId="urn:microsoft.com/office/officeart/2009/3/layout/CircleRelationship"/>
    <dgm:cxn modelId="{F504DDCD-E43A-44FC-9A08-4813F7B22085}" type="presParOf" srcId="{7A2B3A06-9F82-4FCD-8050-EF0174D19A9A}" destId="{C89102D7-CB78-4465-A79A-620714C18D52}" srcOrd="1" destOrd="0" presId="urn:microsoft.com/office/officeart/2009/3/layout/CircleRelationship"/>
    <dgm:cxn modelId="{5D5F4D62-D770-4A76-BF9A-15C4BE14B8B2}" type="presParOf" srcId="{7A2B3A06-9F82-4FCD-8050-EF0174D19A9A}" destId="{9CC7027B-C9CF-4C3B-9B71-CB4152ADB1E4}" srcOrd="2" destOrd="0" presId="urn:microsoft.com/office/officeart/2009/3/layout/CircleRelationship"/>
    <dgm:cxn modelId="{84C90C5B-06DB-4121-9F38-105A4142FCE8}" type="presParOf" srcId="{7A2B3A06-9F82-4FCD-8050-EF0174D19A9A}" destId="{B893A0B0-F540-4403-85BC-9EC6D46EF7ED}" srcOrd="3" destOrd="0" presId="urn:microsoft.com/office/officeart/2009/3/layout/CircleRelationship"/>
    <dgm:cxn modelId="{C5CF4F71-60C4-4CE0-B3E8-C85E4982096C}" type="presParOf" srcId="{7A2B3A06-9F82-4FCD-8050-EF0174D19A9A}" destId="{550B8F1D-D7BA-4563-9BCD-EADAF46EA17B}" srcOrd="4" destOrd="0" presId="urn:microsoft.com/office/officeart/2009/3/layout/CircleRelationship"/>
    <dgm:cxn modelId="{203DBB6F-294D-4897-A7B4-C5A53329A427}" type="presParOf" srcId="{7A2B3A06-9F82-4FCD-8050-EF0174D19A9A}" destId="{B2127D77-69F0-4FAC-ACAB-0AC30CE7B151}" srcOrd="5" destOrd="0" presId="urn:microsoft.com/office/officeart/2009/3/layout/CircleRelationship"/>
    <dgm:cxn modelId="{1CB24BDA-0C14-4700-8FDF-4EFBF0D66B6D}" type="presParOf" srcId="{7A2B3A06-9F82-4FCD-8050-EF0174D19A9A}" destId="{C558955E-95CC-4BF9-9649-2E9C39028751}" srcOrd="6" destOrd="0" presId="urn:microsoft.com/office/officeart/2009/3/layout/CircleRelationship"/>
    <dgm:cxn modelId="{97C16793-C849-445C-A64F-2C9F27A9A9D3}" type="presParOf" srcId="{7A2B3A06-9F82-4FCD-8050-EF0174D19A9A}" destId="{DC0832E2-DA20-4102-A97D-FE8AC2E2DB22}" srcOrd="7" destOrd="0" presId="urn:microsoft.com/office/officeart/2009/3/layout/CircleRelationship"/>
    <dgm:cxn modelId="{24496297-C9EC-48A6-967D-9E7AD25F1A40}" type="presParOf" srcId="{DC0832E2-DA20-4102-A97D-FE8AC2E2DB22}" destId="{C4C406A4-F162-4353-B879-80C931049D4F}" srcOrd="0" destOrd="0" presId="urn:microsoft.com/office/officeart/2009/3/layout/CircleRelationship"/>
    <dgm:cxn modelId="{6C037D6E-0AFF-4DA3-ACA9-9B34791BCBCD}" type="presParOf" srcId="{7A2B3A06-9F82-4FCD-8050-EF0174D19A9A}" destId="{78EC90A6-D892-4E58-B99B-19CC77734133}" srcOrd="8" destOrd="0" presId="urn:microsoft.com/office/officeart/2009/3/layout/CircleRelationship"/>
    <dgm:cxn modelId="{67031557-AB3F-4494-A8AD-6734A2B11035}" type="presParOf" srcId="{78EC90A6-D892-4E58-B99B-19CC77734133}" destId="{D010167B-9273-411B-8BCC-A5BBDF2B44EF}" srcOrd="0" destOrd="0" presId="urn:microsoft.com/office/officeart/2009/3/layout/CircleRelationship"/>
    <dgm:cxn modelId="{C42E1C83-8753-495E-8520-69C18A198A3F}" type="presParOf" srcId="{7A2B3A06-9F82-4FCD-8050-EF0174D19A9A}" destId="{BC7B542A-CB94-47B9-AC93-89B4B95042F8}" srcOrd="9" destOrd="0" presId="urn:microsoft.com/office/officeart/2009/3/layout/CircleRelationship"/>
    <dgm:cxn modelId="{66223DEE-A224-4C36-8A8C-300BBBADF0AF}" type="presParOf" srcId="{7A2B3A06-9F82-4FCD-8050-EF0174D19A9A}" destId="{CAC2E876-60DA-4CF5-9D62-D0915D7C85A6}" srcOrd="10" destOrd="0" presId="urn:microsoft.com/office/officeart/2009/3/layout/CircleRelationship"/>
    <dgm:cxn modelId="{D58D95AA-A2ED-47A3-97FC-3ED9F13E43A2}" type="presParOf" srcId="{CAC2E876-60DA-4CF5-9D62-D0915D7C85A6}" destId="{C14F483A-542A-4E6A-A058-5703DDF75BF8}" srcOrd="0" destOrd="0" presId="urn:microsoft.com/office/officeart/2009/3/layout/CircleRelationship"/>
    <dgm:cxn modelId="{6ED67EA0-C748-44A5-A87D-121FA4CE8908}" type="presParOf" srcId="{7A2B3A06-9F82-4FCD-8050-EF0174D19A9A}" destId="{BE23C782-AE3F-4646-B236-275DA19DC74A}" srcOrd="11" destOrd="0" presId="urn:microsoft.com/office/officeart/2009/3/layout/CircleRelationship"/>
    <dgm:cxn modelId="{1FD1900F-98DA-4AB6-8E24-2A405004BACE}" type="presParOf" srcId="{BE23C782-AE3F-4646-B236-275DA19DC74A}" destId="{A0817104-4BE8-4B56-87D9-1D2F218F110E}" srcOrd="0" destOrd="0" presId="urn:microsoft.com/office/officeart/2009/3/layout/CircleRelationship"/>
    <dgm:cxn modelId="{8A1975DB-AD48-4A33-8BA6-7F8AE3A3A758}" type="presParOf" srcId="{7A2B3A06-9F82-4FCD-8050-EF0174D19A9A}" destId="{EF1E93E0-1E4B-4C20-B358-5F36FD2FACBB}" srcOrd="12" destOrd="0" presId="urn:microsoft.com/office/officeart/2009/3/layout/CircleRelationship"/>
    <dgm:cxn modelId="{836DEEFA-F8F2-4E0D-92D3-A81C585F0E2B}" type="presParOf" srcId="{EF1E93E0-1E4B-4C20-B358-5F36FD2FACBB}" destId="{8EE2DB03-46C5-4776-B126-B22D7D1F5B19}" srcOrd="0" destOrd="0" presId="urn:microsoft.com/office/officeart/2009/3/layout/CircleRelationship"/>
    <dgm:cxn modelId="{3AF1E7DB-611A-4D54-BAD3-25A5888E680F}" type="presParOf" srcId="{7A2B3A06-9F82-4FCD-8050-EF0174D19A9A}" destId="{7268D074-66F2-4842-B06D-7C53801ADA03}" srcOrd="13" destOrd="0" presId="urn:microsoft.com/office/officeart/2009/3/layout/CircleRelationship"/>
    <dgm:cxn modelId="{DD3C61BD-0F02-47CF-A20E-740BD7A84264}" type="presParOf" srcId="{7A2B3A06-9F82-4FCD-8050-EF0174D19A9A}" destId="{EF2BF2FD-581C-4AAB-91E9-339A70E0F0A5}" srcOrd="14" destOrd="0" presId="urn:microsoft.com/office/officeart/2009/3/layout/CircleRelationship"/>
    <dgm:cxn modelId="{F8CA61CE-FE69-4604-BCA6-30B05DB5B7A7}" type="presParOf" srcId="{EF2BF2FD-581C-4AAB-91E9-339A70E0F0A5}" destId="{AFB045D4-A140-4BD8-9B33-C20B0A65B8D2}" srcOrd="0" destOrd="0" presId="urn:microsoft.com/office/officeart/2009/3/layout/CircleRelationship"/>
    <dgm:cxn modelId="{521C2B3F-EDA0-4A45-965D-A1968E50A06D}" type="presParOf" srcId="{7A2B3A06-9F82-4FCD-8050-EF0174D19A9A}" destId="{A311462E-B26F-4FFF-910C-8F614FE76242}" srcOrd="15" destOrd="0" presId="urn:microsoft.com/office/officeart/2009/3/layout/CircleRelationship"/>
    <dgm:cxn modelId="{67195CBC-4149-472E-8662-E9B122BE9E45}" type="presParOf" srcId="{7A2B3A06-9F82-4FCD-8050-EF0174D19A9A}" destId="{63CD36A2-BE22-4FF3-8F4E-2E2FFA56A92E}" srcOrd="16" destOrd="0" presId="urn:microsoft.com/office/officeart/2009/3/layout/CircleRelationship"/>
    <dgm:cxn modelId="{53F23A56-AB62-4E55-8BC8-FDB42B74D48E}" type="presParOf" srcId="{63CD36A2-BE22-4FF3-8F4E-2E2FFA56A92E}" destId="{AAF51BCF-75F5-4518-976C-0DFB4896FD76}" srcOrd="0" destOrd="0" presId="urn:microsoft.com/office/officeart/2009/3/layout/CircleRelationship"/>
    <dgm:cxn modelId="{2280F82D-967C-4660-8149-C86135AB3197}" type="presParOf" srcId="{7A2B3A06-9F82-4FCD-8050-EF0174D19A9A}" destId="{FF392EE4-8936-432B-8D0E-D9482A5ECB1B}" srcOrd="17" destOrd="0" presId="urn:microsoft.com/office/officeart/2009/3/layout/CircleRelationship"/>
    <dgm:cxn modelId="{A8172563-4F15-48BD-BABC-F45913A1D889}" type="presParOf" srcId="{7A2B3A06-9F82-4FCD-8050-EF0174D19A9A}" destId="{8DDE83FA-1A49-4466-9AF8-BFC78642C315}" srcOrd="18" destOrd="0" presId="urn:microsoft.com/office/officeart/2009/3/layout/CircleRelationship"/>
    <dgm:cxn modelId="{644A5756-C3FE-4010-85C9-7C0A9B3A8137}" type="presParOf" srcId="{8DDE83FA-1A49-4466-9AF8-BFC78642C315}" destId="{C6BAB7B6-91B0-42C4-BA26-33682D3E21D0}" srcOrd="0" destOrd="0" presId="urn:microsoft.com/office/officeart/2009/3/layout/CircleRelationship"/>
    <dgm:cxn modelId="{C3444B0D-85A0-4BC9-9507-28DCC2C23237}" type="presParOf" srcId="{7A2B3A06-9F82-4FCD-8050-EF0174D19A9A}" destId="{C4852062-C393-4A6B-A9F3-C164D334B386}" srcOrd="19" destOrd="0" presId="urn:microsoft.com/office/officeart/2009/3/layout/CircleRelationship"/>
    <dgm:cxn modelId="{62E7CB8C-546D-4100-9B55-6D84EB8DC1E1}" type="presParOf" srcId="{C4852062-C393-4A6B-A9F3-C164D334B386}" destId="{BE6827A9-605D-4EEC-BD15-5F5DF17C49F0}" srcOrd="0" destOrd="0" presId="urn:microsoft.com/office/officeart/2009/3/layout/CircleRelationshi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C264505-1078-45D7-86F7-F1D1A9B26E1B}" type="doc">
      <dgm:prSet loTypeId="urn:microsoft.com/office/officeart/2005/8/layout/default" loCatId="list" qsTypeId="urn:microsoft.com/office/officeart/2005/8/quickstyle/simple1" qsCatId="simple" csTypeId="urn:microsoft.com/office/officeart/2005/8/colors/accent5_4" csCatId="accent5" phldr="1"/>
      <dgm:spPr/>
      <dgm:t>
        <a:bodyPr/>
        <a:lstStyle/>
        <a:p>
          <a:endParaRPr lang="fr-FR"/>
        </a:p>
      </dgm:t>
    </dgm:pt>
    <dgm:pt modelId="{B6A1D3D0-7B9D-40CF-A86B-F3EDC05D1165}">
      <dgm:prSet phldrT="[Texte]" custT="1"/>
      <dgm:spPr>
        <a:xfrm>
          <a:off x="1065" y="144891"/>
          <a:ext cx="1342168" cy="805300"/>
        </a:xfrm>
        <a:prstGeom prst="rect">
          <a:avLst/>
        </a:prstGeom>
        <a:solidFill>
          <a:srgbClr val="0066FF">
            <a:shade val="50000"/>
            <a:hueOff val="0"/>
            <a:satOff val="0"/>
            <a:lumOff val="0"/>
            <a:alphaOff val="0"/>
          </a:srgbClr>
        </a:solidFill>
        <a:ln w="25400" cap="flat" cmpd="sng" algn="ctr">
          <a:solidFill>
            <a:srgbClr val="FFFEFE">
              <a:hueOff val="0"/>
              <a:satOff val="0"/>
              <a:lumOff val="0"/>
              <a:alphaOff val="0"/>
            </a:srgbClr>
          </a:solidFill>
          <a:prstDash val="solid"/>
        </a:ln>
        <a:effectLst>
          <a:outerShdw blurRad="50800" dist="38100" dir="2700000" algn="tl" rotWithShape="0">
            <a:prstClr val="black">
              <a:alpha val="40000"/>
            </a:prstClr>
          </a:outerShdw>
        </a:effectLst>
      </dgm:spPr>
      <dgm:t>
        <a:bodyPr/>
        <a:lstStyle/>
        <a:p>
          <a:pPr>
            <a:buNone/>
          </a:pPr>
          <a:r>
            <a:rPr lang="en-US" sz="1000" noProof="0">
              <a:solidFill>
                <a:srgbClr val="FFFEFE"/>
              </a:solidFill>
              <a:latin typeface="Arial" panose="020B0604020202020204"/>
              <a:ea typeface="+mn-ea"/>
              <a:cs typeface="+mn-cs"/>
            </a:rPr>
            <a:t>Single WW Platform</a:t>
          </a:r>
          <a:endParaRPr lang="en-US" sz="1000" noProof="0" dirty="0">
            <a:solidFill>
              <a:srgbClr val="FFFEFE"/>
            </a:solidFill>
            <a:latin typeface="Arial" panose="020B0604020202020204"/>
            <a:ea typeface="+mn-ea"/>
            <a:cs typeface="+mn-cs"/>
          </a:endParaRPr>
        </a:p>
      </dgm:t>
    </dgm:pt>
    <dgm:pt modelId="{E9597CE2-1D80-4DBB-B363-664F619FA6BD}" type="parTrans" cxnId="{0D936A38-6097-4C8E-837F-77095CB82A41}">
      <dgm:prSet/>
      <dgm:spPr/>
      <dgm:t>
        <a:bodyPr/>
        <a:lstStyle/>
        <a:p>
          <a:endParaRPr lang="fr-FR" sz="1050"/>
        </a:p>
      </dgm:t>
    </dgm:pt>
    <dgm:pt modelId="{8BD18446-924D-49CA-A1F5-7F4AA64534A2}" type="sibTrans" cxnId="{0D936A38-6097-4C8E-837F-77095CB82A41}">
      <dgm:prSet/>
      <dgm:spPr/>
      <dgm:t>
        <a:bodyPr/>
        <a:lstStyle/>
        <a:p>
          <a:endParaRPr lang="fr-FR" sz="1050"/>
        </a:p>
      </dgm:t>
    </dgm:pt>
    <dgm:pt modelId="{D81B8C20-86BC-4D25-83A1-CC829807078A}">
      <dgm:prSet phldrT="[Texte]" custT="1"/>
      <dgm:spPr>
        <a:xfrm>
          <a:off x="2953835" y="144891"/>
          <a:ext cx="1342168" cy="805300"/>
        </a:xfrm>
        <a:prstGeom prst="rect">
          <a:avLst/>
        </a:prstGeom>
        <a:solidFill>
          <a:srgbClr val="0066FF">
            <a:shade val="50000"/>
            <a:hueOff val="539594"/>
            <a:satOff val="0"/>
            <a:lumOff val="32202"/>
            <a:alphaOff val="0"/>
          </a:srgbClr>
        </a:solidFill>
        <a:ln w="25400" cap="flat" cmpd="sng" algn="ctr">
          <a:solidFill>
            <a:srgbClr val="FFFEFE">
              <a:hueOff val="0"/>
              <a:satOff val="0"/>
              <a:lumOff val="0"/>
              <a:alphaOff val="0"/>
            </a:srgbClr>
          </a:solidFill>
          <a:prstDash val="solid"/>
        </a:ln>
        <a:effectLst/>
      </dgm:spPr>
      <dgm:t>
        <a:bodyPr/>
        <a:lstStyle/>
        <a:p>
          <a:pPr>
            <a:buNone/>
          </a:pPr>
          <a:r>
            <a:rPr lang="en-US" sz="1000" noProof="0">
              <a:solidFill>
                <a:srgbClr val="FFFEFE"/>
              </a:solidFill>
              <a:latin typeface="Arial" panose="020B0604020202020204"/>
              <a:ea typeface="+mn-ea"/>
              <a:cs typeface="+mn-cs"/>
            </a:rPr>
            <a:t>23 langages</a:t>
          </a:r>
          <a:endParaRPr lang="en-US" sz="1000" noProof="0" dirty="0">
            <a:solidFill>
              <a:srgbClr val="FFFEFE"/>
            </a:solidFill>
            <a:latin typeface="Arial" panose="020B0604020202020204"/>
            <a:ea typeface="+mn-ea"/>
            <a:cs typeface="+mn-cs"/>
          </a:endParaRPr>
        </a:p>
      </dgm:t>
    </dgm:pt>
    <dgm:pt modelId="{805A110D-3831-4843-A423-1428507952E0}" type="parTrans" cxnId="{A4659338-DC42-4B8A-8DB5-1E72D10AD5ED}">
      <dgm:prSet/>
      <dgm:spPr/>
      <dgm:t>
        <a:bodyPr/>
        <a:lstStyle/>
        <a:p>
          <a:endParaRPr lang="fr-FR" sz="1050"/>
        </a:p>
      </dgm:t>
    </dgm:pt>
    <dgm:pt modelId="{9CD06B1B-E67B-4C1D-A6AF-B01C24E55D37}" type="sibTrans" cxnId="{A4659338-DC42-4B8A-8DB5-1E72D10AD5ED}">
      <dgm:prSet/>
      <dgm:spPr/>
      <dgm:t>
        <a:bodyPr/>
        <a:lstStyle/>
        <a:p>
          <a:endParaRPr lang="fr-FR" sz="1050"/>
        </a:p>
      </dgm:t>
    </dgm:pt>
    <dgm:pt modelId="{39807AE9-9CAC-402E-80D7-1691356933C8}">
      <dgm:prSet phldrT="[Texte]" custT="1"/>
      <dgm:spPr>
        <a:xfrm>
          <a:off x="4430220" y="144891"/>
          <a:ext cx="1342168" cy="805300"/>
        </a:xfrm>
        <a:prstGeom prst="rect">
          <a:avLst/>
        </a:prstGeom>
        <a:solidFill>
          <a:srgbClr val="0066FF">
            <a:shade val="50000"/>
            <a:hueOff val="809391"/>
            <a:satOff val="0"/>
            <a:lumOff val="48303"/>
            <a:alphaOff val="0"/>
          </a:srgbClr>
        </a:solidFill>
        <a:ln w="25400" cap="flat" cmpd="sng" algn="ctr">
          <a:solidFill>
            <a:srgbClr val="FFFEFE">
              <a:hueOff val="0"/>
              <a:satOff val="0"/>
              <a:lumOff val="0"/>
              <a:alphaOff val="0"/>
            </a:srgbClr>
          </a:solidFill>
          <a:prstDash val="solid"/>
        </a:ln>
        <a:effectLst/>
      </dgm:spPr>
      <dgm:t>
        <a:bodyPr/>
        <a:lstStyle/>
        <a:p>
          <a:pPr>
            <a:buNone/>
          </a:pPr>
          <a:r>
            <a:rPr lang="en-US" sz="1000" noProof="0" dirty="0">
              <a:solidFill>
                <a:srgbClr val="FFFEFE"/>
              </a:solidFill>
              <a:latin typeface="Arial" panose="020B0604020202020204"/>
              <a:ea typeface="+mn-ea"/>
              <a:cs typeface="+mn-cs"/>
            </a:rPr>
            <a:t>69 country packages</a:t>
          </a:r>
        </a:p>
      </dgm:t>
    </dgm:pt>
    <dgm:pt modelId="{EAE3484C-7514-4F7E-944C-29BAC26774FC}" type="parTrans" cxnId="{5BE5A48B-5458-4C62-9684-B51516CB1576}">
      <dgm:prSet/>
      <dgm:spPr/>
      <dgm:t>
        <a:bodyPr/>
        <a:lstStyle/>
        <a:p>
          <a:endParaRPr lang="fr-FR" sz="1050"/>
        </a:p>
      </dgm:t>
    </dgm:pt>
    <dgm:pt modelId="{28A4B2D0-294C-40BB-B3F2-68593251DA54}" type="sibTrans" cxnId="{5BE5A48B-5458-4C62-9684-B51516CB1576}">
      <dgm:prSet/>
      <dgm:spPr/>
      <dgm:t>
        <a:bodyPr/>
        <a:lstStyle/>
        <a:p>
          <a:endParaRPr lang="fr-FR" sz="1050"/>
        </a:p>
      </dgm:t>
    </dgm:pt>
    <dgm:pt modelId="{281F5953-B1CF-4808-BF5F-599F48420EFC}">
      <dgm:prSet phldrT="[Texte]" custT="1"/>
      <dgm:spPr>
        <a:xfrm>
          <a:off x="5906605" y="144891"/>
          <a:ext cx="1342168" cy="805300"/>
        </a:xfrm>
        <a:prstGeom prst="rect">
          <a:avLst/>
        </a:prstGeom>
        <a:solidFill>
          <a:srgbClr val="0066FF">
            <a:shade val="50000"/>
            <a:hueOff val="539594"/>
            <a:satOff val="0"/>
            <a:lumOff val="32202"/>
            <a:alphaOff val="0"/>
          </a:srgbClr>
        </a:solidFill>
        <a:ln w="25400" cap="flat" cmpd="sng" algn="ctr">
          <a:solidFill>
            <a:srgbClr val="FFFEFE">
              <a:hueOff val="0"/>
              <a:satOff val="0"/>
              <a:lumOff val="0"/>
              <a:alphaOff val="0"/>
            </a:srgbClr>
          </a:solidFill>
          <a:prstDash val="solid"/>
        </a:ln>
        <a:effectLst/>
      </dgm:spPr>
      <dgm:t>
        <a:bodyPr/>
        <a:lstStyle/>
        <a:p>
          <a:pPr>
            <a:buNone/>
          </a:pPr>
          <a:r>
            <a:rPr lang="en-US" sz="1000" noProof="0">
              <a:solidFill>
                <a:srgbClr val="FFFEFE"/>
              </a:solidFill>
              <a:latin typeface="Arial" panose="020B0604020202020204"/>
              <a:ea typeface="+mn-ea"/>
              <a:cs typeface="+mn-cs"/>
            </a:rPr>
            <a:t>4 Datacenters (EU,US,APAC,</a:t>
          </a:r>
          <a:r>
            <a:rPr lang="en-US" sz="1000" u="sng" noProof="0">
              <a:solidFill>
                <a:srgbClr val="FFFEFE"/>
              </a:solidFill>
              <a:latin typeface="Arial" panose="020B0604020202020204"/>
              <a:ea typeface="+mn-ea"/>
              <a:cs typeface="+mn-cs"/>
            </a:rPr>
            <a:t>China)</a:t>
          </a:r>
          <a:endParaRPr lang="en-US" sz="1000" u="sng" noProof="0" dirty="0">
            <a:solidFill>
              <a:srgbClr val="FFFEFE"/>
            </a:solidFill>
            <a:latin typeface="Arial" panose="020B0604020202020204"/>
            <a:ea typeface="+mn-ea"/>
            <a:cs typeface="+mn-cs"/>
          </a:endParaRPr>
        </a:p>
      </dgm:t>
    </dgm:pt>
    <dgm:pt modelId="{DFF6AF67-7E83-4B4D-993B-9D3DD92EB470}" type="parTrans" cxnId="{EE4CE6CA-24C9-41FD-9FCC-E98DE9735846}">
      <dgm:prSet/>
      <dgm:spPr/>
      <dgm:t>
        <a:bodyPr/>
        <a:lstStyle/>
        <a:p>
          <a:endParaRPr lang="fr-FR" sz="1050"/>
        </a:p>
      </dgm:t>
    </dgm:pt>
    <dgm:pt modelId="{210BD728-E0E2-4F38-9AAD-0358EBAE2A7A}" type="sibTrans" cxnId="{EE4CE6CA-24C9-41FD-9FCC-E98DE9735846}">
      <dgm:prSet/>
      <dgm:spPr/>
      <dgm:t>
        <a:bodyPr/>
        <a:lstStyle/>
        <a:p>
          <a:endParaRPr lang="fr-FR" sz="1050"/>
        </a:p>
      </dgm:t>
    </dgm:pt>
    <dgm:pt modelId="{5DB4B449-23EB-48D2-9385-1B40AE7D9922}">
      <dgm:prSet phldrT="[Texte]" custT="1"/>
      <dgm:spPr>
        <a:xfrm>
          <a:off x="7382990" y="144891"/>
          <a:ext cx="1342168" cy="805300"/>
        </a:xfrm>
        <a:prstGeom prst="rect">
          <a:avLst/>
        </a:prstGeom>
        <a:solidFill>
          <a:srgbClr val="F0512E"/>
        </a:solidFill>
        <a:ln w="25400" cap="flat" cmpd="sng" algn="ctr">
          <a:solidFill>
            <a:srgbClr val="FFFEFE">
              <a:hueOff val="0"/>
              <a:satOff val="0"/>
              <a:lumOff val="0"/>
              <a:alphaOff val="0"/>
            </a:srgbClr>
          </a:solidFill>
          <a:prstDash val="solid"/>
        </a:ln>
        <a:effectLst/>
      </dgm:spPr>
      <dgm:t>
        <a:bodyPr/>
        <a:lstStyle/>
        <a:p>
          <a:pPr>
            <a:buNone/>
          </a:pPr>
          <a:r>
            <a:rPr lang="en-US" sz="1000" noProof="0">
              <a:solidFill>
                <a:srgbClr val="FFFEFE"/>
              </a:solidFill>
              <a:latin typeface="Arial" panose="020B0604020202020204"/>
              <a:ea typeface="+mn-ea"/>
              <a:cs typeface="+mn-cs"/>
            </a:rPr>
            <a:t>Commitment to legal future evolutions</a:t>
          </a:r>
          <a:endParaRPr lang="en-US" sz="1000" noProof="0" dirty="0">
            <a:solidFill>
              <a:srgbClr val="FFFEFE"/>
            </a:solidFill>
            <a:latin typeface="Arial" panose="020B0604020202020204"/>
            <a:ea typeface="+mn-ea"/>
            <a:cs typeface="+mn-cs"/>
          </a:endParaRPr>
        </a:p>
      </dgm:t>
    </dgm:pt>
    <dgm:pt modelId="{56A5F413-64CC-42FC-BCF9-449D5528C7FF}" type="parTrans" cxnId="{FE04FB81-856B-46E3-8FC3-CA101AF67AF1}">
      <dgm:prSet/>
      <dgm:spPr/>
      <dgm:t>
        <a:bodyPr/>
        <a:lstStyle/>
        <a:p>
          <a:endParaRPr lang="fr-FR" sz="1050"/>
        </a:p>
      </dgm:t>
    </dgm:pt>
    <dgm:pt modelId="{6BA2C09F-0E32-43BE-8B7F-8D41A425632F}" type="sibTrans" cxnId="{FE04FB81-856B-46E3-8FC3-CA101AF67AF1}">
      <dgm:prSet/>
      <dgm:spPr/>
      <dgm:t>
        <a:bodyPr/>
        <a:lstStyle/>
        <a:p>
          <a:endParaRPr lang="fr-FR" sz="1050"/>
        </a:p>
      </dgm:t>
    </dgm:pt>
    <dgm:pt modelId="{9E84E5B7-5CB1-477F-A471-96089CF46432}">
      <dgm:prSet phldrT="[Texte]" custT="1"/>
      <dgm:spPr>
        <a:xfrm>
          <a:off x="1477450" y="144891"/>
          <a:ext cx="1342168" cy="805300"/>
        </a:xfrm>
        <a:prstGeom prst="rect">
          <a:avLst/>
        </a:prstGeom>
        <a:solidFill>
          <a:srgbClr val="0066FF">
            <a:shade val="50000"/>
            <a:hueOff val="269797"/>
            <a:satOff val="0"/>
            <a:lumOff val="16101"/>
            <a:alphaOff val="0"/>
          </a:srgbClr>
        </a:solidFill>
        <a:ln w="25400" cap="flat" cmpd="sng" algn="ctr">
          <a:solidFill>
            <a:srgbClr val="FFFEFE">
              <a:hueOff val="0"/>
              <a:satOff val="0"/>
              <a:lumOff val="0"/>
              <a:alphaOff val="0"/>
            </a:srgbClr>
          </a:solidFill>
          <a:prstDash val="solid"/>
        </a:ln>
        <a:effectLst>
          <a:outerShdw blurRad="50800" dist="38100" dir="2700000" algn="tl" rotWithShape="0">
            <a:prstClr val="black">
              <a:alpha val="40000"/>
            </a:prstClr>
          </a:outerShdw>
        </a:effectLst>
      </dgm:spPr>
      <dgm:t>
        <a:bodyPr/>
        <a:lstStyle/>
        <a:p>
          <a:pPr>
            <a:buNone/>
          </a:pPr>
          <a:r>
            <a:rPr lang="en-US" sz="1000" noProof="0">
              <a:solidFill>
                <a:srgbClr val="FFFEFE"/>
              </a:solidFill>
              <a:latin typeface="Arial" panose="020B0604020202020204"/>
              <a:ea typeface="+mn-ea"/>
              <a:cs typeface="+mn-cs"/>
            </a:rPr>
            <a:t>Dedicated Compliance Team</a:t>
          </a:r>
          <a:endParaRPr lang="en-US" sz="1000" noProof="0" dirty="0">
            <a:solidFill>
              <a:srgbClr val="FFFEFE"/>
            </a:solidFill>
            <a:latin typeface="Arial" panose="020B0604020202020204"/>
            <a:ea typeface="+mn-ea"/>
            <a:cs typeface="+mn-cs"/>
          </a:endParaRPr>
        </a:p>
      </dgm:t>
    </dgm:pt>
    <dgm:pt modelId="{3A7DA7D0-08BD-46FC-A5E3-EB9B4C0B8E7C}" type="parTrans" cxnId="{900510ED-4B95-44B9-B8FF-9A515D1E45E1}">
      <dgm:prSet/>
      <dgm:spPr/>
    </dgm:pt>
    <dgm:pt modelId="{850E4C21-4D6B-4B25-98D6-4A84C636A30C}" type="sibTrans" cxnId="{900510ED-4B95-44B9-B8FF-9A515D1E45E1}">
      <dgm:prSet/>
      <dgm:spPr/>
    </dgm:pt>
    <dgm:pt modelId="{F40B0B34-CBA8-42D4-8B8B-F2B3B46CD9FB}" type="pres">
      <dgm:prSet presAssocID="{9C264505-1078-45D7-86F7-F1D1A9B26E1B}" presName="diagram" presStyleCnt="0">
        <dgm:presLayoutVars>
          <dgm:dir/>
          <dgm:resizeHandles val="exact"/>
        </dgm:presLayoutVars>
      </dgm:prSet>
      <dgm:spPr/>
    </dgm:pt>
    <dgm:pt modelId="{035ED7F2-5DA9-470C-8CA7-6583DB029B92}" type="pres">
      <dgm:prSet presAssocID="{B6A1D3D0-7B9D-40CF-A86B-F3EDC05D1165}" presName="node" presStyleLbl="node1" presStyleIdx="0" presStyleCnt="6">
        <dgm:presLayoutVars>
          <dgm:bulletEnabled val="1"/>
        </dgm:presLayoutVars>
      </dgm:prSet>
      <dgm:spPr/>
    </dgm:pt>
    <dgm:pt modelId="{0DF88E23-9B85-4C49-84B2-D5FD9C1BB601}" type="pres">
      <dgm:prSet presAssocID="{8BD18446-924D-49CA-A1F5-7F4AA64534A2}" presName="sibTrans" presStyleCnt="0"/>
      <dgm:spPr/>
    </dgm:pt>
    <dgm:pt modelId="{5BCF750F-176F-4280-A1AA-6A5603B00ED1}" type="pres">
      <dgm:prSet presAssocID="{9E84E5B7-5CB1-477F-A471-96089CF46432}" presName="node" presStyleLbl="node1" presStyleIdx="1" presStyleCnt="6">
        <dgm:presLayoutVars>
          <dgm:bulletEnabled val="1"/>
        </dgm:presLayoutVars>
      </dgm:prSet>
      <dgm:spPr/>
    </dgm:pt>
    <dgm:pt modelId="{DAFBE17B-4A92-4984-BE87-1C71C85990B1}" type="pres">
      <dgm:prSet presAssocID="{850E4C21-4D6B-4B25-98D6-4A84C636A30C}" presName="sibTrans" presStyleCnt="0"/>
      <dgm:spPr/>
    </dgm:pt>
    <dgm:pt modelId="{AADD9134-7A4A-4B54-B960-58D562EF63A8}" type="pres">
      <dgm:prSet presAssocID="{D81B8C20-86BC-4D25-83A1-CC829807078A}" presName="node" presStyleLbl="node1" presStyleIdx="2" presStyleCnt="6">
        <dgm:presLayoutVars>
          <dgm:bulletEnabled val="1"/>
        </dgm:presLayoutVars>
      </dgm:prSet>
      <dgm:spPr/>
    </dgm:pt>
    <dgm:pt modelId="{1676106C-1FE3-4107-8F8A-05744267167E}" type="pres">
      <dgm:prSet presAssocID="{9CD06B1B-E67B-4C1D-A6AF-B01C24E55D37}" presName="sibTrans" presStyleCnt="0"/>
      <dgm:spPr/>
    </dgm:pt>
    <dgm:pt modelId="{5B393C0E-9734-402B-983C-77465E10E3BA}" type="pres">
      <dgm:prSet presAssocID="{39807AE9-9CAC-402E-80D7-1691356933C8}" presName="node" presStyleLbl="node1" presStyleIdx="3" presStyleCnt="6">
        <dgm:presLayoutVars>
          <dgm:bulletEnabled val="1"/>
        </dgm:presLayoutVars>
      </dgm:prSet>
      <dgm:spPr/>
    </dgm:pt>
    <dgm:pt modelId="{757FF1C6-A7A4-428E-A812-5968BEB387EF}" type="pres">
      <dgm:prSet presAssocID="{28A4B2D0-294C-40BB-B3F2-68593251DA54}" presName="sibTrans" presStyleCnt="0"/>
      <dgm:spPr/>
    </dgm:pt>
    <dgm:pt modelId="{792ECE13-FB54-4FB7-BF9E-28ACCC130DB9}" type="pres">
      <dgm:prSet presAssocID="{281F5953-B1CF-4808-BF5F-599F48420EFC}" presName="node" presStyleLbl="node1" presStyleIdx="4" presStyleCnt="6">
        <dgm:presLayoutVars>
          <dgm:bulletEnabled val="1"/>
        </dgm:presLayoutVars>
      </dgm:prSet>
      <dgm:spPr/>
    </dgm:pt>
    <dgm:pt modelId="{8BAC987F-367D-4251-964D-151A25ED683F}" type="pres">
      <dgm:prSet presAssocID="{210BD728-E0E2-4F38-9AAD-0358EBAE2A7A}" presName="sibTrans" presStyleCnt="0"/>
      <dgm:spPr/>
    </dgm:pt>
    <dgm:pt modelId="{8E2CBFAA-CE0B-457B-A318-51783CFE97D7}" type="pres">
      <dgm:prSet presAssocID="{5DB4B449-23EB-48D2-9385-1B40AE7D9922}" presName="node" presStyleLbl="node1" presStyleIdx="5" presStyleCnt="6">
        <dgm:presLayoutVars>
          <dgm:bulletEnabled val="1"/>
        </dgm:presLayoutVars>
      </dgm:prSet>
      <dgm:spPr/>
    </dgm:pt>
  </dgm:ptLst>
  <dgm:cxnLst>
    <dgm:cxn modelId="{6A79CE19-5028-4C48-B4EE-C6169319FEDC}" type="presOf" srcId="{281F5953-B1CF-4808-BF5F-599F48420EFC}" destId="{792ECE13-FB54-4FB7-BF9E-28ACCC130DB9}" srcOrd="0" destOrd="0" presId="urn:microsoft.com/office/officeart/2005/8/layout/default"/>
    <dgm:cxn modelId="{959E201E-480F-40BF-A100-3C04771C20BF}" type="presOf" srcId="{9E84E5B7-5CB1-477F-A471-96089CF46432}" destId="{5BCF750F-176F-4280-A1AA-6A5603B00ED1}" srcOrd="0" destOrd="0" presId="urn:microsoft.com/office/officeart/2005/8/layout/default"/>
    <dgm:cxn modelId="{69B72A22-9EF6-44F0-94C6-5DD43BA881DA}" type="presOf" srcId="{39807AE9-9CAC-402E-80D7-1691356933C8}" destId="{5B393C0E-9734-402B-983C-77465E10E3BA}" srcOrd="0" destOrd="0" presId="urn:microsoft.com/office/officeart/2005/8/layout/default"/>
    <dgm:cxn modelId="{0D936A38-6097-4C8E-837F-77095CB82A41}" srcId="{9C264505-1078-45D7-86F7-F1D1A9B26E1B}" destId="{B6A1D3D0-7B9D-40CF-A86B-F3EDC05D1165}" srcOrd="0" destOrd="0" parTransId="{E9597CE2-1D80-4DBB-B363-664F619FA6BD}" sibTransId="{8BD18446-924D-49CA-A1F5-7F4AA64534A2}"/>
    <dgm:cxn modelId="{A4659338-DC42-4B8A-8DB5-1E72D10AD5ED}" srcId="{9C264505-1078-45D7-86F7-F1D1A9B26E1B}" destId="{D81B8C20-86BC-4D25-83A1-CC829807078A}" srcOrd="2" destOrd="0" parTransId="{805A110D-3831-4843-A423-1428507952E0}" sibTransId="{9CD06B1B-E67B-4C1D-A6AF-B01C24E55D37}"/>
    <dgm:cxn modelId="{C25DD83C-D71B-4B68-BA7B-73F4F41D6869}" type="presOf" srcId="{9C264505-1078-45D7-86F7-F1D1A9B26E1B}" destId="{F40B0B34-CBA8-42D4-8B8B-F2B3B46CD9FB}" srcOrd="0" destOrd="0" presId="urn:microsoft.com/office/officeart/2005/8/layout/default"/>
    <dgm:cxn modelId="{645F1D47-B7F3-4A7E-A167-F0D777F4A676}" type="presOf" srcId="{5DB4B449-23EB-48D2-9385-1B40AE7D9922}" destId="{8E2CBFAA-CE0B-457B-A318-51783CFE97D7}" srcOrd="0" destOrd="0" presId="urn:microsoft.com/office/officeart/2005/8/layout/default"/>
    <dgm:cxn modelId="{AB0EF077-2913-4926-AC76-5FBCB6EAC955}" type="presOf" srcId="{D81B8C20-86BC-4D25-83A1-CC829807078A}" destId="{AADD9134-7A4A-4B54-B960-58D562EF63A8}" srcOrd="0" destOrd="0" presId="urn:microsoft.com/office/officeart/2005/8/layout/default"/>
    <dgm:cxn modelId="{FE04FB81-856B-46E3-8FC3-CA101AF67AF1}" srcId="{9C264505-1078-45D7-86F7-F1D1A9B26E1B}" destId="{5DB4B449-23EB-48D2-9385-1B40AE7D9922}" srcOrd="5" destOrd="0" parTransId="{56A5F413-64CC-42FC-BCF9-449D5528C7FF}" sibTransId="{6BA2C09F-0E32-43BE-8B7F-8D41A425632F}"/>
    <dgm:cxn modelId="{D4E9C787-2B32-4763-9778-0CD948D29072}" type="presOf" srcId="{B6A1D3D0-7B9D-40CF-A86B-F3EDC05D1165}" destId="{035ED7F2-5DA9-470C-8CA7-6583DB029B92}" srcOrd="0" destOrd="0" presId="urn:microsoft.com/office/officeart/2005/8/layout/default"/>
    <dgm:cxn modelId="{5BE5A48B-5458-4C62-9684-B51516CB1576}" srcId="{9C264505-1078-45D7-86F7-F1D1A9B26E1B}" destId="{39807AE9-9CAC-402E-80D7-1691356933C8}" srcOrd="3" destOrd="0" parTransId="{EAE3484C-7514-4F7E-944C-29BAC26774FC}" sibTransId="{28A4B2D0-294C-40BB-B3F2-68593251DA54}"/>
    <dgm:cxn modelId="{EE4CE6CA-24C9-41FD-9FCC-E98DE9735846}" srcId="{9C264505-1078-45D7-86F7-F1D1A9B26E1B}" destId="{281F5953-B1CF-4808-BF5F-599F48420EFC}" srcOrd="4" destOrd="0" parTransId="{DFF6AF67-7E83-4B4D-993B-9D3DD92EB470}" sibTransId="{210BD728-E0E2-4F38-9AAD-0358EBAE2A7A}"/>
    <dgm:cxn modelId="{900510ED-4B95-44B9-B8FF-9A515D1E45E1}" srcId="{9C264505-1078-45D7-86F7-F1D1A9B26E1B}" destId="{9E84E5B7-5CB1-477F-A471-96089CF46432}" srcOrd="1" destOrd="0" parTransId="{3A7DA7D0-08BD-46FC-A5E3-EB9B4C0B8E7C}" sibTransId="{850E4C21-4D6B-4B25-98D6-4A84C636A30C}"/>
    <dgm:cxn modelId="{4635EB8C-2672-41CC-BBDA-818CE9AA3A09}" type="presParOf" srcId="{F40B0B34-CBA8-42D4-8B8B-F2B3B46CD9FB}" destId="{035ED7F2-5DA9-470C-8CA7-6583DB029B92}" srcOrd="0" destOrd="0" presId="urn:microsoft.com/office/officeart/2005/8/layout/default"/>
    <dgm:cxn modelId="{021D5072-2599-4F28-96F6-D9D540AA1CF9}" type="presParOf" srcId="{F40B0B34-CBA8-42D4-8B8B-F2B3B46CD9FB}" destId="{0DF88E23-9B85-4C49-84B2-D5FD9C1BB601}" srcOrd="1" destOrd="0" presId="urn:microsoft.com/office/officeart/2005/8/layout/default"/>
    <dgm:cxn modelId="{779C1B37-8E45-4E0A-BCB3-CBFEB7312A1A}" type="presParOf" srcId="{F40B0B34-CBA8-42D4-8B8B-F2B3B46CD9FB}" destId="{5BCF750F-176F-4280-A1AA-6A5603B00ED1}" srcOrd="2" destOrd="0" presId="urn:microsoft.com/office/officeart/2005/8/layout/default"/>
    <dgm:cxn modelId="{D45BE794-2AFD-4F18-8B6A-321C0A8F9CF2}" type="presParOf" srcId="{F40B0B34-CBA8-42D4-8B8B-F2B3B46CD9FB}" destId="{DAFBE17B-4A92-4984-BE87-1C71C85990B1}" srcOrd="3" destOrd="0" presId="urn:microsoft.com/office/officeart/2005/8/layout/default"/>
    <dgm:cxn modelId="{8598A3F6-B5DD-4BE8-9C54-E2B04459C844}" type="presParOf" srcId="{F40B0B34-CBA8-42D4-8B8B-F2B3B46CD9FB}" destId="{AADD9134-7A4A-4B54-B960-58D562EF63A8}" srcOrd="4" destOrd="0" presId="urn:microsoft.com/office/officeart/2005/8/layout/default"/>
    <dgm:cxn modelId="{AF4F27F0-762A-44B0-8FB0-1729C64B9744}" type="presParOf" srcId="{F40B0B34-CBA8-42D4-8B8B-F2B3B46CD9FB}" destId="{1676106C-1FE3-4107-8F8A-05744267167E}" srcOrd="5" destOrd="0" presId="urn:microsoft.com/office/officeart/2005/8/layout/default"/>
    <dgm:cxn modelId="{C9ABD5C9-A0BD-4D8C-8816-E2DF229A674F}" type="presParOf" srcId="{F40B0B34-CBA8-42D4-8B8B-F2B3B46CD9FB}" destId="{5B393C0E-9734-402B-983C-77465E10E3BA}" srcOrd="6" destOrd="0" presId="urn:microsoft.com/office/officeart/2005/8/layout/default"/>
    <dgm:cxn modelId="{3D50CE9D-A10A-4B61-B90A-FA7EBE2FF05E}" type="presParOf" srcId="{F40B0B34-CBA8-42D4-8B8B-F2B3B46CD9FB}" destId="{757FF1C6-A7A4-428E-A812-5968BEB387EF}" srcOrd="7" destOrd="0" presId="urn:microsoft.com/office/officeart/2005/8/layout/default"/>
    <dgm:cxn modelId="{D2782178-B59E-4604-9E9B-6A559D3DA6F4}" type="presParOf" srcId="{F40B0B34-CBA8-42D4-8B8B-F2B3B46CD9FB}" destId="{792ECE13-FB54-4FB7-BF9E-28ACCC130DB9}" srcOrd="8" destOrd="0" presId="urn:microsoft.com/office/officeart/2005/8/layout/default"/>
    <dgm:cxn modelId="{0E3BFDB3-FF25-47D3-B993-1FF52B45045F}" type="presParOf" srcId="{F40B0B34-CBA8-42D4-8B8B-F2B3B46CD9FB}" destId="{8BAC987F-367D-4251-964D-151A25ED683F}" srcOrd="9" destOrd="0" presId="urn:microsoft.com/office/officeart/2005/8/layout/default"/>
    <dgm:cxn modelId="{DCE13E4C-ED76-453F-83F8-31E74B6E0D69}" type="presParOf" srcId="{F40B0B34-CBA8-42D4-8B8B-F2B3B46CD9FB}" destId="{8E2CBFAA-CE0B-457B-A318-51783CFE97D7}" srcOrd="10"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2D349C-6A5B-455B-B8EE-D42B5D3552EE}">
      <dsp:nvSpPr>
        <dsp:cNvPr id="0" name=""/>
        <dsp:cNvSpPr/>
      </dsp:nvSpPr>
      <dsp:spPr>
        <a:xfrm>
          <a:off x="836370" y="878538"/>
          <a:ext cx="2384389" cy="2384799"/>
        </a:xfrm>
        <a:prstGeom prst="ellipse">
          <a:avLst/>
        </a:prstGeom>
        <a:solidFill>
          <a:srgbClr val="0066FF">
            <a:shade val="80000"/>
            <a:hueOff val="0"/>
            <a:satOff val="0"/>
            <a:lumOff val="0"/>
            <a:alphaOff val="0"/>
          </a:srgbClr>
        </a:solidFill>
        <a:ln w="25400" cap="flat" cmpd="sng" algn="ctr">
          <a:solidFill>
            <a:srgbClr val="FFFEFE">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914400" rtl="0" eaLnBrk="1" latinLnBrk="0" hangingPunct="1">
            <a:lnSpc>
              <a:spcPct val="90000"/>
            </a:lnSpc>
            <a:spcBef>
              <a:spcPct val="0"/>
            </a:spcBef>
            <a:spcAft>
              <a:spcPct val="35000"/>
            </a:spcAft>
            <a:buClr>
              <a:srgbClr val="F0512E"/>
            </a:buClr>
            <a:buSzPct val="100000"/>
            <a:buFont typeface="Police système"/>
            <a:buNone/>
          </a:pPr>
          <a:r>
            <a:rPr lang="fr-FR" sz="2000" b="1" kern="1200" dirty="0">
              <a:solidFill>
                <a:srgbClr val="FFFEFE"/>
              </a:solidFill>
              <a:latin typeface="Segoe UI" panose="020B0502040204020203" pitchFamily="34" charset="0"/>
              <a:ea typeface="+mn-ea"/>
              <a:cs typeface="Segoe UI" panose="020B0502040204020203" pitchFamily="34" charset="0"/>
            </a:rPr>
            <a:t>Cegid Retail</a:t>
          </a:r>
        </a:p>
      </dsp:txBody>
      <dsp:txXfrm>
        <a:off x="1185556" y="1227784"/>
        <a:ext cx="1686017" cy="1686307"/>
      </dsp:txXfrm>
    </dsp:sp>
    <dsp:sp modelId="{C89102D7-CB78-4465-A79A-620714C18D52}">
      <dsp:nvSpPr>
        <dsp:cNvPr id="0" name=""/>
        <dsp:cNvSpPr/>
      </dsp:nvSpPr>
      <dsp:spPr>
        <a:xfrm>
          <a:off x="1569539" y="3086054"/>
          <a:ext cx="192218" cy="192198"/>
        </a:xfrm>
        <a:prstGeom prst="ellipse">
          <a:avLst/>
        </a:prstGeom>
        <a:solidFill>
          <a:srgbClr val="0066FF">
            <a:shade val="80000"/>
            <a:hueOff val="0"/>
            <a:satOff val="0"/>
            <a:lumOff val="0"/>
            <a:alphaOff val="0"/>
          </a:srgbClr>
        </a:solidFill>
        <a:ln w="25400" cap="flat" cmpd="sng" algn="ctr">
          <a:solidFill>
            <a:srgbClr val="FFFEFE">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C7027B-C9CF-4C3B-9B71-CB4152ADB1E4}">
      <dsp:nvSpPr>
        <dsp:cNvPr id="0" name=""/>
        <dsp:cNvSpPr/>
      </dsp:nvSpPr>
      <dsp:spPr>
        <a:xfrm>
          <a:off x="3374338" y="1846351"/>
          <a:ext cx="192218" cy="192198"/>
        </a:xfrm>
        <a:prstGeom prst="ellipse">
          <a:avLst/>
        </a:prstGeom>
        <a:solidFill>
          <a:srgbClr val="0066FF">
            <a:shade val="80000"/>
            <a:hueOff val="42792"/>
            <a:satOff val="0"/>
            <a:lumOff val="1882"/>
            <a:alphaOff val="0"/>
          </a:srgbClr>
        </a:solidFill>
        <a:ln w="25400" cap="flat" cmpd="sng" algn="ctr">
          <a:solidFill>
            <a:srgbClr val="FFFEFE">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93A0B0-F540-4403-85BC-9EC6D46EF7ED}">
      <dsp:nvSpPr>
        <dsp:cNvPr id="0" name=""/>
        <dsp:cNvSpPr/>
      </dsp:nvSpPr>
      <dsp:spPr>
        <a:xfrm>
          <a:off x="2455798" y="3290612"/>
          <a:ext cx="265095" cy="265498"/>
        </a:xfrm>
        <a:prstGeom prst="ellipse">
          <a:avLst/>
        </a:prstGeom>
        <a:solidFill>
          <a:srgbClr val="0066FF">
            <a:shade val="80000"/>
            <a:hueOff val="85584"/>
            <a:satOff val="0"/>
            <a:lumOff val="3764"/>
            <a:alphaOff val="0"/>
          </a:srgbClr>
        </a:solidFill>
        <a:ln w="25400" cap="flat" cmpd="sng" algn="ctr">
          <a:solidFill>
            <a:srgbClr val="FFFEFE">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0B8F1D-D7BA-4563-9BCD-EADAF46EA17B}">
      <dsp:nvSpPr>
        <dsp:cNvPr id="0" name=""/>
        <dsp:cNvSpPr/>
      </dsp:nvSpPr>
      <dsp:spPr>
        <a:xfrm>
          <a:off x="1623341" y="1146594"/>
          <a:ext cx="192218" cy="192198"/>
        </a:xfrm>
        <a:prstGeom prst="ellipse">
          <a:avLst/>
        </a:prstGeom>
        <a:solidFill>
          <a:srgbClr val="0066FF">
            <a:shade val="80000"/>
            <a:hueOff val="128376"/>
            <a:satOff val="0"/>
            <a:lumOff val="5646"/>
            <a:alphaOff val="0"/>
          </a:srgbClr>
        </a:solidFill>
        <a:ln w="25400" cap="flat" cmpd="sng" algn="ctr">
          <a:solidFill>
            <a:srgbClr val="FFFEFE">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127D77-69F0-4FAC-ACAB-0AC30CE7B151}">
      <dsp:nvSpPr>
        <dsp:cNvPr id="0" name=""/>
        <dsp:cNvSpPr/>
      </dsp:nvSpPr>
      <dsp:spPr>
        <a:xfrm>
          <a:off x="1018317" y="2246516"/>
          <a:ext cx="192218" cy="192198"/>
        </a:xfrm>
        <a:prstGeom prst="ellipse">
          <a:avLst/>
        </a:prstGeom>
        <a:solidFill>
          <a:srgbClr val="0066FF">
            <a:shade val="80000"/>
            <a:hueOff val="171168"/>
            <a:satOff val="0"/>
            <a:lumOff val="7528"/>
            <a:alphaOff val="0"/>
          </a:srgbClr>
        </a:solidFill>
        <a:ln w="25400" cap="flat" cmpd="sng" algn="ctr">
          <a:solidFill>
            <a:srgbClr val="FFFEFE">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58955E-95CC-4BF9-9649-2E9C39028751}">
      <dsp:nvSpPr>
        <dsp:cNvPr id="0" name=""/>
        <dsp:cNvSpPr/>
      </dsp:nvSpPr>
      <dsp:spPr>
        <a:xfrm>
          <a:off x="90973" y="1308961"/>
          <a:ext cx="969407" cy="969517"/>
        </a:xfrm>
        <a:prstGeom prst="ellipse">
          <a:avLst/>
        </a:prstGeom>
        <a:solidFill>
          <a:srgbClr val="0066FF">
            <a:shade val="80000"/>
            <a:hueOff val="213960"/>
            <a:satOff val="0"/>
            <a:lumOff val="9410"/>
            <a:alphaOff val="0"/>
          </a:srgbClr>
        </a:solidFill>
        <a:ln w="25400" cap="flat" cmpd="sng" algn="ctr">
          <a:solidFill>
            <a:srgbClr val="FFFEFE">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FR" sz="1000" kern="1200" dirty="0" err="1">
              <a:solidFill>
                <a:srgbClr val="FFFEFE"/>
              </a:solidFill>
              <a:latin typeface="Arial" panose="020B0604020202020204"/>
              <a:ea typeface="+mn-ea"/>
              <a:cs typeface="+mn-cs"/>
            </a:rPr>
            <a:t>Personal</a:t>
          </a:r>
          <a:r>
            <a:rPr lang="fr-FR" sz="1000" kern="1200" dirty="0">
              <a:solidFill>
                <a:srgbClr val="FFFEFE"/>
              </a:solidFill>
              <a:latin typeface="Arial" panose="020B0604020202020204"/>
              <a:ea typeface="+mn-ea"/>
              <a:cs typeface="+mn-cs"/>
            </a:rPr>
            <a:t> Data Protection</a:t>
          </a:r>
        </a:p>
      </dsp:txBody>
      <dsp:txXfrm>
        <a:off x="232939" y="1450943"/>
        <a:ext cx="685475" cy="685553"/>
      </dsp:txXfrm>
    </dsp:sp>
    <dsp:sp modelId="{C4C406A4-F162-4353-B879-80C931049D4F}">
      <dsp:nvSpPr>
        <dsp:cNvPr id="0" name=""/>
        <dsp:cNvSpPr/>
      </dsp:nvSpPr>
      <dsp:spPr>
        <a:xfrm>
          <a:off x="1929032" y="1155117"/>
          <a:ext cx="265095" cy="265498"/>
        </a:xfrm>
        <a:prstGeom prst="ellipse">
          <a:avLst/>
        </a:prstGeom>
        <a:solidFill>
          <a:srgbClr val="0066FF">
            <a:shade val="80000"/>
            <a:hueOff val="256752"/>
            <a:satOff val="0"/>
            <a:lumOff val="11292"/>
            <a:alphaOff val="0"/>
          </a:srgbClr>
        </a:solidFill>
        <a:ln w="25400" cap="flat" cmpd="sng" algn="ctr">
          <a:solidFill>
            <a:srgbClr val="FFFEFE">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10167B-9273-411B-8BCC-A5BBDF2B44EF}">
      <dsp:nvSpPr>
        <dsp:cNvPr id="0" name=""/>
        <dsp:cNvSpPr/>
      </dsp:nvSpPr>
      <dsp:spPr>
        <a:xfrm>
          <a:off x="182436" y="2562302"/>
          <a:ext cx="479323" cy="479431"/>
        </a:xfrm>
        <a:prstGeom prst="ellipse">
          <a:avLst/>
        </a:prstGeom>
        <a:solidFill>
          <a:srgbClr val="0066FF">
            <a:shade val="80000"/>
            <a:hueOff val="299544"/>
            <a:satOff val="0"/>
            <a:lumOff val="13174"/>
            <a:alphaOff val="0"/>
          </a:srgbClr>
        </a:solidFill>
        <a:ln w="25400" cap="flat" cmpd="sng" algn="ctr">
          <a:solidFill>
            <a:srgbClr val="FFFEFE">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7B542A-CB94-47B9-AC93-89B4B95042F8}">
      <dsp:nvSpPr>
        <dsp:cNvPr id="0" name=""/>
        <dsp:cNvSpPr/>
      </dsp:nvSpPr>
      <dsp:spPr>
        <a:xfrm>
          <a:off x="3465801" y="852968"/>
          <a:ext cx="969407" cy="969517"/>
        </a:xfrm>
        <a:prstGeom prst="ellipse">
          <a:avLst/>
        </a:prstGeom>
        <a:solidFill>
          <a:srgbClr val="0066FF">
            <a:shade val="80000"/>
            <a:hueOff val="342336"/>
            <a:satOff val="0"/>
            <a:lumOff val="15056"/>
            <a:alphaOff val="0"/>
          </a:srgbClr>
        </a:solidFill>
        <a:ln w="25400" cap="flat" cmpd="sng" algn="ctr">
          <a:solidFill>
            <a:srgbClr val="FFFEFE">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FR" sz="1000" kern="1200">
              <a:solidFill>
                <a:srgbClr val="FFFEFE"/>
              </a:solidFill>
              <a:latin typeface="Arial" panose="020B0604020202020204"/>
              <a:ea typeface="+mn-ea"/>
              <a:cs typeface="+mn-cs"/>
            </a:rPr>
            <a:t>Fiscal Reporting</a:t>
          </a:r>
          <a:endParaRPr lang="fr-FR" sz="1000" kern="1200" dirty="0">
            <a:solidFill>
              <a:srgbClr val="FFFEFE"/>
            </a:solidFill>
            <a:latin typeface="Arial" panose="020B0604020202020204"/>
            <a:ea typeface="+mn-ea"/>
            <a:cs typeface="+mn-cs"/>
          </a:endParaRPr>
        </a:p>
      </dsp:txBody>
      <dsp:txXfrm>
        <a:off x="3607767" y="994950"/>
        <a:ext cx="685475" cy="685553"/>
      </dsp:txXfrm>
    </dsp:sp>
    <dsp:sp modelId="{C14F483A-542A-4E6A-A058-5703DDF75BF8}">
      <dsp:nvSpPr>
        <dsp:cNvPr id="0" name=""/>
        <dsp:cNvSpPr/>
      </dsp:nvSpPr>
      <dsp:spPr>
        <a:xfrm>
          <a:off x="3032943" y="1522042"/>
          <a:ext cx="265095" cy="265498"/>
        </a:xfrm>
        <a:prstGeom prst="ellipse">
          <a:avLst/>
        </a:prstGeom>
        <a:solidFill>
          <a:srgbClr val="0066FF">
            <a:shade val="80000"/>
            <a:hueOff val="385128"/>
            <a:satOff val="0"/>
            <a:lumOff val="16938"/>
            <a:alphaOff val="0"/>
          </a:srgbClr>
        </a:solidFill>
        <a:ln w="25400" cap="flat" cmpd="sng" algn="ctr">
          <a:solidFill>
            <a:srgbClr val="FFFEFE">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817104-4BE8-4B56-87D9-1D2F218F110E}">
      <dsp:nvSpPr>
        <dsp:cNvPr id="0" name=""/>
        <dsp:cNvSpPr/>
      </dsp:nvSpPr>
      <dsp:spPr>
        <a:xfrm>
          <a:off x="0" y="3132932"/>
          <a:ext cx="192218" cy="192198"/>
        </a:xfrm>
        <a:prstGeom prst="ellipse">
          <a:avLst/>
        </a:prstGeom>
        <a:solidFill>
          <a:srgbClr val="0066FF">
            <a:shade val="80000"/>
            <a:hueOff val="427920"/>
            <a:satOff val="0"/>
            <a:lumOff val="18819"/>
            <a:alphaOff val="0"/>
          </a:srgbClr>
        </a:solidFill>
        <a:ln w="25400" cap="flat" cmpd="sng" algn="ctr">
          <a:solidFill>
            <a:srgbClr val="FFFEFE">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E2DB03-46C5-4776-B126-B22D7D1F5B19}">
      <dsp:nvSpPr>
        <dsp:cNvPr id="0" name=""/>
        <dsp:cNvSpPr/>
      </dsp:nvSpPr>
      <dsp:spPr>
        <a:xfrm>
          <a:off x="1915337" y="2859337"/>
          <a:ext cx="192218" cy="192198"/>
        </a:xfrm>
        <a:prstGeom prst="ellipse">
          <a:avLst/>
        </a:prstGeom>
        <a:solidFill>
          <a:srgbClr val="0066FF">
            <a:shade val="80000"/>
            <a:hueOff val="470712"/>
            <a:satOff val="0"/>
            <a:lumOff val="20701"/>
            <a:alphaOff val="0"/>
          </a:srgbClr>
        </a:solidFill>
        <a:ln w="25400" cap="flat" cmpd="sng" algn="ctr">
          <a:solidFill>
            <a:srgbClr val="FFFEFE">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68D074-66F2-4842-B06D-7C53801ADA03}">
      <dsp:nvSpPr>
        <dsp:cNvPr id="0" name=""/>
        <dsp:cNvSpPr/>
      </dsp:nvSpPr>
      <dsp:spPr>
        <a:xfrm>
          <a:off x="3921647" y="2528209"/>
          <a:ext cx="969407" cy="969517"/>
        </a:xfrm>
        <a:prstGeom prst="ellipse">
          <a:avLst/>
        </a:prstGeom>
        <a:solidFill>
          <a:srgbClr val="0066FF">
            <a:shade val="80000"/>
            <a:hueOff val="513504"/>
            <a:satOff val="0"/>
            <a:lumOff val="22583"/>
            <a:alphaOff val="0"/>
          </a:srgbClr>
        </a:solidFill>
        <a:ln w="25400" cap="flat" cmpd="sng" algn="ctr">
          <a:solidFill>
            <a:srgbClr val="FFFEFE">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FR" sz="1000" kern="1200" dirty="0">
              <a:solidFill>
                <a:srgbClr val="FFFEFE"/>
              </a:solidFill>
              <a:latin typeface="Arial" panose="020B0604020202020204"/>
              <a:ea typeface="+mn-ea"/>
              <a:cs typeface="+mn-cs"/>
            </a:rPr>
            <a:t>Taxes</a:t>
          </a:r>
        </a:p>
      </dsp:txBody>
      <dsp:txXfrm>
        <a:off x="4063613" y="2670191"/>
        <a:ext cx="685475" cy="685553"/>
      </dsp:txXfrm>
    </dsp:sp>
    <dsp:sp modelId="{AFB045D4-A140-4BD8-9B33-C20B0A65B8D2}">
      <dsp:nvSpPr>
        <dsp:cNvPr id="0" name=""/>
        <dsp:cNvSpPr/>
      </dsp:nvSpPr>
      <dsp:spPr>
        <a:xfrm>
          <a:off x="3648237" y="2494542"/>
          <a:ext cx="192218" cy="192198"/>
        </a:xfrm>
        <a:prstGeom prst="ellipse">
          <a:avLst/>
        </a:prstGeom>
        <a:solidFill>
          <a:srgbClr val="0066FF">
            <a:shade val="80000"/>
            <a:hueOff val="556296"/>
            <a:satOff val="0"/>
            <a:lumOff val="24465"/>
            <a:alphaOff val="0"/>
          </a:srgbClr>
        </a:solidFill>
        <a:ln w="25400" cap="flat" cmpd="sng" algn="ctr">
          <a:solidFill>
            <a:srgbClr val="FFFEFE">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11462E-B26F-4FFF-910C-8F614FE76242}">
      <dsp:nvSpPr>
        <dsp:cNvPr id="0" name=""/>
        <dsp:cNvSpPr/>
      </dsp:nvSpPr>
      <dsp:spPr>
        <a:xfrm>
          <a:off x="1139126" y="3357945"/>
          <a:ext cx="969407" cy="969517"/>
        </a:xfrm>
        <a:prstGeom prst="ellipse">
          <a:avLst/>
        </a:prstGeom>
        <a:solidFill>
          <a:srgbClr val="0066FF">
            <a:shade val="80000"/>
            <a:hueOff val="599088"/>
            <a:satOff val="0"/>
            <a:lumOff val="26347"/>
            <a:alphaOff val="0"/>
          </a:srgbClr>
        </a:solidFill>
        <a:ln w="25400" cap="flat" cmpd="sng" algn="ctr">
          <a:solidFill>
            <a:srgbClr val="FFFEFE">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FR" sz="1000" kern="1200" dirty="0">
              <a:solidFill>
                <a:srgbClr val="FFFEFE"/>
              </a:solidFill>
              <a:latin typeface="Arial" panose="020B0604020202020204"/>
              <a:ea typeface="+mn-ea"/>
              <a:cs typeface="+mn-cs"/>
            </a:rPr>
            <a:t>Retail practices</a:t>
          </a:r>
        </a:p>
      </dsp:txBody>
      <dsp:txXfrm>
        <a:off x="1281092" y="3499927"/>
        <a:ext cx="685475" cy="685553"/>
      </dsp:txXfrm>
    </dsp:sp>
    <dsp:sp modelId="{AAF51BCF-75F5-4518-976C-0DFB4896FD76}">
      <dsp:nvSpPr>
        <dsp:cNvPr id="0" name=""/>
        <dsp:cNvSpPr/>
      </dsp:nvSpPr>
      <dsp:spPr>
        <a:xfrm>
          <a:off x="2004843" y="3325131"/>
          <a:ext cx="192218" cy="192198"/>
        </a:xfrm>
        <a:prstGeom prst="ellipse">
          <a:avLst/>
        </a:prstGeom>
        <a:solidFill>
          <a:srgbClr val="0066FF">
            <a:shade val="80000"/>
            <a:hueOff val="641880"/>
            <a:satOff val="0"/>
            <a:lumOff val="28229"/>
            <a:alphaOff val="0"/>
          </a:srgbClr>
        </a:solidFill>
        <a:ln w="25400" cap="flat" cmpd="sng" algn="ctr">
          <a:solidFill>
            <a:srgbClr val="FFFEFE">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392EE4-8936-432B-8D0E-D9482A5ECB1B}">
      <dsp:nvSpPr>
        <dsp:cNvPr id="0" name=""/>
        <dsp:cNvSpPr/>
      </dsp:nvSpPr>
      <dsp:spPr>
        <a:xfrm>
          <a:off x="2063536" y="65848"/>
          <a:ext cx="969407" cy="969517"/>
        </a:xfrm>
        <a:prstGeom prst="ellipse">
          <a:avLst/>
        </a:prstGeom>
        <a:solidFill>
          <a:srgbClr val="0066FF">
            <a:shade val="80000"/>
            <a:hueOff val="684672"/>
            <a:satOff val="0"/>
            <a:lumOff val="30111"/>
            <a:alphaOff val="0"/>
          </a:srgbClr>
        </a:solidFill>
        <a:ln w="25400" cap="flat" cmpd="sng" algn="ctr">
          <a:solidFill>
            <a:srgbClr val="FFFEFE">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FR" sz="1000" kern="1200" dirty="0">
              <a:solidFill>
                <a:srgbClr val="FFFEFE"/>
              </a:solidFill>
              <a:latin typeface="Arial" panose="020B0604020202020204"/>
              <a:ea typeface="+mn-ea"/>
              <a:cs typeface="+mn-cs"/>
            </a:rPr>
            <a:t>Fiscal </a:t>
          </a:r>
          <a:r>
            <a:rPr lang="fr-FR" sz="1000" kern="1200" dirty="0" err="1">
              <a:solidFill>
                <a:srgbClr val="FFFEFE"/>
              </a:solidFill>
              <a:latin typeface="Arial" panose="020B0604020202020204"/>
              <a:ea typeface="+mn-ea"/>
              <a:cs typeface="+mn-cs"/>
            </a:rPr>
            <a:t>Devices</a:t>
          </a:r>
          <a:endParaRPr lang="fr-FR" sz="1000" kern="1200" dirty="0">
            <a:solidFill>
              <a:srgbClr val="FFFEFE"/>
            </a:solidFill>
            <a:latin typeface="Arial" panose="020B0604020202020204"/>
            <a:ea typeface="+mn-ea"/>
            <a:cs typeface="+mn-cs"/>
          </a:endParaRPr>
        </a:p>
      </dsp:txBody>
      <dsp:txXfrm>
        <a:off x="2205502" y="207830"/>
        <a:ext cx="685475" cy="685553"/>
      </dsp:txXfrm>
    </dsp:sp>
    <dsp:sp modelId="{C6BAB7B6-91B0-42C4-BA26-33682D3E21D0}">
      <dsp:nvSpPr>
        <dsp:cNvPr id="0" name=""/>
        <dsp:cNvSpPr/>
      </dsp:nvSpPr>
      <dsp:spPr>
        <a:xfrm>
          <a:off x="868162" y="1116762"/>
          <a:ext cx="192218" cy="192198"/>
        </a:xfrm>
        <a:prstGeom prst="ellipse">
          <a:avLst/>
        </a:prstGeom>
        <a:solidFill>
          <a:srgbClr val="0066FF">
            <a:shade val="80000"/>
            <a:hueOff val="727464"/>
            <a:satOff val="0"/>
            <a:lumOff val="31993"/>
            <a:alphaOff val="0"/>
          </a:srgbClr>
        </a:solidFill>
        <a:ln w="25400" cap="flat" cmpd="sng" algn="ctr">
          <a:solidFill>
            <a:srgbClr val="FFFEFE">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6827A9-605D-4EEC-BD15-5F5DF17C49F0}">
      <dsp:nvSpPr>
        <dsp:cNvPr id="0" name=""/>
        <dsp:cNvSpPr/>
      </dsp:nvSpPr>
      <dsp:spPr>
        <a:xfrm>
          <a:off x="3106309" y="304499"/>
          <a:ext cx="192218" cy="192198"/>
        </a:xfrm>
        <a:prstGeom prst="ellipse">
          <a:avLst/>
        </a:prstGeom>
        <a:solidFill>
          <a:srgbClr val="0066FF">
            <a:shade val="80000"/>
            <a:hueOff val="770256"/>
            <a:satOff val="0"/>
            <a:lumOff val="33875"/>
            <a:alphaOff val="0"/>
          </a:srgbClr>
        </a:solidFill>
        <a:ln w="25400" cap="flat" cmpd="sng" algn="ctr">
          <a:solidFill>
            <a:srgbClr val="FFFEFE">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5ED7F2-5DA9-470C-8CA7-6583DB029B92}">
      <dsp:nvSpPr>
        <dsp:cNvPr id="0" name=""/>
        <dsp:cNvSpPr/>
      </dsp:nvSpPr>
      <dsp:spPr>
        <a:xfrm>
          <a:off x="1420" y="193188"/>
          <a:ext cx="1789557" cy="1073734"/>
        </a:xfrm>
        <a:prstGeom prst="rect">
          <a:avLst/>
        </a:prstGeom>
        <a:solidFill>
          <a:srgbClr val="0066FF">
            <a:shade val="50000"/>
            <a:hueOff val="0"/>
            <a:satOff val="0"/>
            <a:lumOff val="0"/>
            <a:alphaOff val="0"/>
          </a:srgbClr>
        </a:solidFill>
        <a:ln w="25400" cap="flat" cmpd="sng" algn="ctr">
          <a:solidFill>
            <a:srgbClr val="FFFEFE">
              <a:hueOff val="0"/>
              <a:satOff val="0"/>
              <a:lumOff val="0"/>
              <a:alphaOff val="0"/>
            </a:srgb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noProof="0">
              <a:solidFill>
                <a:srgbClr val="FFFEFE"/>
              </a:solidFill>
              <a:latin typeface="Arial" panose="020B0604020202020204"/>
              <a:ea typeface="+mn-ea"/>
              <a:cs typeface="+mn-cs"/>
            </a:rPr>
            <a:t>Single WW Platform</a:t>
          </a:r>
          <a:endParaRPr lang="en-US" sz="1000" kern="1200" noProof="0" dirty="0">
            <a:solidFill>
              <a:srgbClr val="FFFEFE"/>
            </a:solidFill>
            <a:latin typeface="Arial" panose="020B0604020202020204"/>
            <a:ea typeface="+mn-ea"/>
            <a:cs typeface="+mn-cs"/>
          </a:endParaRPr>
        </a:p>
      </dsp:txBody>
      <dsp:txXfrm>
        <a:off x="1420" y="193188"/>
        <a:ext cx="1789557" cy="1073734"/>
      </dsp:txXfrm>
    </dsp:sp>
    <dsp:sp modelId="{5BCF750F-176F-4280-A1AA-6A5603B00ED1}">
      <dsp:nvSpPr>
        <dsp:cNvPr id="0" name=""/>
        <dsp:cNvSpPr/>
      </dsp:nvSpPr>
      <dsp:spPr>
        <a:xfrm>
          <a:off x="1969933" y="193188"/>
          <a:ext cx="1789557" cy="1073734"/>
        </a:xfrm>
        <a:prstGeom prst="rect">
          <a:avLst/>
        </a:prstGeom>
        <a:solidFill>
          <a:srgbClr val="0066FF">
            <a:shade val="50000"/>
            <a:hueOff val="269797"/>
            <a:satOff val="0"/>
            <a:lumOff val="16101"/>
            <a:alphaOff val="0"/>
          </a:srgbClr>
        </a:solidFill>
        <a:ln w="25400" cap="flat" cmpd="sng" algn="ctr">
          <a:solidFill>
            <a:srgbClr val="FFFEFE">
              <a:hueOff val="0"/>
              <a:satOff val="0"/>
              <a:lumOff val="0"/>
              <a:alphaOff val="0"/>
            </a:srgb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noProof="0">
              <a:solidFill>
                <a:srgbClr val="FFFEFE"/>
              </a:solidFill>
              <a:latin typeface="Arial" panose="020B0604020202020204"/>
              <a:ea typeface="+mn-ea"/>
              <a:cs typeface="+mn-cs"/>
            </a:rPr>
            <a:t>Dedicated Compliance Team</a:t>
          </a:r>
          <a:endParaRPr lang="en-US" sz="1000" kern="1200" noProof="0" dirty="0">
            <a:solidFill>
              <a:srgbClr val="FFFEFE"/>
            </a:solidFill>
            <a:latin typeface="Arial" panose="020B0604020202020204"/>
            <a:ea typeface="+mn-ea"/>
            <a:cs typeface="+mn-cs"/>
          </a:endParaRPr>
        </a:p>
      </dsp:txBody>
      <dsp:txXfrm>
        <a:off x="1969933" y="193188"/>
        <a:ext cx="1789557" cy="1073734"/>
      </dsp:txXfrm>
    </dsp:sp>
    <dsp:sp modelId="{AADD9134-7A4A-4B54-B960-58D562EF63A8}">
      <dsp:nvSpPr>
        <dsp:cNvPr id="0" name=""/>
        <dsp:cNvSpPr/>
      </dsp:nvSpPr>
      <dsp:spPr>
        <a:xfrm>
          <a:off x="3938447" y="193188"/>
          <a:ext cx="1789557" cy="1073734"/>
        </a:xfrm>
        <a:prstGeom prst="rect">
          <a:avLst/>
        </a:prstGeom>
        <a:solidFill>
          <a:srgbClr val="0066FF">
            <a:shade val="50000"/>
            <a:hueOff val="539594"/>
            <a:satOff val="0"/>
            <a:lumOff val="32202"/>
            <a:alphaOff val="0"/>
          </a:srgbClr>
        </a:solidFill>
        <a:ln w="25400" cap="flat" cmpd="sng" algn="ctr">
          <a:solidFill>
            <a:srgbClr val="FFFEFE">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noProof="0">
              <a:solidFill>
                <a:srgbClr val="FFFEFE"/>
              </a:solidFill>
              <a:latin typeface="Arial" panose="020B0604020202020204"/>
              <a:ea typeface="+mn-ea"/>
              <a:cs typeface="+mn-cs"/>
            </a:rPr>
            <a:t>23 langages</a:t>
          </a:r>
          <a:endParaRPr lang="en-US" sz="1000" kern="1200" noProof="0" dirty="0">
            <a:solidFill>
              <a:srgbClr val="FFFEFE"/>
            </a:solidFill>
            <a:latin typeface="Arial" panose="020B0604020202020204"/>
            <a:ea typeface="+mn-ea"/>
            <a:cs typeface="+mn-cs"/>
          </a:endParaRPr>
        </a:p>
      </dsp:txBody>
      <dsp:txXfrm>
        <a:off x="3938447" y="193188"/>
        <a:ext cx="1789557" cy="1073734"/>
      </dsp:txXfrm>
    </dsp:sp>
    <dsp:sp modelId="{5B393C0E-9734-402B-983C-77465E10E3BA}">
      <dsp:nvSpPr>
        <dsp:cNvPr id="0" name=""/>
        <dsp:cNvSpPr/>
      </dsp:nvSpPr>
      <dsp:spPr>
        <a:xfrm>
          <a:off x="5906960" y="193188"/>
          <a:ext cx="1789557" cy="1073734"/>
        </a:xfrm>
        <a:prstGeom prst="rect">
          <a:avLst/>
        </a:prstGeom>
        <a:solidFill>
          <a:srgbClr val="0066FF">
            <a:shade val="50000"/>
            <a:hueOff val="809391"/>
            <a:satOff val="0"/>
            <a:lumOff val="48303"/>
            <a:alphaOff val="0"/>
          </a:srgbClr>
        </a:solidFill>
        <a:ln w="25400" cap="flat" cmpd="sng" algn="ctr">
          <a:solidFill>
            <a:srgbClr val="FFFEFE">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noProof="0" dirty="0">
              <a:solidFill>
                <a:srgbClr val="FFFEFE"/>
              </a:solidFill>
              <a:latin typeface="Arial" panose="020B0604020202020204"/>
              <a:ea typeface="+mn-ea"/>
              <a:cs typeface="+mn-cs"/>
            </a:rPr>
            <a:t>69 country packages</a:t>
          </a:r>
        </a:p>
      </dsp:txBody>
      <dsp:txXfrm>
        <a:off x="5906960" y="193188"/>
        <a:ext cx="1789557" cy="1073734"/>
      </dsp:txXfrm>
    </dsp:sp>
    <dsp:sp modelId="{792ECE13-FB54-4FB7-BF9E-28ACCC130DB9}">
      <dsp:nvSpPr>
        <dsp:cNvPr id="0" name=""/>
        <dsp:cNvSpPr/>
      </dsp:nvSpPr>
      <dsp:spPr>
        <a:xfrm>
          <a:off x="7875473" y="193188"/>
          <a:ext cx="1789557" cy="1073734"/>
        </a:xfrm>
        <a:prstGeom prst="rect">
          <a:avLst/>
        </a:prstGeom>
        <a:solidFill>
          <a:srgbClr val="0066FF">
            <a:shade val="50000"/>
            <a:hueOff val="539594"/>
            <a:satOff val="0"/>
            <a:lumOff val="32202"/>
            <a:alphaOff val="0"/>
          </a:srgbClr>
        </a:solidFill>
        <a:ln w="25400" cap="flat" cmpd="sng" algn="ctr">
          <a:solidFill>
            <a:srgbClr val="FFFEFE">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noProof="0">
              <a:solidFill>
                <a:srgbClr val="FFFEFE"/>
              </a:solidFill>
              <a:latin typeface="Arial" panose="020B0604020202020204"/>
              <a:ea typeface="+mn-ea"/>
              <a:cs typeface="+mn-cs"/>
            </a:rPr>
            <a:t>4 Datacenters (EU,US,APAC,</a:t>
          </a:r>
          <a:r>
            <a:rPr lang="en-US" sz="1000" u="sng" kern="1200" noProof="0">
              <a:solidFill>
                <a:srgbClr val="FFFEFE"/>
              </a:solidFill>
              <a:latin typeface="Arial" panose="020B0604020202020204"/>
              <a:ea typeface="+mn-ea"/>
              <a:cs typeface="+mn-cs"/>
            </a:rPr>
            <a:t>China)</a:t>
          </a:r>
          <a:endParaRPr lang="en-US" sz="1000" u="sng" kern="1200" noProof="0" dirty="0">
            <a:solidFill>
              <a:srgbClr val="FFFEFE"/>
            </a:solidFill>
            <a:latin typeface="Arial" panose="020B0604020202020204"/>
            <a:ea typeface="+mn-ea"/>
            <a:cs typeface="+mn-cs"/>
          </a:endParaRPr>
        </a:p>
      </dsp:txBody>
      <dsp:txXfrm>
        <a:off x="7875473" y="193188"/>
        <a:ext cx="1789557" cy="1073734"/>
      </dsp:txXfrm>
    </dsp:sp>
    <dsp:sp modelId="{8E2CBFAA-CE0B-457B-A318-51783CFE97D7}">
      <dsp:nvSpPr>
        <dsp:cNvPr id="0" name=""/>
        <dsp:cNvSpPr/>
      </dsp:nvSpPr>
      <dsp:spPr>
        <a:xfrm>
          <a:off x="9843987" y="193188"/>
          <a:ext cx="1789557" cy="1073734"/>
        </a:xfrm>
        <a:prstGeom prst="rect">
          <a:avLst/>
        </a:prstGeom>
        <a:solidFill>
          <a:srgbClr val="F0512E"/>
        </a:solidFill>
        <a:ln w="25400" cap="flat" cmpd="sng" algn="ctr">
          <a:solidFill>
            <a:srgbClr val="FFFEFE">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noProof="0">
              <a:solidFill>
                <a:srgbClr val="FFFEFE"/>
              </a:solidFill>
              <a:latin typeface="Arial" panose="020B0604020202020204"/>
              <a:ea typeface="+mn-ea"/>
              <a:cs typeface="+mn-cs"/>
            </a:rPr>
            <a:t>Commitment to legal future evolutions</a:t>
          </a:r>
          <a:endParaRPr lang="en-US" sz="1000" kern="1200" noProof="0" dirty="0">
            <a:solidFill>
              <a:srgbClr val="FFFEFE"/>
            </a:solidFill>
            <a:latin typeface="Arial" panose="020B0604020202020204"/>
            <a:ea typeface="+mn-ea"/>
            <a:cs typeface="+mn-cs"/>
          </a:endParaRPr>
        </a:p>
      </dsp:txBody>
      <dsp:txXfrm>
        <a:off x="9843987" y="193188"/>
        <a:ext cx="1789557" cy="1073734"/>
      </dsp:txXfrm>
    </dsp:sp>
  </dsp:spTree>
</dsp:drawing>
</file>

<file path=ppt/diagrams/layout1.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09AD7F-C14E-45FD-B014-0F749BAFE65B}" type="datetimeFigureOut">
              <a:rPr lang="fr-FR" smtClean="0"/>
              <a:t>18/03/2021</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D1970E-DF03-4BBE-A2C8-811D2A8A9047}" type="slidenum">
              <a:rPr lang="fr-FR" smtClean="0"/>
              <a:t>‹N°›</a:t>
            </a:fld>
            <a:endParaRPr lang="fr-FR"/>
          </a:p>
        </p:txBody>
      </p:sp>
    </p:spTree>
    <p:extLst>
      <p:ext uri="{BB962C8B-B14F-4D97-AF65-F5344CB8AC3E}">
        <p14:creationId xmlns:p14="http://schemas.microsoft.com/office/powerpoint/2010/main" val="1795543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D1970E-DF03-4BBE-A2C8-811D2A8A9047}"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79986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Data has </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1DBB48-C62C-480B-BF8B-6AF9A9B3DC4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34701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100" b="0" i="0" u="none" strike="noStrike" kern="1200" baseline="0" dirty="0">
                <a:solidFill>
                  <a:schemeClr val="tx1"/>
                </a:solidFill>
                <a:latin typeface="+mn-lt"/>
                <a:ea typeface="+mn-ea"/>
                <a:cs typeface="+mn-cs"/>
              </a:rPr>
              <a:t>Och</a:t>
            </a:r>
          </a:p>
          <a:p>
            <a:r>
              <a:rPr lang="fr-FR" sz="1100" b="0" i="0" u="none" strike="noStrike" kern="1200" baseline="0" dirty="0">
                <a:solidFill>
                  <a:schemeClr val="tx1"/>
                </a:solidFill>
                <a:latin typeface="+mn-lt"/>
                <a:ea typeface="+mn-ea"/>
                <a:cs typeface="+mn-cs"/>
              </a:rPr>
              <a:t>Lorsqu’ils recherchent un nouveau logiciel de gestion, nos clients sont immanquablement confrontés à la même réponse de la plupart des fournisseurs du marché : « Nous allons étudier vos besoins afin de vous proposer une solution adaptée ». En d’autres termes, ils ont en face des fournisseurs qui ne connaissent pas bien leur métier ou leurs enjeux business d’aujourd’hui et encore moins de demain. </a:t>
            </a:r>
          </a:p>
          <a:p>
            <a:r>
              <a:rPr lang="fr-FR" sz="1100" b="0" i="0" u="none" strike="noStrike" kern="1200" baseline="0" dirty="0">
                <a:solidFill>
                  <a:schemeClr val="tx1"/>
                </a:solidFill>
                <a:latin typeface="+mn-lt"/>
                <a:ea typeface="+mn-ea"/>
                <a:cs typeface="+mn-cs"/>
              </a:rPr>
              <a:t>Or nos clients ont besoin d’un partenaire spécialiste de leur métier pour qu’ils puissent aller vite et saisir toutes les opportunités. </a:t>
            </a:r>
            <a:endParaRPr lang="fr-FR" sz="105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3A8C72-0630-CD44-A8DF-BE4E040D82B1}"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77589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toa</a:t>
            </a: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1DBB48-C62C-480B-BF8B-6AF9A9B3DC4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34275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9273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E7D1970E-DF03-4BBE-A2C8-811D2A8A9047}" type="slidenum">
              <a:rPr lang="fr-FR" smtClean="0"/>
              <a:t>2</a:t>
            </a:fld>
            <a:endParaRPr lang="fr-FR"/>
          </a:p>
        </p:txBody>
      </p:sp>
    </p:spTree>
    <p:extLst>
      <p:ext uri="{BB962C8B-B14F-4D97-AF65-F5344CB8AC3E}">
        <p14:creationId xmlns:p14="http://schemas.microsoft.com/office/powerpoint/2010/main" val="1083978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dirty="0">
                <a:ln>
                  <a:noFill/>
                </a:ln>
                <a:solidFill>
                  <a:prstClr val="white"/>
                </a:solidFill>
                <a:effectLst/>
                <a:uLnTx/>
                <a:uFillTx/>
                <a:latin typeface="Segoe UI"/>
                <a:ea typeface="+mn-ea"/>
                <a:cs typeface="Calibri" panose="020F0502020204030204" pitchFamily="34" charset="0"/>
              </a:rPr>
              <a:t>Lt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dirty="0">
                <a:ln>
                  <a:noFill/>
                </a:ln>
                <a:solidFill>
                  <a:prstClr val="white"/>
                </a:solidFill>
                <a:effectLst/>
                <a:uLnTx/>
                <a:uFillTx/>
                <a:latin typeface="Segoe UI"/>
                <a:ea typeface="+mn-ea"/>
                <a:cs typeface="Calibri" panose="020F0502020204030204" pitchFamily="34" charset="0"/>
              </a:rPr>
              <a:t>In order to provide dynamic customer experience, retailers have to empower their workforce through connected solutions allowing them to deliver optimal levels of service, remotely access pertinent consumer and product information, simplify their daily operations or encourage top-down communications.</a:t>
            </a:r>
            <a:endParaRPr kumimoji="0" lang="en-US" sz="1100" b="0" i="0" u="none" strike="noStrike" kern="1200" cap="none" spc="0" normalizeH="0" baseline="0" dirty="0">
              <a:ln>
                <a:noFill/>
              </a:ln>
              <a:solidFill>
                <a:prstClr val="white"/>
              </a:solidFill>
              <a:effectLst/>
              <a:uLnTx/>
              <a:uFillTx/>
              <a:latin typeface="Segoe UI"/>
              <a:ea typeface="+mn-ea"/>
              <a:cs typeface="+mn-cs"/>
            </a:endParaRPr>
          </a:p>
          <a:p>
            <a:r>
              <a:rPr lang="fr-FR" sz="1100" b="0" i="0" u="none" strike="noStrike" kern="1200" baseline="0" dirty="0">
                <a:solidFill>
                  <a:schemeClr val="tx1"/>
                </a:solidFill>
                <a:latin typeface="+mn-lt"/>
                <a:ea typeface="+mn-ea"/>
                <a:cs typeface="+mn-cs"/>
              </a:rPr>
              <a:t>Lorsqu’ils recherchent un nouveau logiciel de gestion, nos clients sont immanquablement confrontés à la même réponse de la plupart des fournisseurs du marché : « Nous allons étudier vos besoins afin de vous proposer une solution adaptée ». En d’autres termes, ils ont en face des fournisseurs qui ne connaissent pas bien leur métier ou leurs enjeux business d’aujourd’hui et encore moins de demain. </a:t>
            </a:r>
          </a:p>
          <a:p>
            <a:r>
              <a:rPr lang="fr-FR" sz="1100" b="0" i="0" u="none" strike="noStrike" kern="1200" baseline="0" dirty="0">
                <a:solidFill>
                  <a:schemeClr val="tx1"/>
                </a:solidFill>
                <a:latin typeface="+mn-lt"/>
                <a:ea typeface="+mn-ea"/>
                <a:cs typeface="+mn-cs"/>
              </a:rPr>
              <a:t>Or nos clients ont besoin d’un partenaire spécialiste de leur métier pour qu’ils puissent aller vite et saisir toutes les opportunités. </a:t>
            </a:r>
            <a:endParaRPr lang="fr-FR" sz="105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3A8C72-0630-CD44-A8DF-BE4E040D82B1}"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36153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a:t>
            </a:r>
          </a:p>
          <a:p>
            <a:r>
              <a:rPr lang="en-US" dirty="0"/>
              <a:t>Click on the icon inside the </a:t>
            </a:r>
            <a:r>
              <a:rPr lang="en-US" b="1" dirty="0"/>
              <a:t>red marker </a:t>
            </a:r>
            <a:r>
              <a:rPr lang="en-US" dirty="0"/>
              <a:t>to zoom in on that step.</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cancel, click on corner grid icon to go back to Omnichannel grid.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159C67-D3E8-4B16-8C92-7942EDC2015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6544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1DBB48-C62C-480B-BF8B-6AF9A9B3DC4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195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1DBB48-C62C-480B-BF8B-6AF9A9B3DC4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3451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100" b="0" i="0" u="none" strike="noStrike" kern="1200" baseline="0" dirty="0" err="1">
                <a:solidFill>
                  <a:schemeClr val="tx1"/>
                </a:solidFill>
                <a:latin typeface="+mn-lt"/>
                <a:ea typeface="+mn-ea"/>
                <a:cs typeface="+mn-cs"/>
              </a:rPr>
              <a:t>Yal</a:t>
            </a:r>
            <a:endParaRPr lang="fr-FR" sz="1100" b="0" i="0" u="none" strike="noStrike" kern="1200" baseline="0" dirty="0">
              <a:solidFill>
                <a:schemeClr val="tx1"/>
              </a:solidFill>
              <a:latin typeface="+mn-lt"/>
              <a:ea typeface="+mn-ea"/>
              <a:cs typeface="+mn-cs"/>
            </a:endParaRPr>
          </a:p>
          <a:p>
            <a:r>
              <a:rPr lang="fr-FR" sz="1100" b="0" i="0" u="none" strike="noStrike" kern="1200" baseline="0" dirty="0">
                <a:solidFill>
                  <a:schemeClr val="tx1"/>
                </a:solidFill>
                <a:latin typeface="+mn-lt"/>
                <a:ea typeface="+mn-ea"/>
                <a:cs typeface="+mn-cs"/>
              </a:rPr>
              <a:t>Stock </a:t>
            </a:r>
            <a:r>
              <a:rPr lang="fr-FR" sz="1100" b="0" i="0" u="none" strike="noStrike" kern="1200" baseline="0" dirty="0" err="1">
                <a:solidFill>
                  <a:schemeClr val="tx1"/>
                </a:solidFill>
                <a:latin typeface="+mn-lt"/>
                <a:ea typeface="+mn-ea"/>
                <a:cs typeface="+mn-cs"/>
              </a:rPr>
              <a:t>is</a:t>
            </a:r>
            <a:r>
              <a:rPr lang="fr-FR" sz="1100" b="0" i="0" u="none" strike="noStrike" kern="1200" baseline="0" dirty="0">
                <a:solidFill>
                  <a:schemeClr val="tx1"/>
                </a:solidFill>
                <a:latin typeface="+mn-lt"/>
                <a:ea typeface="+mn-ea"/>
                <a:cs typeface="+mn-cs"/>
              </a:rPr>
              <a:t> the issue. </a:t>
            </a:r>
            <a:r>
              <a:rPr lang="fr-FR" sz="1100" b="0" i="0" u="none" strike="noStrike" kern="1200" baseline="0" dirty="0" err="1">
                <a:solidFill>
                  <a:schemeClr val="tx1"/>
                </a:solidFill>
                <a:latin typeface="+mn-lt"/>
                <a:ea typeface="+mn-ea"/>
                <a:cs typeface="+mn-cs"/>
              </a:rPr>
              <a:t>Siloed</a:t>
            </a:r>
            <a:r>
              <a:rPr lang="fr-FR" sz="1100" b="0" i="0" u="none" strike="noStrike" kern="1200" baseline="0" dirty="0">
                <a:solidFill>
                  <a:schemeClr val="tx1"/>
                </a:solidFill>
                <a:latin typeface="+mn-lt"/>
                <a:ea typeface="+mn-ea"/>
                <a:cs typeface="+mn-cs"/>
              </a:rPr>
              <a:t> info / </a:t>
            </a:r>
            <a:r>
              <a:rPr lang="fr-FR" sz="1100" b="0" i="0" u="none" strike="noStrike" kern="1200" baseline="0" dirty="0" err="1">
                <a:solidFill>
                  <a:schemeClr val="tx1"/>
                </a:solidFill>
                <a:latin typeface="+mn-lt"/>
                <a:ea typeface="+mn-ea"/>
                <a:cs typeface="+mn-cs"/>
              </a:rPr>
              <a:t>Outdated</a:t>
            </a:r>
            <a:r>
              <a:rPr lang="fr-FR" sz="1100" b="0" i="0" u="none" strike="noStrike" kern="1200" baseline="0" dirty="0">
                <a:solidFill>
                  <a:schemeClr val="tx1"/>
                </a:solidFill>
                <a:latin typeface="+mn-lt"/>
                <a:ea typeface="+mn-ea"/>
                <a:cs typeface="+mn-cs"/>
              </a:rPr>
              <a:t> stock info </a:t>
            </a:r>
          </a:p>
          <a:p>
            <a:r>
              <a:rPr lang="fr-FR" sz="1100" b="0" i="0" u="none" strike="noStrike" kern="1200" baseline="0" dirty="0" err="1">
                <a:solidFill>
                  <a:schemeClr val="tx1"/>
                </a:solidFill>
                <a:latin typeface="+mn-lt"/>
                <a:ea typeface="+mn-ea"/>
                <a:cs typeface="+mn-cs"/>
              </a:rPr>
              <a:t>Multiplicity</a:t>
            </a:r>
            <a:r>
              <a:rPr lang="fr-FR" sz="1100" b="0" i="0" u="none" strike="noStrike" kern="1200" baseline="0" dirty="0">
                <a:solidFill>
                  <a:schemeClr val="tx1"/>
                </a:solidFill>
                <a:latin typeface="+mn-lt"/>
                <a:ea typeface="+mn-ea"/>
                <a:cs typeface="+mn-cs"/>
              </a:rPr>
              <a:t> of devices and apps for omnichannel </a:t>
            </a:r>
            <a:r>
              <a:rPr lang="fr-FR" sz="1100" b="0" i="0" u="none" strike="noStrike" kern="1200" baseline="0" dirty="0" err="1">
                <a:solidFill>
                  <a:schemeClr val="tx1"/>
                </a:solidFill>
                <a:latin typeface="+mn-lt"/>
                <a:ea typeface="+mn-ea"/>
                <a:cs typeface="+mn-cs"/>
              </a:rPr>
              <a:t>Processes</a:t>
            </a:r>
            <a:endParaRPr lang="fr-FR" sz="1100" b="0" i="0" u="none" strike="noStrike" kern="1200" baseline="0" dirty="0">
              <a:solidFill>
                <a:schemeClr val="tx1"/>
              </a:solidFill>
              <a:latin typeface="+mn-lt"/>
              <a:ea typeface="+mn-ea"/>
              <a:cs typeface="+mn-cs"/>
            </a:endParaRPr>
          </a:p>
          <a:p>
            <a:r>
              <a:rPr lang="fr-FR" sz="1100" b="0" i="0" u="none" strike="noStrike" kern="1200" baseline="0" dirty="0">
                <a:solidFill>
                  <a:schemeClr val="tx1"/>
                </a:solidFill>
                <a:latin typeface="+mn-lt"/>
                <a:ea typeface="+mn-ea"/>
                <a:cs typeface="+mn-cs"/>
              </a:rPr>
              <a:t>Poor exécution of omni </a:t>
            </a:r>
            <a:r>
              <a:rPr lang="fr-FR" sz="1100" b="0" i="0" u="none" strike="noStrike" kern="1200" baseline="0" dirty="0" err="1">
                <a:solidFill>
                  <a:schemeClr val="tx1"/>
                </a:solidFill>
                <a:latin typeface="+mn-lt"/>
                <a:ea typeface="+mn-ea"/>
                <a:cs typeface="+mn-cs"/>
              </a:rPr>
              <a:t>processes</a:t>
            </a:r>
            <a:r>
              <a:rPr lang="fr-FR" sz="1100" b="0" i="0" u="none" strike="noStrike" kern="1200" baseline="0" dirty="0">
                <a:solidFill>
                  <a:schemeClr val="tx1"/>
                </a:solid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100" dirty="0" err="1"/>
              <a:t>Covid</a:t>
            </a:r>
            <a:r>
              <a:rPr lang="fr-FR" sz="1100" dirty="0"/>
              <a:t> / </a:t>
            </a:r>
            <a:r>
              <a:rPr lang="fr-FR" sz="1100" dirty="0" err="1"/>
              <a:t>Dark</a:t>
            </a:r>
            <a:r>
              <a:rPr lang="fr-FR" sz="1100" dirty="0"/>
              <a:t> Stores évolutions 2020. </a:t>
            </a:r>
            <a:r>
              <a:rPr lang="fr-FR" sz="1100" dirty="0" err="1"/>
              <a:t>Acceleration</a:t>
            </a:r>
            <a:r>
              <a:rPr lang="fr-FR" sz="1100" dirty="0"/>
              <a:t> of omnichannel trends </a:t>
            </a:r>
          </a:p>
          <a:p>
            <a:endParaRPr lang="fr-FR" sz="1100" b="0" i="0" u="none" strike="noStrike" kern="1200" baseline="0" dirty="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3A8C72-0630-CD44-A8DF-BE4E040D82B1}"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6302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Ok </a:t>
            </a:r>
            <a:endParaRPr lang="en-GB"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31771-BB1F-4224-BB36-D91542650C19}"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95697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100" b="0" i="0" u="none" strike="noStrike" kern="1200" baseline="0" dirty="0" err="1">
                <a:solidFill>
                  <a:schemeClr val="tx1"/>
                </a:solidFill>
                <a:latin typeface="+mn-lt"/>
                <a:ea typeface="+mn-ea"/>
                <a:cs typeface="+mn-cs"/>
              </a:rPr>
              <a:t>yalLorsqu’ils</a:t>
            </a:r>
            <a:r>
              <a:rPr lang="fr-FR" sz="1100" b="0" i="0" u="none" strike="noStrike" kern="1200" baseline="0" dirty="0">
                <a:solidFill>
                  <a:schemeClr val="tx1"/>
                </a:solidFill>
                <a:latin typeface="+mn-lt"/>
                <a:ea typeface="+mn-ea"/>
                <a:cs typeface="+mn-cs"/>
              </a:rPr>
              <a:t> recherchent un nouveau logiciel de gestion, nos clients sont immanquablement confrontés à la même réponse de la plupart des fournisseurs du marché : « Nous allons étudier vos besoins afin de vous proposer une solution adaptée ». En d’autres termes, ils ont en face des fournisseurs qui ne connaissent pas bien leur métier ou leurs enjeux business d’aujourd’hui et encore moins de demain. </a:t>
            </a:r>
          </a:p>
          <a:p>
            <a:r>
              <a:rPr lang="fr-FR" sz="1100" b="0" i="0" u="none" strike="noStrike" kern="1200" baseline="0" dirty="0">
                <a:solidFill>
                  <a:schemeClr val="tx1"/>
                </a:solidFill>
                <a:latin typeface="+mn-lt"/>
                <a:ea typeface="+mn-ea"/>
                <a:cs typeface="+mn-cs"/>
              </a:rPr>
              <a:t>Or nos clients ont besoin d’un partenaire spécialiste de leur métier pour qu’ils puissent aller vite et saisir toutes les opportunités. </a:t>
            </a:r>
            <a:endParaRPr lang="fr-FR" sz="105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3A8C72-0630-CD44-A8DF-BE4E040D82B1}"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473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7.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8.png"/><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7.png"/><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7.png"/><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Master" Target="../slideMasters/slideMaster9.xml"/><Relationship Id="rId4" Type="http://schemas.openxmlformats.org/officeDocument/2006/relationships/image" Target="../media/image61.jpeg"/></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9.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9.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9.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5.png"/><Relationship Id="rId1" Type="http://schemas.openxmlformats.org/officeDocument/2006/relationships/slideMaster" Target="../slideMasters/slideMaster10.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1.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png"/><Relationship Id="rId1" Type="http://schemas.openxmlformats.org/officeDocument/2006/relationships/slideMaster" Target="../slideMasters/slideMaster11.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Master" Target="../slideMasters/slideMaster11.xml"/><Relationship Id="rId4" Type="http://schemas.openxmlformats.org/officeDocument/2006/relationships/image" Target="../media/image61.jpeg"/></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11.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11.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11.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11.xml"/></Relationships>
</file>

<file path=ppt/slideLayouts/_rels/slideLayout2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6.png"/><Relationship Id="rId1" Type="http://schemas.openxmlformats.org/officeDocument/2006/relationships/slideMaster" Target="../slideMasters/slideMaster11.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slideMaster" Target="../slideMasters/slideMaster12.xml"/><Relationship Id="rId4" Type="http://schemas.openxmlformats.org/officeDocument/2006/relationships/image" Target="../media/image36.png"/></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4.png"/><Relationship Id="rId1" Type="http://schemas.openxmlformats.org/officeDocument/2006/relationships/slideMaster" Target="../slideMasters/slideMaster1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7.png"/><Relationship Id="rId1" Type="http://schemas.openxmlformats.org/officeDocument/2006/relationships/slideMaster" Target="../slideMasters/slideMaster12.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2.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2.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2.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12.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2.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2.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8.png"/><Relationship Id="rId1" Type="http://schemas.openxmlformats.org/officeDocument/2006/relationships/slideMaster" Target="../slideMasters/slideMaster12.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7.png"/><Relationship Id="rId1" Type="http://schemas.openxmlformats.org/officeDocument/2006/relationships/slideMaster" Target="../slideMasters/slideMaster12.xml"/></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2.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12.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2.xml"/></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3.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3.xml"/></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3.xml"/><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3.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3.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3.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3.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3.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3.xml"/></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3.xml"/><Relationship Id="rId4" Type="http://schemas.openxmlformats.org/officeDocument/2006/relationships/image" Target="../media/image14.png"/></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3.xml"/><Relationship Id="rId4" Type="http://schemas.openxmlformats.org/officeDocument/2006/relationships/image" Target="../media/image14.png"/></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3.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3.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3.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3.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3.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3.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3.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3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2.jpeg"/><Relationship Id="rId1" Type="http://schemas.openxmlformats.org/officeDocument/2006/relationships/slideMaster" Target="../slideMasters/slideMaster13.xml"/></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5.jpeg"/><Relationship Id="rId1" Type="http://schemas.openxmlformats.org/officeDocument/2006/relationships/slideMaster" Target="../slideMasters/slideMaster1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7.jpeg"/><Relationship Id="rId1" Type="http://schemas.openxmlformats.org/officeDocument/2006/relationships/slideMaster" Target="../slideMasters/slideMaster13.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3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3.xml"/><Relationship Id="rId4" Type="http://schemas.openxmlformats.org/officeDocument/2006/relationships/image" Target="../media/image4.png"/></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3.xml"/></Relationships>
</file>

<file path=ppt/slideLayouts/_rels/slideLayout3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13.xml"/></Relationships>
</file>

<file path=ppt/slideLayouts/_rels/slideLayout34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1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9.xml.rels><?xml version="1.0" encoding="UTF-8" standalone="yes"?>
<Relationships xmlns="http://schemas.openxmlformats.org/package/2006/relationships"><Relationship Id="rId2" Type="http://schemas.openxmlformats.org/officeDocument/2006/relationships/image" Target="../media/image71.wmf"/><Relationship Id="rId1" Type="http://schemas.openxmlformats.org/officeDocument/2006/relationships/slideMaster" Target="../slideMasters/slideMaster1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4.xml"/></Relationships>
</file>

<file path=ppt/slideLayouts/_rels/slideLayout35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png"/><Relationship Id="rId1" Type="http://schemas.openxmlformats.org/officeDocument/2006/relationships/slideMaster" Target="../slideMasters/slideMaster14.xml"/></Relationships>
</file>

<file path=ppt/slideLayouts/_rels/slideLayout3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Master" Target="../slideMasters/slideMaster14.xml"/><Relationship Id="rId4" Type="http://schemas.openxmlformats.org/officeDocument/2006/relationships/image" Target="../media/image61.jpeg"/></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14.xml"/></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14.xml"/></Relationships>
</file>

<file path=ppt/slideLayouts/_rels/slideLayout36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1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14.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1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15.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15.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15.xml"/></Relationships>
</file>

<file path=ppt/slideLayouts/_rels/slideLayout37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Master" Target="../slideMasters/slideMaster15.xml"/><Relationship Id="rId4" Type="http://schemas.openxmlformats.org/officeDocument/2006/relationships/image" Target="../media/image61.jpeg"/></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6.png"/><Relationship Id="rId1" Type="http://schemas.openxmlformats.org/officeDocument/2006/relationships/slideMaster" Target="../slideMasters/slideMaster15.xml"/></Relationships>
</file>

<file path=ppt/slideLayouts/_rels/slideLayout3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3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3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3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3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3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1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3.png"/><Relationship Id="rId1" Type="http://schemas.openxmlformats.org/officeDocument/2006/relationships/slideMaster" Target="../slideMasters/slideMaster15.xml"/></Relationships>
</file>

<file path=ppt/slideLayouts/_rels/slideLayout3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3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39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Master" Target="../slideMasters/slideMaster16.xml"/></Relationships>
</file>

<file path=ppt/slideLayouts/_rels/slideLayout39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3.png"/><Relationship Id="rId1" Type="http://schemas.openxmlformats.org/officeDocument/2006/relationships/slideMaster" Target="../slideMasters/slideMaster16.xml"/></Relationships>
</file>

<file path=ppt/slideLayouts/_rels/slideLayout39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3.png"/><Relationship Id="rId1" Type="http://schemas.openxmlformats.org/officeDocument/2006/relationships/slideMaster" Target="../slideMasters/slideMaster16.xml"/></Relationships>
</file>

<file path=ppt/slideLayouts/_rels/slideLayout39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3.png"/><Relationship Id="rId1" Type="http://schemas.openxmlformats.org/officeDocument/2006/relationships/slideMaster" Target="../slideMasters/slideMaster16.xml"/></Relationships>
</file>

<file path=ppt/slideLayouts/_rels/slideLayout39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slideMaster" Target="../slideMasters/slideMaster16.xml"/><Relationship Id="rId4" Type="http://schemas.openxmlformats.org/officeDocument/2006/relationships/image" Target="../media/image36.png"/></Relationships>
</file>

<file path=ppt/slideLayouts/_rels/slideLayout39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Master" Target="../slideMasters/slideMaster1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3.png"/><Relationship Id="rId1" Type="http://schemas.openxmlformats.org/officeDocument/2006/relationships/slideMaster" Target="../slideMasters/slideMaster16.xml"/></Relationships>
</file>

<file path=ppt/slideLayouts/_rels/slideLayout40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40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6.xml"/></Relationships>
</file>

<file path=ppt/slideLayouts/_rels/slideLayout40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6.xml"/></Relationships>
</file>

<file path=ppt/slideLayouts/_rels/slideLayout40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6.xml"/></Relationships>
</file>

<file path=ppt/slideLayouts/_rels/slideLayout40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6.xml"/></Relationships>
</file>

<file path=ppt/slideLayouts/_rels/slideLayout40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6.xml"/></Relationships>
</file>

<file path=ppt/slideLayouts/_rels/slideLayout40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6.xml"/></Relationships>
</file>

<file path=ppt/slideLayouts/_rels/slideLayout40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6.xml"/></Relationships>
</file>

<file path=ppt/slideLayouts/_rels/slideLayout40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41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6.xml"/></Relationships>
</file>

<file path=ppt/slideLayouts/_rels/slideLayout4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4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8.png"/><Relationship Id="rId1" Type="http://schemas.openxmlformats.org/officeDocument/2006/relationships/slideMaster" Target="../slideMasters/slideMaster16.xml"/></Relationships>
</file>

<file path=ppt/slideLayouts/_rels/slideLayout4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7.png"/><Relationship Id="rId1" Type="http://schemas.openxmlformats.org/officeDocument/2006/relationships/slideMaster" Target="../slideMasters/slideMaster16.xml"/></Relationships>
</file>

<file path=ppt/slideLayouts/_rels/slideLayout4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4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4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7.png"/><Relationship Id="rId1" Type="http://schemas.openxmlformats.org/officeDocument/2006/relationships/slideMaster" Target="../slideMasters/slideMaster16.xml"/></Relationships>
</file>

<file path=ppt/slideLayouts/_rels/slideLayout42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6.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2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16.xml"/></Relationships>
</file>

<file path=ppt/slideLayouts/_rels/slideLayout4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3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Master" Target="../slideMasters/slideMaster16.xml"/></Relationships>
</file>

<file path=ppt/slideLayouts/_rels/slideLayout4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png"/><Relationship Id="rId1" Type="http://schemas.openxmlformats.org/officeDocument/2006/relationships/slideMaster" Target="../slideMasters/slideMaster16.xml"/></Relationships>
</file>

<file path=ppt/slideLayouts/_rels/slideLayout4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44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44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44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4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4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44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4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7.xml"/></Relationships>
</file>

<file path=ppt/slideLayouts/_rels/slideLayout4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7.xml"/></Relationships>
</file>

<file path=ppt/slideLayouts/_rels/slideLayout4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7.xml"/></Relationships>
</file>

<file path=ppt/slideLayouts/_rels/slideLayout4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7.xml"/></Relationships>
</file>

<file path=ppt/slideLayouts/_rels/slideLayout4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7.xml"/></Relationships>
</file>

<file path=ppt/slideLayouts/_rels/slideLayout4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7.xml"/></Relationships>
</file>

<file path=ppt/slideLayouts/_rels/slideLayout45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7.xml"/></Relationships>
</file>

<file path=ppt/slideLayouts/_rels/slideLayout4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7.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5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Master" Target="../slideMasters/slideMaster1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Master" Target="../slideMasters/slideMaster17.xml"/></Relationships>
</file>

<file path=ppt/slideLayouts/_rels/slideLayout4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7.xml"/></Relationships>
</file>

<file path=ppt/slideLayouts/_rels/slideLayout46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Master" Target="../slideMasters/slideMaster17.xml"/></Relationships>
</file>

<file path=ppt/slideLayouts/_rels/slideLayout46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48.png"/><Relationship Id="rId1" Type="http://schemas.openxmlformats.org/officeDocument/2006/relationships/slideMaster" Target="../slideMasters/slideMaster17.xml"/></Relationships>
</file>

<file path=ppt/slideLayouts/_rels/slideLayout46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49.png"/><Relationship Id="rId1" Type="http://schemas.openxmlformats.org/officeDocument/2006/relationships/slideMaster" Target="../slideMasters/slideMaster17.xml"/></Relationships>
</file>

<file path=ppt/slideLayouts/_rels/slideLayout46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4.png"/><Relationship Id="rId1" Type="http://schemas.openxmlformats.org/officeDocument/2006/relationships/slideMaster" Target="../slideMasters/slideMaster17.xml"/></Relationships>
</file>

<file path=ppt/slideLayouts/_rels/slideLayout46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Master" Target="../slideMasters/slideMaster17.xml"/></Relationships>
</file>

<file path=ppt/slideLayouts/_rels/slideLayout46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Master" Target="../slideMasters/slideMaster17.xml"/></Relationships>
</file>

<file path=ppt/slideLayouts/_rels/slideLayout46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Master" Target="../slideMasters/slideMaster17.xml"/></Relationships>
</file>

<file path=ppt/slideLayouts/_rels/slideLayout46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50.png"/><Relationship Id="rId1" Type="http://schemas.openxmlformats.org/officeDocument/2006/relationships/slideMaster" Target="../slideMasters/slideMaster1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Master" Target="../slideMasters/slideMaster17.xml"/></Relationships>
</file>

<file path=ppt/slideLayouts/_rels/slideLayout47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Master" Target="../slideMasters/slideMaster17.xml"/></Relationships>
</file>

<file path=ppt/slideLayouts/_rels/slideLayout47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Master" Target="../slideMasters/slideMaster17.xml"/></Relationships>
</file>

<file path=ppt/slideLayouts/_rels/slideLayout4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7.xml"/></Relationships>
</file>

<file path=ppt/slideLayouts/_rels/slideLayout47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7.xml"/><Relationship Id="rId4" Type="http://schemas.openxmlformats.org/officeDocument/2006/relationships/image" Target="../media/image4.png"/></Relationships>
</file>

<file path=ppt/slideLayouts/_rels/slideLayout4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7.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7.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7.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png"/><Relationship Id="rId1" Type="http://schemas.openxmlformats.org/officeDocument/2006/relationships/slideMaster" Target="../slideMasters/slideMaster17.xml"/></Relationships>
</file>

<file path=ppt/slideLayouts/_rels/slideLayout49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9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Master" Target="../slideMasters/slideMaster18.xml"/></Relationships>
</file>

<file path=ppt/slideLayouts/_rels/slideLayout49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8.xml"/></Relationships>
</file>

<file path=ppt/slideLayouts/_rels/slideLayout49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8.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9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Master" Target="../slideMasters/slideMaster18.xml"/><Relationship Id="rId4" Type="http://schemas.openxmlformats.org/officeDocument/2006/relationships/image" Target="../media/image61.jpeg"/></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18.xml"/></Relationships>
</file>

<file path=ppt/slideLayouts/_rels/slideLayout51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1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16.xml.rels><?xml version="1.0" encoding="UTF-8" standalone="yes"?>
<Relationships xmlns="http://schemas.openxmlformats.org/package/2006/relationships"><Relationship Id="rId2" Type="http://schemas.openxmlformats.org/officeDocument/2006/relationships/image" Target="../media/image71.wmf"/><Relationship Id="rId1" Type="http://schemas.openxmlformats.org/officeDocument/2006/relationships/slideMaster" Target="../slideMasters/slideMaster18.xml"/></Relationships>
</file>

<file path=ppt/slideLayouts/_rels/slideLayout517.xml.rels><?xml version="1.0" encoding="UTF-8" standalone="yes"?>
<Relationships xmlns="http://schemas.openxmlformats.org/package/2006/relationships"><Relationship Id="rId2" Type="http://schemas.openxmlformats.org/officeDocument/2006/relationships/image" Target="../media/image71.wmf"/><Relationship Id="rId1" Type="http://schemas.openxmlformats.org/officeDocument/2006/relationships/slideMaster" Target="../slideMasters/slideMaster1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6.png"/><Relationship Id="rId1" Type="http://schemas.openxmlformats.org/officeDocument/2006/relationships/slideMaster" Target="../slideMasters/slideMaster18.xml"/></Relationships>
</file>

<file path=ppt/slideLayouts/_rels/slideLayout521.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88.emf"/><Relationship Id="rId1" Type="http://schemas.openxmlformats.org/officeDocument/2006/relationships/slideMaster" Target="../slideMasters/slideMaster18.xml"/><Relationship Id="rId5" Type="http://schemas.openxmlformats.org/officeDocument/2006/relationships/image" Target="../media/image91.emf"/><Relationship Id="rId4" Type="http://schemas.openxmlformats.org/officeDocument/2006/relationships/image" Target="../media/image90.emf"/></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2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9.xml"/></Relationships>
</file>

<file path=ppt/slideLayouts/_rels/slideLayout52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png"/><Relationship Id="rId1" Type="http://schemas.openxmlformats.org/officeDocument/2006/relationships/slideMaster" Target="../slideMasters/slideMaster19.xml"/></Relationships>
</file>

<file path=ppt/slideLayouts/_rels/slideLayout5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Master" Target="../slideMasters/slideMaster19.xml"/><Relationship Id="rId4" Type="http://schemas.openxmlformats.org/officeDocument/2006/relationships/image" Target="../media/image61.jpeg"/></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3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19.xml"/></Relationships>
</file>

<file path=ppt/slideLayouts/_rels/slideLayout53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19.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4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19.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4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19.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4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Master" Target="../slideMasters/slideMaster19.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4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Master" Target="../slideMasters/slideMaster19.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5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20.xml"/></Relationships>
</file>

<file path=ppt/slideLayouts/_rels/slideLayout55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20.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6.png"/><Relationship Id="rId1" Type="http://schemas.openxmlformats.org/officeDocument/2006/relationships/slideMaster" Target="../slideMasters/slideMaster20.xml"/></Relationships>
</file>

<file path=ppt/slideLayouts/_rels/slideLayout55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Master" Target="../slideMasters/slideMaster20.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5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21.xml"/></Relationships>
</file>

<file path=ppt/slideLayouts/_rels/slideLayout55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2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png"/><Relationship Id="rId1" Type="http://schemas.openxmlformats.org/officeDocument/2006/relationships/slideMaster" Target="../slideMasters/slideMaster21.xml"/></Relationships>
</file>

<file path=ppt/slideLayouts/_rels/slideLayout56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Master" Target="../slideMasters/slideMaster21.xml"/><Relationship Id="rId4" Type="http://schemas.openxmlformats.org/officeDocument/2006/relationships/image" Target="../media/image61.jpeg"/></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7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21.xml"/></Relationships>
</file>

<file path=ppt/slideLayouts/_rels/slideLayout57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21.xml"/></Relationships>
</file>

<file path=ppt/slideLayouts/_rels/slideLayout57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21.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7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21.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58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Master" Target="../slideMasters/slideMaster21.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8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Master" Target="../slideMasters/slideMaster21.xml"/></Relationships>
</file>

<file path=ppt/slideLayouts/_rels/slideLayout5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2.xml"/></Relationships>
</file>

<file path=ppt/slideLayouts/_rels/slideLayout5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2.xml"/></Relationships>
</file>

<file path=ppt/slideLayouts/_rels/slideLayout58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2.xml"/></Relationships>
</file>

<file path=ppt/slideLayouts/_rels/slideLayout58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2.xml"/></Relationships>
</file>

<file path=ppt/slideLayouts/_rels/slideLayout58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2.xml"/><Relationship Id="rId4" Type="http://schemas.openxmlformats.org/officeDocument/2006/relationships/image" Target="../media/image8.png"/></Relationships>
</file>

<file path=ppt/slideLayouts/_rels/slideLayout5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2.xml"/></Relationships>
</file>

<file path=ppt/slideLayouts/_rels/slideLayout58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59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2.xml"/></Relationships>
</file>

<file path=ppt/slideLayouts/_rels/slideLayout59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2.xml"/></Relationships>
</file>

<file path=ppt/slideLayouts/_rels/slideLayout59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2.xml"/></Relationships>
</file>

<file path=ppt/slideLayouts/_rels/slideLayout59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2.xml"/></Relationships>
</file>

<file path=ppt/slideLayouts/_rels/slideLayout59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2.xml"/></Relationships>
</file>

<file path=ppt/slideLayouts/_rels/slideLayout59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2.xml"/><Relationship Id="rId4" Type="http://schemas.openxmlformats.org/officeDocument/2006/relationships/image" Target="../media/image14.png"/></Relationships>
</file>

<file path=ppt/slideLayouts/_rels/slideLayout59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2.xml"/><Relationship Id="rId4" Type="http://schemas.openxmlformats.org/officeDocument/2006/relationships/image" Target="../media/image14.png"/></Relationships>
</file>

<file path=ppt/slideLayouts/_rels/slideLayout59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2.xml"/></Relationships>
</file>

<file path=ppt/slideLayouts/_rels/slideLayout59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22.xml"/></Relationships>
</file>

<file path=ppt/slideLayouts/_rels/slideLayout59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2.xml"/></Relationships>
</file>

<file path=ppt/slideLayouts/_rels/slideLayout60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2.xml"/></Relationships>
</file>

<file path=ppt/slideLayouts/_rels/slideLayout60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2.xml"/></Relationships>
</file>

<file path=ppt/slideLayouts/_rels/slideLayout60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2.xml"/></Relationships>
</file>

<file path=ppt/slideLayouts/_rels/slideLayout60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2.xml"/></Relationships>
</file>

<file path=ppt/slideLayouts/_rels/slideLayout60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2.xml"/></Relationships>
</file>

<file path=ppt/slideLayouts/_rels/slideLayout60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2.jpeg"/><Relationship Id="rId1" Type="http://schemas.openxmlformats.org/officeDocument/2006/relationships/slideMaster" Target="../slideMasters/slideMaster22.xml"/></Relationships>
</file>

<file path=ppt/slideLayouts/_rels/slideLayout60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5.jpeg"/><Relationship Id="rId1" Type="http://schemas.openxmlformats.org/officeDocument/2006/relationships/slideMaster" Target="../slideMasters/slideMaster22.xml"/></Relationships>
</file>

<file path=ppt/slideLayouts/_rels/slideLayout60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7.jpeg"/><Relationship Id="rId1" Type="http://schemas.openxmlformats.org/officeDocument/2006/relationships/slideMaster" Target="../slideMasters/slideMaster22.xml"/></Relationships>
</file>

<file path=ppt/slideLayouts/_rels/slideLayout60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2.xml"/></Relationships>
</file>

<file path=ppt/slideLayouts/_rels/slideLayout6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2.xml"/></Relationships>
</file>

<file path=ppt/slideLayouts/_rels/slideLayout6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2.xml"/></Relationships>
</file>

<file path=ppt/slideLayouts/_rels/slideLayout6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2.xml"/></Relationships>
</file>

<file path=ppt/slideLayouts/_rels/slideLayout6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22.xml"/><Relationship Id="rId4" Type="http://schemas.openxmlformats.org/officeDocument/2006/relationships/image" Target="../media/image4.png"/></Relationships>
</file>

<file path=ppt/slideLayouts/_rels/slideLayout6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2.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2.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2.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2.xml"/></Relationships>
</file>

<file path=ppt/slideLayouts/_rels/slideLayout6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png"/><Relationship Id="rId1" Type="http://schemas.openxmlformats.org/officeDocument/2006/relationships/slideMaster" Target="../slideMasters/slideMaster22.xml"/></Relationships>
</file>

<file path=ppt/slideLayouts/_rels/slideLayout6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2.xml"/></Relationships>
</file>

<file path=ppt/slideLayouts/_rels/slideLayout63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22.xml"/></Relationships>
</file>

<file path=ppt/slideLayouts/_rels/slideLayout63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22.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37.xml.rels><?xml version="1.0" encoding="UTF-8" standalone="yes"?>
<Relationships xmlns="http://schemas.openxmlformats.org/package/2006/relationships"><Relationship Id="rId2" Type="http://schemas.openxmlformats.org/officeDocument/2006/relationships/image" Target="../media/image71.wmf"/><Relationship Id="rId1" Type="http://schemas.openxmlformats.org/officeDocument/2006/relationships/slideMaster" Target="../slideMasters/slideMaster22.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4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23.xml"/></Relationships>
</file>

<file path=ppt/slideLayouts/_rels/slideLayout64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23.xml"/></Relationships>
</file>

<file path=ppt/slideLayouts/_rels/slideLayout64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23.xml"/></Relationships>
</file>

<file path=ppt/slideLayouts/_rels/slideLayout6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Master" Target="../slideMasters/slideMaster23.xml"/><Relationship Id="rId4" Type="http://schemas.openxmlformats.org/officeDocument/2006/relationships/image" Target="../media/image61.jpeg"/></Relationships>
</file>

<file path=ppt/slideLayouts/_rels/slideLayout6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3.xml"/></Relationships>
</file>

<file path=ppt/slideLayouts/_rels/slideLayout6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6.png"/><Relationship Id="rId1" Type="http://schemas.openxmlformats.org/officeDocument/2006/relationships/slideMaster" Target="../slideMasters/slideMaster23.xml"/></Relationships>
</file>

<file path=ppt/slideLayouts/_rels/slideLayout6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3.xml"/></Relationships>
</file>

<file path=ppt/slideLayouts/_rels/slideLayout6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3.xml"/></Relationships>
</file>

<file path=ppt/slideLayouts/_rels/slideLayout6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3.xml"/></Relationships>
</file>

<file path=ppt/slideLayouts/_rels/slideLayout6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3.xml"/></Relationships>
</file>

<file path=ppt/slideLayouts/_rels/slideLayout6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3.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5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23.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3.png"/><Relationship Id="rId1" Type="http://schemas.openxmlformats.org/officeDocument/2006/relationships/slideMaster" Target="../slideMasters/slideMaster23.xml"/></Relationships>
</file>

<file path=ppt/slideLayouts/_rels/slideLayout6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3.xml"/></Relationships>
</file>

<file path=ppt/slideLayouts/_rels/slideLayout6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24.xml"/></Relationships>
</file>

<file path=ppt/slideLayouts/_rels/slideLayout66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24.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png"/><Relationship Id="rId1" Type="http://schemas.openxmlformats.org/officeDocument/2006/relationships/slideMaster" Target="../slideMasters/slideMaster24.xml"/></Relationships>
</file>

<file path=ppt/slideLayouts/_rels/slideLayout66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Master" Target="../slideMasters/slideMaster24.xml"/><Relationship Id="rId4" Type="http://schemas.openxmlformats.org/officeDocument/2006/relationships/image" Target="../media/image61.jpeg"/></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7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24.xml"/></Relationships>
</file>

<file path=ppt/slideLayouts/_rels/slideLayout67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24.xml"/></Relationships>
</file>

<file path=ppt/slideLayouts/_rels/slideLayout67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24.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7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2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8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Master" Target="../slideMasters/slideMaster24.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8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Master" Target="../slideMasters/slideMaster2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36.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8.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7.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5" name="Rectangle 4"/>
          <p:cNvSpPr/>
          <p:nvPr userDrawn="1"/>
        </p:nvSpPr>
        <p:spPr>
          <a:xfrm>
            <a:off x="7939650" y="1844083"/>
            <a:ext cx="3175711" cy="7354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solidFill>
                <a:schemeClr val="tx1">
                  <a:lumMod val="50000"/>
                  <a:lumOff val="50000"/>
                </a:schemeClr>
              </a:solidFill>
            </a:endParaRPr>
          </a:p>
        </p:txBody>
      </p:sp>
      <p:sp>
        <p:nvSpPr>
          <p:cNvPr id="120" name="Rectangle 119"/>
          <p:cNvSpPr/>
          <p:nvPr userDrawn="1"/>
        </p:nvSpPr>
        <p:spPr>
          <a:xfrm>
            <a:off x="8747367" y="731573"/>
            <a:ext cx="3175711" cy="9805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solidFill>
                <a:schemeClr val="tx1">
                  <a:lumMod val="50000"/>
                  <a:lumOff val="50000"/>
                </a:schemeClr>
              </a:solidFill>
            </a:endParaRPr>
          </a:p>
        </p:txBody>
      </p:sp>
    </p:spTree>
    <p:extLst>
      <p:ext uri="{BB962C8B-B14F-4D97-AF65-F5344CB8AC3E}">
        <p14:creationId xmlns:p14="http://schemas.microsoft.com/office/powerpoint/2010/main" val="620511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artie 3">
    <p:bg>
      <p:bgPr>
        <a:solidFill>
          <a:schemeClr val="accent3"/>
        </a:solidFill>
        <a:effectLst/>
      </p:bgPr>
    </p:bg>
    <p:spTree>
      <p:nvGrpSpPr>
        <p:cNvPr id="1" name=""/>
        <p:cNvGrpSpPr/>
        <p:nvPr/>
      </p:nvGrpSpPr>
      <p:grpSpPr>
        <a:xfrm>
          <a:off x="0" y="0"/>
          <a:ext cx="0" cy="0"/>
          <a:chOff x="0" y="0"/>
          <a:chExt cx="0" cy="0"/>
        </a:xfrm>
      </p:grpSpPr>
      <p:sp>
        <p:nvSpPr>
          <p:cNvPr id="7" name="ZoneTexte 6"/>
          <p:cNvSpPr txBox="1"/>
          <p:nvPr userDrawn="1"/>
        </p:nvSpPr>
        <p:spPr>
          <a:xfrm>
            <a:off x="2384834" y="908720"/>
            <a:ext cx="1694942" cy="3046988"/>
          </a:xfrm>
          <a:prstGeom prst="rect">
            <a:avLst/>
          </a:prstGeom>
        </p:spPr>
        <p:txBody>
          <a:bodyPr vert="horz" wrap="non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ctr"/>
            <a:r>
              <a:rPr lang="fr-FR"/>
              <a:t>0</a:t>
            </a:r>
          </a:p>
        </p:txBody>
      </p:sp>
      <p:sp>
        <p:nvSpPr>
          <p:cNvPr id="3" name="Espace réservé du texte 2"/>
          <p:cNvSpPr>
            <a:spLocks noGrp="1"/>
          </p:cNvSpPr>
          <p:nvPr>
            <p:ph type="body" idx="1" hasCustomPrompt="1"/>
          </p:nvPr>
        </p:nvSpPr>
        <p:spPr>
          <a:xfrm>
            <a:off x="3863752" y="908720"/>
            <a:ext cx="1694942" cy="3046988"/>
          </a:xfrm>
        </p:spPr>
        <p:txBody>
          <a:bodyPr wrap="none"/>
          <a:lstStyle>
            <a:lvl1pPr marL="0" indent="0">
              <a:lnSpc>
                <a:spcPct val="90000"/>
              </a:lnSpc>
              <a:buNone/>
              <a:defRPr sz="2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0</a:t>
            </a:r>
          </a:p>
        </p:txBody>
      </p:sp>
      <p:pic>
        <p:nvPicPr>
          <p:cNvPr id="5" name="Image 4"/>
          <p:cNvPicPr>
            <a:picLocks noChangeAspect="1"/>
          </p:cNvPicPr>
          <p:nvPr userDrawn="1"/>
        </p:nvPicPr>
        <p:blipFill rotWithShape="1">
          <a:blip r:embed="rId2" cstate="email">
            <a:extLst>
              <a:ext uri="{28A0092B-C50C-407E-A947-70E740481C1C}">
                <a14:useLocalDpi xmlns:a14="http://schemas.microsoft.com/office/drawing/2010/main"/>
              </a:ext>
            </a:extLst>
          </a:blip>
          <a:srcRect l="46473"/>
          <a:stretch/>
        </p:blipFill>
        <p:spPr>
          <a:xfrm>
            <a:off x="0" y="0"/>
            <a:ext cx="3263008" cy="6858000"/>
          </a:xfrm>
          <a:prstGeom prst="rect">
            <a:avLst/>
          </a:prstGeom>
        </p:spPr>
      </p:pic>
      <p:sp>
        <p:nvSpPr>
          <p:cNvPr id="6" name="Titre 1"/>
          <p:cNvSpPr>
            <a:spLocks noGrp="1"/>
          </p:cNvSpPr>
          <p:nvPr>
            <p:ph type="title"/>
          </p:nvPr>
        </p:nvSpPr>
        <p:spPr>
          <a:xfrm>
            <a:off x="6384032" y="3645024"/>
            <a:ext cx="4716599" cy="2769989"/>
          </a:xfrm>
        </p:spPr>
        <p:txBody>
          <a:bodyPr anchor="t"/>
          <a:lstStyle>
            <a:lvl1pPr>
              <a:lnSpc>
                <a:spcPct val="100000"/>
              </a:lnSpc>
              <a:defRPr sz="6000">
                <a:solidFill>
                  <a:schemeClr val="bg1"/>
                </a:solidFill>
              </a:defRPr>
            </a:lvl1pPr>
          </a:lstStyle>
          <a:p>
            <a:r>
              <a:rPr lang="fr-FR"/>
              <a:t>Cliquez et modifiez le titre</a:t>
            </a:r>
          </a:p>
        </p:txBody>
      </p:sp>
    </p:spTree>
    <p:extLst>
      <p:ext uri="{BB962C8B-B14F-4D97-AF65-F5344CB8AC3E}">
        <p14:creationId xmlns:p14="http://schemas.microsoft.com/office/powerpoint/2010/main" val="171081984"/>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p:cSld name="6 block of text">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lvl1pPr>
              <a:defRPr>
                <a:solidFill>
                  <a:schemeClr val="bg1"/>
                </a:solidFill>
              </a:defRPr>
            </a:lvl1pPr>
          </a:lstStyle>
          <a:p>
            <a:r>
              <a:rPr lang="en-GB" noProof="0"/>
              <a:t>Confidentiality level |  MM/DD/YYYY  |  Speaker</a:t>
            </a:r>
          </a:p>
        </p:txBody>
      </p:sp>
      <p:sp>
        <p:nvSpPr>
          <p:cNvPr id="4" name="Espace réservé du numéro de diapositive 3"/>
          <p:cNvSpPr>
            <a:spLocks noGrp="1"/>
          </p:cNvSpPr>
          <p:nvPr>
            <p:ph type="sldNum" sz="quarter" idx="11"/>
          </p:nvPr>
        </p:nvSpPr>
        <p:spPr>
          <a:xfrm>
            <a:off x="681528" y="6507292"/>
            <a:ext cx="263461" cy="123111"/>
          </a:xfrm>
        </p:spPr>
        <p:txBody>
          <a:bodyPr/>
          <a:lstStyle>
            <a:lvl1pPr algn="l">
              <a:defRPr/>
            </a:lvl1pPr>
          </a:lstStyle>
          <a:p>
            <a:fld id="{72F7D735-2684-4015-BC38-8C62B24B466E}" type="slidenum">
              <a:rPr lang="en-GB" noProof="0" smtClean="0"/>
              <a:pPr/>
              <a:t>‹N°›</a:t>
            </a:fld>
            <a:endParaRPr lang="en-GB" noProof="0"/>
          </a:p>
        </p:txBody>
      </p:sp>
      <p:sp>
        <p:nvSpPr>
          <p:cNvPr id="9" name="Espace réservé du texte 7"/>
          <p:cNvSpPr>
            <a:spLocks noGrp="1"/>
          </p:cNvSpPr>
          <p:nvPr>
            <p:ph type="body" sz="quarter" idx="13" hasCustomPrompt="1"/>
          </p:nvPr>
        </p:nvSpPr>
        <p:spPr>
          <a:xfrm>
            <a:off x="1307467" y="563346"/>
            <a:ext cx="10189207" cy="624017"/>
          </a:xfrm>
        </p:spPr>
        <p:txBody>
          <a:bodyPr anchor="b"/>
          <a:lstStyle>
            <a:lvl1pPr marL="0">
              <a:lnSpc>
                <a:spcPct val="110000"/>
              </a:lnSpc>
              <a:buFontTx/>
              <a:buNone/>
              <a:defRPr sz="4000" b="1" i="0">
                <a:solidFill>
                  <a:schemeClr val="tx2"/>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en-GB" noProof="0"/>
              <a:t>Click to change the style of the text</a:t>
            </a:r>
          </a:p>
        </p:txBody>
      </p:sp>
      <p:sp>
        <p:nvSpPr>
          <p:cNvPr id="7" name="Espace réservé du texte 7"/>
          <p:cNvSpPr>
            <a:spLocks noGrp="1"/>
          </p:cNvSpPr>
          <p:nvPr>
            <p:ph type="body" sz="quarter" idx="12" hasCustomPrompt="1"/>
          </p:nvPr>
        </p:nvSpPr>
        <p:spPr>
          <a:xfrm>
            <a:off x="1315741" y="1714845"/>
            <a:ext cx="2952000" cy="671979"/>
          </a:xfrm>
        </p:spPr>
        <p:txBody>
          <a:bodyPr/>
          <a:lstStyle>
            <a:lvl1pPr marL="0">
              <a:buFontTx/>
              <a:buNone/>
              <a:defRPr sz="2000" b="1" i="0" u="sng"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en-GB" noProof="0"/>
              <a:t>Click to change the style of the text</a:t>
            </a:r>
          </a:p>
        </p:txBody>
      </p:sp>
      <p:sp>
        <p:nvSpPr>
          <p:cNvPr id="10" name="Espace réservé du texte 7"/>
          <p:cNvSpPr>
            <a:spLocks noGrp="1"/>
          </p:cNvSpPr>
          <p:nvPr>
            <p:ph type="body" sz="quarter" idx="14" hasCustomPrompt="1"/>
          </p:nvPr>
        </p:nvSpPr>
        <p:spPr>
          <a:xfrm>
            <a:off x="4912040" y="1714845"/>
            <a:ext cx="2952000" cy="671979"/>
          </a:xfrm>
        </p:spPr>
        <p:txBody>
          <a:bodyPr/>
          <a:lstStyle>
            <a:lvl1pPr marL="0">
              <a:buFontTx/>
              <a:buNone/>
              <a:defRPr sz="2000" b="1" i="0" u="sng"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en-GB" noProof="0"/>
              <a:t>Click to change the style of the text</a:t>
            </a:r>
          </a:p>
        </p:txBody>
      </p:sp>
      <p:sp>
        <p:nvSpPr>
          <p:cNvPr id="11" name="Espace réservé du texte 7"/>
          <p:cNvSpPr>
            <a:spLocks noGrp="1"/>
          </p:cNvSpPr>
          <p:nvPr>
            <p:ph type="body" sz="quarter" idx="15" hasCustomPrompt="1"/>
          </p:nvPr>
        </p:nvSpPr>
        <p:spPr>
          <a:xfrm>
            <a:off x="8577055" y="1714844"/>
            <a:ext cx="2952000" cy="671979"/>
          </a:xfrm>
        </p:spPr>
        <p:txBody>
          <a:bodyPr/>
          <a:lstStyle>
            <a:lvl1pPr marL="0">
              <a:buFontTx/>
              <a:buNone/>
              <a:defRPr sz="2000" b="1" i="0" u="sng"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en-GB" noProof="0"/>
              <a:t>Click to change the style of the text</a:t>
            </a:r>
          </a:p>
        </p:txBody>
      </p:sp>
      <p:sp>
        <p:nvSpPr>
          <p:cNvPr id="15" name="Espace réservé du texte 7"/>
          <p:cNvSpPr>
            <a:spLocks noGrp="1"/>
          </p:cNvSpPr>
          <p:nvPr>
            <p:ph type="body" sz="quarter" idx="16" hasCustomPrompt="1"/>
          </p:nvPr>
        </p:nvSpPr>
        <p:spPr>
          <a:xfrm>
            <a:off x="1315741" y="3944619"/>
            <a:ext cx="2952000" cy="671979"/>
          </a:xfrm>
        </p:spPr>
        <p:txBody>
          <a:bodyPr/>
          <a:lstStyle>
            <a:lvl1pPr marL="0">
              <a:buFontTx/>
              <a:buNone/>
              <a:defRPr sz="2000" b="1" i="0" u="sng"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en-GB" noProof="0"/>
              <a:t>Click to change the style of the text</a:t>
            </a:r>
          </a:p>
        </p:txBody>
      </p:sp>
      <p:sp>
        <p:nvSpPr>
          <p:cNvPr id="16" name="Espace réservé du texte 7"/>
          <p:cNvSpPr>
            <a:spLocks noGrp="1"/>
          </p:cNvSpPr>
          <p:nvPr>
            <p:ph type="body" sz="quarter" idx="17" hasCustomPrompt="1"/>
          </p:nvPr>
        </p:nvSpPr>
        <p:spPr>
          <a:xfrm>
            <a:off x="4912040" y="3944619"/>
            <a:ext cx="2952000" cy="671979"/>
          </a:xfrm>
        </p:spPr>
        <p:txBody>
          <a:bodyPr/>
          <a:lstStyle>
            <a:lvl1pPr marL="0">
              <a:buFontTx/>
              <a:buNone/>
              <a:defRPr sz="2000" b="1" i="0" u="sng"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en-GB" noProof="0"/>
              <a:t>Click to change the style of the text</a:t>
            </a:r>
          </a:p>
        </p:txBody>
      </p:sp>
      <p:sp>
        <p:nvSpPr>
          <p:cNvPr id="17" name="Espace réservé du texte 7"/>
          <p:cNvSpPr>
            <a:spLocks noGrp="1"/>
          </p:cNvSpPr>
          <p:nvPr>
            <p:ph type="body" sz="quarter" idx="18" hasCustomPrompt="1"/>
          </p:nvPr>
        </p:nvSpPr>
        <p:spPr>
          <a:xfrm>
            <a:off x="8577055" y="3944618"/>
            <a:ext cx="2952000" cy="671979"/>
          </a:xfrm>
        </p:spPr>
        <p:txBody>
          <a:bodyPr/>
          <a:lstStyle>
            <a:lvl1pPr marL="0">
              <a:buFontTx/>
              <a:buNone/>
              <a:defRPr sz="2000" b="1" i="0" u="sng"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en-GB" noProof="0"/>
              <a:t>Click to change the style of the text</a:t>
            </a:r>
          </a:p>
        </p:txBody>
      </p:sp>
      <p:pic>
        <p:nvPicPr>
          <p:cNvPr id="12" name="Image 11">
            <a:extLst>
              <a:ext uri="{FF2B5EF4-FFF2-40B4-BE49-F238E27FC236}">
                <a16:creationId xmlns:a16="http://schemas.microsoft.com/office/drawing/2014/main" id="{20123920-6AB1-8544-8B94-C9A5C3A410A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23074" y="6167566"/>
            <a:ext cx="1221598" cy="789826"/>
          </a:xfrm>
          <a:prstGeom prst="rect">
            <a:avLst/>
          </a:prstGeom>
        </p:spPr>
      </p:pic>
    </p:spTree>
    <p:extLst>
      <p:ext uri="{BB962C8B-B14F-4D97-AF65-F5344CB8AC3E}">
        <p14:creationId xmlns:p14="http://schemas.microsoft.com/office/powerpoint/2010/main" val="115156787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p:cSld name="Graphiques">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lvl1pPr>
              <a:defRPr>
                <a:solidFill>
                  <a:schemeClr val="bg1"/>
                </a:solidFill>
              </a:defRPr>
            </a:lvl1pPr>
          </a:lstStyle>
          <a:p>
            <a:r>
              <a:rPr lang="en-US"/>
              <a:t>Confidentiality level |  MM/DD/YYYY  |  Speaker</a:t>
            </a:r>
            <a:endParaRPr lang="fr-FR"/>
          </a:p>
        </p:txBody>
      </p:sp>
      <p:sp>
        <p:nvSpPr>
          <p:cNvPr id="4" name="Espace réservé du numéro de diapositive 3"/>
          <p:cNvSpPr>
            <a:spLocks noGrp="1"/>
          </p:cNvSpPr>
          <p:nvPr>
            <p:ph type="sldNum" sz="quarter" idx="11"/>
          </p:nvPr>
        </p:nvSpPr>
        <p:spPr/>
        <p:txBody>
          <a:bodyPr/>
          <a:lstStyle>
            <a:lvl1pPr algn="l">
              <a:defRPr/>
            </a:lvl1pPr>
          </a:lstStyle>
          <a:p>
            <a:fld id="{72F7D735-2684-4015-BC38-8C62B24B466E}" type="slidenum">
              <a:rPr lang="fr-FR" smtClean="0"/>
              <a:pPr/>
              <a:t>‹N°›</a:t>
            </a:fld>
            <a:endParaRPr lang="fr-FR"/>
          </a:p>
        </p:txBody>
      </p:sp>
      <p:sp>
        <p:nvSpPr>
          <p:cNvPr id="9" name="Espace réservé du texte 7"/>
          <p:cNvSpPr>
            <a:spLocks noGrp="1"/>
          </p:cNvSpPr>
          <p:nvPr>
            <p:ph type="body" sz="quarter" idx="13" hasCustomPrompt="1"/>
          </p:nvPr>
        </p:nvSpPr>
        <p:spPr>
          <a:xfrm>
            <a:off x="1307467" y="896771"/>
            <a:ext cx="10189207" cy="624017"/>
          </a:xfrm>
        </p:spPr>
        <p:txBody>
          <a:bodyPr anchor="b"/>
          <a:lstStyle>
            <a:lvl1pPr marL="0">
              <a:buFontTx/>
              <a:buNone/>
              <a:defRPr sz="4000" b="1" i="0">
                <a:solidFill>
                  <a:schemeClr val="tx2"/>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fr-FR"/>
              <a:t>Click to </a:t>
            </a:r>
            <a:r>
              <a:rPr lang="fr-FR" err="1"/>
              <a:t>modify</a:t>
            </a:r>
            <a:r>
              <a:rPr lang="fr-FR"/>
              <a:t> the </a:t>
            </a:r>
            <a:r>
              <a:rPr lang="fr-FR" err="1"/>
              <a:t>title</a:t>
            </a:r>
            <a:endParaRPr lang="fr-FR"/>
          </a:p>
        </p:txBody>
      </p:sp>
      <p:sp>
        <p:nvSpPr>
          <p:cNvPr id="6" name="Espace réservé du graphique 5"/>
          <p:cNvSpPr>
            <a:spLocks noGrp="1"/>
          </p:cNvSpPr>
          <p:nvPr>
            <p:ph type="chart" sz="quarter" idx="23"/>
          </p:nvPr>
        </p:nvSpPr>
        <p:spPr>
          <a:xfrm>
            <a:off x="695325" y="2744924"/>
            <a:ext cx="4932623" cy="2736304"/>
          </a:xfrm>
          <a:solidFill>
            <a:schemeClr val="bg2"/>
          </a:solidFill>
        </p:spPr>
        <p:txBody>
          <a:bodyPr vert="horz" wrap="square" lIns="36000" tIns="0" rIns="36000" bIns="0" rtlCol="0" anchor="ctr">
            <a:noAutofit/>
          </a:bodyPr>
          <a:lstStyle>
            <a:lvl1pPr algn="ctr">
              <a:defRPr lang="fr-FR" sz="1200" b="0">
                <a:solidFill>
                  <a:schemeClr val="tx1"/>
                </a:solidFill>
              </a:defRPr>
            </a:lvl1pPr>
          </a:lstStyle>
          <a:p>
            <a:pPr lvl="0" algn="ctr"/>
            <a:r>
              <a:rPr lang="fr-FR"/>
              <a:t>Cliquez sur l'icône pour ajouter un graphique</a:t>
            </a:r>
          </a:p>
        </p:txBody>
      </p:sp>
      <p:sp>
        <p:nvSpPr>
          <p:cNvPr id="18" name="Espace réservé du graphique 5"/>
          <p:cNvSpPr>
            <a:spLocks noGrp="1"/>
          </p:cNvSpPr>
          <p:nvPr>
            <p:ph type="chart" sz="quarter" idx="24"/>
          </p:nvPr>
        </p:nvSpPr>
        <p:spPr>
          <a:xfrm>
            <a:off x="6096000" y="2744924"/>
            <a:ext cx="3060415" cy="2736304"/>
          </a:xfrm>
          <a:solidFill>
            <a:schemeClr val="bg2"/>
          </a:solidFill>
        </p:spPr>
        <p:txBody>
          <a:bodyPr vert="horz" wrap="square" lIns="36000" tIns="0" rIns="36000" bIns="0" rtlCol="0" anchor="ctr">
            <a:noAutofit/>
          </a:bodyPr>
          <a:lstStyle>
            <a:lvl1pPr algn="ctr">
              <a:defRPr lang="fr-FR" sz="1200" b="0">
                <a:solidFill>
                  <a:schemeClr val="tx1"/>
                </a:solidFill>
              </a:defRPr>
            </a:lvl1pPr>
          </a:lstStyle>
          <a:p>
            <a:pPr lvl="0" algn="ctr"/>
            <a:r>
              <a:rPr lang="fr-FR"/>
              <a:t>Cliquez sur l'icône pour ajouter un graphique</a:t>
            </a:r>
          </a:p>
        </p:txBody>
      </p:sp>
      <p:sp>
        <p:nvSpPr>
          <p:cNvPr id="19" name="Espace réservé du graphique 5"/>
          <p:cNvSpPr>
            <a:spLocks noGrp="1"/>
          </p:cNvSpPr>
          <p:nvPr>
            <p:ph type="chart" sz="quarter" idx="25"/>
          </p:nvPr>
        </p:nvSpPr>
        <p:spPr>
          <a:xfrm>
            <a:off x="9516380" y="1772816"/>
            <a:ext cx="1977278" cy="3708412"/>
          </a:xfrm>
          <a:solidFill>
            <a:schemeClr val="bg2"/>
          </a:solidFill>
        </p:spPr>
        <p:txBody>
          <a:bodyPr vert="horz" wrap="square" lIns="36000" tIns="0" rIns="36000" bIns="0" rtlCol="0" anchor="ctr">
            <a:noAutofit/>
          </a:bodyPr>
          <a:lstStyle>
            <a:lvl1pPr algn="ctr">
              <a:defRPr lang="fr-FR" sz="1200" b="0">
                <a:solidFill>
                  <a:schemeClr val="tx1"/>
                </a:solidFill>
              </a:defRPr>
            </a:lvl1pPr>
          </a:lstStyle>
          <a:p>
            <a:pPr lvl="0" algn="ctr"/>
            <a:r>
              <a:rPr lang="fr-FR"/>
              <a:t>Cliquez sur l'icône pour ajouter un graphique</a:t>
            </a:r>
          </a:p>
        </p:txBody>
      </p:sp>
      <p:pic>
        <p:nvPicPr>
          <p:cNvPr id="10" name="Image 9">
            <a:extLst>
              <a:ext uri="{FF2B5EF4-FFF2-40B4-BE49-F238E27FC236}">
                <a16:creationId xmlns:a16="http://schemas.microsoft.com/office/drawing/2014/main" id="{B13CA40D-977B-314B-BA7C-54F54BA62F6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23074" y="6167566"/>
            <a:ext cx="1221598" cy="789826"/>
          </a:xfrm>
          <a:prstGeom prst="rect">
            <a:avLst/>
          </a:prstGeom>
        </p:spPr>
      </p:pic>
    </p:spTree>
    <p:extLst>
      <p:ext uri="{BB962C8B-B14F-4D97-AF65-F5344CB8AC3E}">
        <p14:creationId xmlns:p14="http://schemas.microsoft.com/office/powerpoint/2010/main" val="225655960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p:cSld name="1_Verbatim">
    <p:bg>
      <p:bgPr>
        <a:solidFill>
          <a:schemeClr val="accent1"/>
        </a:solidFill>
        <a:effectLst/>
      </p:bgPr>
    </p:bg>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p>
            <a:r>
              <a:rPr lang="en-US"/>
              <a:t>Confidentiality level |  MM/DD/YYYY  |  Speaker</a:t>
            </a:r>
            <a:endParaRPr lang="fr-FR"/>
          </a:p>
        </p:txBody>
      </p:sp>
      <p:sp>
        <p:nvSpPr>
          <p:cNvPr id="4" name="Espace réservé du numéro de diapositive 3"/>
          <p:cNvSpPr>
            <a:spLocks noGrp="1"/>
          </p:cNvSpPr>
          <p:nvPr>
            <p:ph type="sldNum" sz="quarter" idx="11"/>
          </p:nvPr>
        </p:nvSpPr>
        <p:spPr/>
        <p:txBody>
          <a:bodyPr/>
          <a:lstStyle>
            <a:lvl1pPr algn="l">
              <a:defRPr/>
            </a:lvl1pPr>
          </a:lstStyle>
          <a:p>
            <a:fld id="{72F7D735-2684-4015-BC38-8C62B24B466E}" type="slidenum">
              <a:rPr lang="fr-FR" smtClean="0"/>
              <a:pPr/>
              <a:t>‹N°›</a:t>
            </a:fld>
            <a:endParaRPr lang="fr-FR"/>
          </a:p>
        </p:txBody>
      </p:sp>
      <p:sp>
        <p:nvSpPr>
          <p:cNvPr id="6" name="Espace réservé du texte 7"/>
          <p:cNvSpPr>
            <a:spLocks noGrp="1"/>
          </p:cNvSpPr>
          <p:nvPr>
            <p:ph type="body" sz="quarter" idx="12" hasCustomPrompt="1"/>
          </p:nvPr>
        </p:nvSpPr>
        <p:spPr>
          <a:xfrm>
            <a:off x="3945363" y="3007795"/>
            <a:ext cx="6543126" cy="842410"/>
          </a:xfrm>
        </p:spPr>
        <p:txBody>
          <a:bodyPr anchor="ctr"/>
          <a:lstStyle>
            <a:lvl1pPr marL="0">
              <a:lnSpc>
                <a:spcPct val="110000"/>
              </a:lnSpc>
              <a:spcBef>
                <a:spcPts val="0"/>
              </a:spcBef>
              <a:buFontTx/>
              <a:buNone/>
              <a:defRPr sz="5400" b="1" i="0">
                <a:solidFill>
                  <a:schemeClr val="bg1"/>
                </a:solidFill>
              </a:defRPr>
            </a:lvl1pPr>
            <a:lvl2pPr marL="0">
              <a:lnSpc>
                <a:spcPct val="100000"/>
              </a:lnSpc>
              <a:spcBef>
                <a:spcPts val="0"/>
              </a:spcBef>
              <a:buFontTx/>
              <a:buNone/>
              <a:defRPr sz="1600" b="0" i="0"/>
            </a:lvl2pPr>
            <a:lvl3pPr marL="0">
              <a:lnSpc>
                <a:spcPct val="100000"/>
              </a:lnSpc>
              <a:spcBef>
                <a:spcPts val="0"/>
              </a:spcBef>
              <a:buFontTx/>
              <a:buNone/>
              <a:defRPr sz="1600" b="0" i="0"/>
            </a:lvl3pPr>
            <a:lvl4pPr marL="0" indent="0">
              <a:lnSpc>
                <a:spcPct val="100000"/>
              </a:lnSpc>
              <a:spcBef>
                <a:spcPts val="0"/>
              </a:spcBef>
              <a:buFontTx/>
              <a:buNone/>
              <a:defRPr sz="1600" b="0" i="0"/>
            </a:lvl4pPr>
            <a:lvl5pPr marL="0" indent="0">
              <a:lnSpc>
                <a:spcPct val="100000"/>
              </a:lnSpc>
              <a:spcBef>
                <a:spcPts val="0"/>
              </a:spcBef>
              <a:buFontTx/>
              <a:buNone/>
              <a:defRPr sz="1600" b="0" i="0"/>
            </a:lvl5pPr>
          </a:lstStyle>
          <a:p>
            <a:pPr lvl="0"/>
            <a:r>
              <a:rPr lang="fr-FR"/>
              <a:t>Insert a </a:t>
            </a:r>
            <a:r>
              <a:rPr lang="fr-FR" err="1"/>
              <a:t>quote</a:t>
            </a:r>
            <a:r>
              <a:rPr lang="fr-FR"/>
              <a:t> </a:t>
            </a:r>
            <a:r>
              <a:rPr lang="fr-FR" err="1"/>
              <a:t>here</a:t>
            </a:r>
            <a:endParaRPr lang="fr-FR"/>
          </a:p>
        </p:txBody>
      </p:sp>
      <p:sp>
        <p:nvSpPr>
          <p:cNvPr id="2" name="ZoneTexte 1">
            <a:extLst>
              <a:ext uri="{FF2B5EF4-FFF2-40B4-BE49-F238E27FC236}">
                <a16:creationId xmlns:a16="http://schemas.microsoft.com/office/drawing/2014/main" id="{053753E1-B500-42DE-A588-0FABA26EAD21}"/>
              </a:ext>
            </a:extLst>
          </p:cNvPr>
          <p:cNvSpPr txBox="1"/>
          <p:nvPr/>
        </p:nvSpPr>
        <p:spPr>
          <a:xfrm>
            <a:off x="3736763" y="-1224466"/>
            <a:ext cx="1296145" cy="2985433"/>
          </a:xfrm>
          <a:prstGeom prst="rect">
            <a:avLst/>
          </a:prstGeom>
          <a:noFill/>
        </p:spPr>
        <p:txBody>
          <a:bodyPr wrap="square" lIns="36000" tIns="0" rIns="36000" bIns="0" rtlCol="0">
            <a:spAutoFit/>
          </a:bodyPr>
          <a:lstStyle/>
          <a:p>
            <a:pPr marL="0" indent="0">
              <a:buClr>
                <a:schemeClr val="tx2"/>
              </a:buClr>
              <a:buFont typeface="Arial"/>
              <a:buNone/>
            </a:pPr>
            <a:r>
              <a:rPr lang="fr-FR" sz="18000" b="1"/>
              <a:t>«</a:t>
            </a:r>
            <a:r>
              <a:rPr lang="fr-FR" sz="1400"/>
              <a:t> </a:t>
            </a:r>
          </a:p>
        </p:txBody>
      </p:sp>
      <p:sp>
        <p:nvSpPr>
          <p:cNvPr id="14" name="ZoneTexte 13">
            <a:extLst>
              <a:ext uri="{FF2B5EF4-FFF2-40B4-BE49-F238E27FC236}">
                <a16:creationId xmlns:a16="http://schemas.microsoft.com/office/drawing/2014/main" id="{91717E5E-32EF-45FB-B1B8-4C72D834C30A}"/>
              </a:ext>
            </a:extLst>
          </p:cNvPr>
          <p:cNvSpPr txBox="1"/>
          <p:nvPr/>
        </p:nvSpPr>
        <p:spPr>
          <a:xfrm>
            <a:off x="9408367" y="4853908"/>
            <a:ext cx="1296145" cy="2985433"/>
          </a:xfrm>
          <a:prstGeom prst="rect">
            <a:avLst/>
          </a:prstGeom>
          <a:noFill/>
        </p:spPr>
        <p:txBody>
          <a:bodyPr wrap="square" lIns="36000" tIns="0" rIns="36000" bIns="0" rtlCol="0">
            <a:spAutoFit/>
          </a:bodyPr>
          <a:lstStyle/>
          <a:p>
            <a:pPr marL="0" indent="0">
              <a:buClr>
                <a:schemeClr val="tx2"/>
              </a:buClr>
              <a:buFont typeface="Arial"/>
              <a:buNone/>
            </a:pPr>
            <a:r>
              <a:rPr lang="fr-FR" sz="18000" b="1"/>
              <a:t>»</a:t>
            </a:r>
            <a:r>
              <a:rPr lang="fr-FR" sz="1400"/>
              <a:t> </a:t>
            </a:r>
          </a:p>
        </p:txBody>
      </p:sp>
      <p:pic>
        <p:nvPicPr>
          <p:cNvPr id="16" name="Image 15">
            <a:extLst>
              <a:ext uri="{FF2B5EF4-FFF2-40B4-BE49-F238E27FC236}">
                <a16:creationId xmlns:a16="http://schemas.microsoft.com/office/drawing/2014/main" id="{A557A6B7-9CC5-439A-A5F0-8401D925CB10}"/>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923765" y="6165304"/>
            <a:ext cx="1225096" cy="792088"/>
          </a:xfrm>
          <a:prstGeom prst="rect">
            <a:avLst/>
          </a:prstGeom>
        </p:spPr>
      </p:pic>
      <p:pic>
        <p:nvPicPr>
          <p:cNvPr id="8" name="Image 7" descr="Une image contenant noir, assis, intérieur&#10;&#10;Description générée automatiquement">
            <a:extLst>
              <a:ext uri="{FF2B5EF4-FFF2-40B4-BE49-F238E27FC236}">
                <a16:creationId xmlns:a16="http://schemas.microsoft.com/office/drawing/2014/main" id="{741C5C5A-33D0-40C8-9035-C903995FE80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711" y="-426327"/>
            <a:ext cx="3671014" cy="5184576"/>
          </a:xfrm>
          <a:prstGeom prst="rect">
            <a:avLst/>
          </a:prstGeom>
        </p:spPr>
      </p:pic>
    </p:spTree>
    <p:extLst>
      <p:ext uri="{BB962C8B-B14F-4D97-AF65-F5344CB8AC3E}">
        <p14:creationId xmlns:p14="http://schemas.microsoft.com/office/powerpoint/2010/main" val="105960646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p:cSld name="Exergue">
    <p:bg>
      <p:bgPr>
        <a:solidFill>
          <a:schemeClr val="tx2"/>
        </a:solidFill>
        <a:effectLst/>
      </p:bgPr>
    </p:bg>
    <p:spTree>
      <p:nvGrpSpPr>
        <p:cNvPr id="1" name=""/>
        <p:cNvGrpSpPr/>
        <p:nvPr/>
      </p:nvGrpSpPr>
      <p:grpSpPr>
        <a:xfrm>
          <a:off x="0" y="0"/>
          <a:ext cx="0" cy="0"/>
          <a:chOff x="0" y="0"/>
          <a:chExt cx="0" cy="0"/>
        </a:xfrm>
      </p:grpSpPr>
      <p:sp>
        <p:nvSpPr>
          <p:cNvPr id="9" name="Espace réservé pour une image  3"/>
          <p:cNvSpPr>
            <a:spLocks noGrp="1"/>
          </p:cNvSpPr>
          <p:nvPr>
            <p:ph type="pic" sz="quarter" idx="14" hasCustomPrompt="1"/>
          </p:nvPr>
        </p:nvSpPr>
        <p:spPr>
          <a:xfrm>
            <a:off x="1725202" y="2072278"/>
            <a:ext cx="2268000" cy="2700000"/>
          </a:xfrm>
          <a:noFill/>
        </p:spPr>
        <p:txBody>
          <a:bodyPr anchor="ctr">
            <a:noAutofit/>
          </a:bodyPr>
          <a:lstStyle>
            <a:lvl1pPr algn="ctr">
              <a:defRPr sz="1200" b="0">
                <a:solidFill>
                  <a:schemeClr val="tx1"/>
                </a:solidFill>
              </a:defRPr>
            </a:lvl1pPr>
          </a:lstStyle>
          <a:p>
            <a:r>
              <a:rPr lang="fr-FR"/>
              <a:t>Pictogramme</a:t>
            </a:r>
          </a:p>
        </p:txBody>
      </p:sp>
      <p:sp>
        <p:nvSpPr>
          <p:cNvPr id="3" name="Espace réservé du pied de page 2"/>
          <p:cNvSpPr>
            <a:spLocks noGrp="1"/>
          </p:cNvSpPr>
          <p:nvPr>
            <p:ph type="ftr" sz="quarter" idx="10"/>
          </p:nvPr>
        </p:nvSpPr>
        <p:spPr/>
        <p:txBody>
          <a:bodyPr/>
          <a:lstStyle/>
          <a:p>
            <a:r>
              <a:rPr lang="en-US"/>
              <a:t>Confidentiality level |  MM/DD/YYYY  |  Speaker</a:t>
            </a:r>
            <a:endParaRPr lang="fr-FR"/>
          </a:p>
        </p:txBody>
      </p:sp>
      <p:sp>
        <p:nvSpPr>
          <p:cNvPr id="4" name="Espace réservé du numéro de diapositive 3"/>
          <p:cNvSpPr>
            <a:spLocks noGrp="1"/>
          </p:cNvSpPr>
          <p:nvPr>
            <p:ph type="sldNum" sz="quarter" idx="11"/>
          </p:nvPr>
        </p:nvSpPr>
        <p:spPr/>
        <p:txBody>
          <a:bodyPr/>
          <a:lstStyle>
            <a:lvl1pPr algn="l">
              <a:defRPr>
                <a:solidFill>
                  <a:schemeClr val="bg1"/>
                </a:solidFill>
              </a:defRPr>
            </a:lvl1pPr>
          </a:lstStyle>
          <a:p>
            <a:fld id="{72F7D735-2684-4015-BC38-8C62B24B466E}" type="slidenum">
              <a:rPr lang="fr-FR" smtClean="0"/>
              <a:pPr/>
              <a:t>‹N°›</a:t>
            </a:fld>
            <a:endParaRPr lang="fr-FR"/>
          </a:p>
        </p:txBody>
      </p:sp>
      <p:sp>
        <p:nvSpPr>
          <p:cNvPr id="6" name="Espace réservé du texte 7"/>
          <p:cNvSpPr>
            <a:spLocks noGrp="1"/>
          </p:cNvSpPr>
          <p:nvPr>
            <p:ph type="body" sz="quarter" idx="12" hasCustomPrompt="1"/>
          </p:nvPr>
        </p:nvSpPr>
        <p:spPr>
          <a:xfrm>
            <a:off x="4331803" y="3078006"/>
            <a:ext cx="7164871" cy="701987"/>
          </a:xfrm>
        </p:spPr>
        <p:txBody>
          <a:bodyPr anchor="ctr"/>
          <a:lstStyle>
            <a:lvl1pPr marL="0">
              <a:lnSpc>
                <a:spcPct val="110000"/>
              </a:lnSpc>
              <a:spcBef>
                <a:spcPts val="0"/>
              </a:spcBef>
              <a:buFontTx/>
              <a:buNone/>
              <a:defRPr sz="4500" b="1" i="0">
                <a:solidFill>
                  <a:schemeClr val="bg1"/>
                </a:solidFill>
              </a:defRPr>
            </a:lvl1pPr>
            <a:lvl2pPr marL="0">
              <a:lnSpc>
                <a:spcPct val="100000"/>
              </a:lnSpc>
              <a:spcBef>
                <a:spcPts val="0"/>
              </a:spcBef>
              <a:buFontTx/>
              <a:buNone/>
              <a:defRPr sz="1600" b="0" i="0"/>
            </a:lvl2pPr>
            <a:lvl3pPr marL="0">
              <a:lnSpc>
                <a:spcPct val="100000"/>
              </a:lnSpc>
              <a:spcBef>
                <a:spcPts val="0"/>
              </a:spcBef>
              <a:buFontTx/>
              <a:buNone/>
              <a:defRPr sz="1600" b="0" i="0"/>
            </a:lvl3pPr>
            <a:lvl4pPr marL="0" indent="0">
              <a:lnSpc>
                <a:spcPct val="100000"/>
              </a:lnSpc>
              <a:spcBef>
                <a:spcPts val="0"/>
              </a:spcBef>
              <a:buFontTx/>
              <a:buNone/>
              <a:defRPr sz="1600" b="0" i="0"/>
            </a:lvl4pPr>
            <a:lvl5pPr marL="0" indent="0">
              <a:lnSpc>
                <a:spcPct val="100000"/>
              </a:lnSpc>
              <a:spcBef>
                <a:spcPts val="0"/>
              </a:spcBef>
              <a:buFontTx/>
              <a:buNone/>
              <a:defRPr sz="1600" b="0" i="0"/>
            </a:lvl5pPr>
          </a:lstStyle>
          <a:p>
            <a:pPr lvl="0"/>
            <a:r>
              <a:rPr lang="fr-FR"/>
              <a:t>Click to </a:t>
            </a:r>
            <a:r>
              <a:rPr lang="fr-FR" err="1"/>
              <a:t>modify</a:t>
            </a:r>
            <a:endParaRPr lang="fr-FR"/>
          </a:p>
        </p:txBody>
      </p:sp>
      <p:pic>
        <p:nvPicPr>
          <p:cNvPr id="8" name="Image 7">
            <a:extLst>
              <a:ext uri="{FF2B5EF4-FFF2-40B4-BE49-F238E27FC236}">
                <a16:creationId xmlns:a16="http://schemas.microsoft.com/office/drawing/2014/main" id="{B7FC3F18-5A19-43B9-BEDD-838AF6D9BCE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923765" y="6165304"/>
            <a:ext cx="1225096" cy="792088"/>
          </a:xfrm>
          <a:prstGeom prst="rect">
            <a:avLst/>
          </a:prstGeom>
        </p:spPr>
      </p:pic>
    </p:spTree>
    <p:extLst>
      <p:ext uri="{BB962C8B-B14F-4D97-AF65-F5344CB8AC3E}">
        <p14:creationId xmlns:p14="http://schemas.microsoft.com/office/powerpoint/2010/main" val="299113232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p:cSld name="Key figure">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lvl1pPr>
              <a:defRPr>
                <a:solidFill>
                  <a:schemeClr val="bg1"/>
                </a:solidFill>
              </a:defRPr>
            </a:lvl1pPr>
          </a:lstStyle>
          <a:p>
            <a:r>
              <a:rPr lang="en-GB" noProof="0"/>
              <a:t>Confidentiality level |  MM/DD/YYYY  |  Speaker</a:t>
            </a:r>
          </a:p>
        </p:txBody>
      </p:sp>
      <p:sp>
        <p:nvSpPr>
          <p:cNvPr id="4" name="Espace réservé du numéro de diapositive 3"/>
          <p:cNvSpPr>
            <a:spLocks noGrp="1"/>
          </p:cNvSpPr>
          <p:nvPr>
            <p:ph type="sldNum" sz="quarter" idx="11"/>
          </p:nvPr>
        </p:nvSpPr>
        <p:spPr/>
        <p:txBody>
          <a:bodyPr/>
          <a:lstStyle>
            <a:lvl1pPr algn="l">
              <a:defRPr/>
            </a:lvl1pPr>
          </a:lstStyle>
          <a:p>
            <a:fld id="{72F7D735-2684-4015-BC38-8C62B24B466E}" type="slidenum">
              <a:rPr lang="en-GB" noProof="0" smtClean="0"/>
              <a:pPr/>
              <a:t>‹N°›</a:t>
            </a:fld>
            <a:endParaRPr lang="en-GB" noProof="0"/>
          </a:p>
        </p:txBody>
      </p:sp>
      <p:sp>
        <p:nvSpPr>
          <p:cNvPr id="8" name="Espace réservé du texte 7"/>
          <p:cNvSpPr>
            <a:spLocks noGrp="1"/>
          </p:cNvSpPr>
          <p:nvPr>
            <p:ph type="body" sz="quarter" idx="12" hasCustomPrompt="1"/>
          </p:nvPr>
        </p:nvSpPr>
        <p:spPr>
          <a:xfrm>
            <a:off x="1919537" y="1461793"/>
            <a:ext cx="8352928" cy="3456074"/>
          </a:xfrm>
        </p:spPr>
        <p:txBody>
          <a:bodyPr anchor="b"/>
          <a:lstStyle>
            <a:lvl1pPr marL="0" algn="ctr">
              <a:lnSpc>
                <a:spcPct val="90000"/>
              </a:lnSpc>
              <a:buFontTx/>
              <a:buNone/>
              <a:defRPr sz="24500" b="1" i="0" spc="-1000" baseline="0"/>
            </a:lvl1pPr>
            <a:lvl2pPr marL="0">
              <a:buFontTx/>
              <a:buNone/>
              <a:defRPr sz="1600" b="0" i="0"/>
            </a:lvl2pPr>
            <a:lvl3pPr marL="0">
              <a:buFontTx/>
              <a:buNone/>
              <a:defRPr sz="1600" b="0" i="0"/>
            </a:lvl3pPr>
            <a:lvl4pPr marL="0" indent="0">
              <a:buFontTx/>
              <a:buNone/>
              <a:defRPr sz="1600" b="0" i="0"/>
            </a:lvl4pPr>
            <a:lvl5pPr marL="0" indent="0">
              <a:buFontTx/>
              <a:buNone/>
              <a:defRPr sz="1600" b="0" i="0"/>
            </a:lvl5pPr>
          </a:lstStyle>
          <a:p>
            <a:pPr lvl="0"/>
            <a:r>
              <a:rPr lang="en-GB" noProof="0"/>
              <a:t>00</a:t>
            </a:r>
          </a:p>
        </p:txBody>
      </p:sp>
      <p:sp>
        <p:nvSpPr>
          <p:cNvPr id="9" name="Espace réservé du texte 7"/>
          <p:cNvSpPr>
            <a:spLocks noGrp="1"/>
          </p:cNvSpPr>
          <p:nvPr>
            <p:ph type="body" sz="quarter" idx="13" hasCustomPrompt="1"/>
          </p:nvPr>
        </p:nvSpPr>
        <p:spPr>
          <a:xfrm>
            <a:off x="3323692" y="4579312"/>
            <a:ext cx="6048526" cy="343171"/>
          </a:xfrm>
        </p:spPr>
        <p:txBody>
          <a:bodyPr/>
          <a:lstStyle>
            <a:lvl1pPr marL="0">
              <a:buFontTx/>
              <a:buNone/>
              <a:defRPr sz="2200" b="1" i="0">
                <a:solidFill>
                  <a:schemeClr val="bg1"/>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en-GB" noProof="0"/>
              <a:t>Click to change the text</a:t>
            </a:r>
          </a:p>
        </p:txBody>
      </p:sp>
      <p:pic>
        <p:nvPicPr>
          <p:cNvPr id="11" name="Image 10">
            <a:extLst>
              <a:ext uri="{FF2B5EF4-FFF2-40B4-BE49-F238E27FC236}">
                <a16:creationId xmlns:a16="http://schemas.microsoft.com/office/drawing/2014/main" id="{0D070705-B11F-AD4F-8A63-73EA8F0042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23074" y="6167566"/>
            <a:ext cx="1221598" cy="789826"/>
          </a:xfrm>
          <a:prstGeom prst="rect">
            <a:avLst/>
          </a:prstGeom>
        </p:spPr>
      </p:pic>
    </p:spTree>
    <p:extLst>
      <p:ext uri="{BB962C8B-B14F-4D97-AF65-F5344CB8AC3E}">
        <p14:creationId xmlns:p14="http://schemas.microsoft.com/office/powerpoint/2010/main" val="236815334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p:cSld name="Graph">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lvl1pPr>
              <a:defRPr>
                <a:solidFill>
                  <a:schemeClr val="bg1"/>
                </a:solidFill>
              </a:defRPr>
            </a:lvl1pPr>
          </a:lstStyle>
          <a:p>
            <a:r>
              <a:rPr lang="en-GB" noProof="0"/>
              <a:t>Confidentiality level |  MM/DD/YYYY  |  Speaker</a:t>
            </a:r>
          </a:p>
        </p:txBody>
      </p:sp>
      <p:sp>
        <p:nvSpPr>
          <p:cNvPr id="4" name="Espace réservé du numéro de diapositive 3"/>
          <p:cNvSpPr>
            <a:spLocks noGrp="1"/>
          </p:cNvSpPr>
          <p:nvPr>
            <p:ph type="sldNum" sz="quarter" idx="11"/>
          </p:nvPr>
        </p:nvSpPr>
        <p:spPr/>
        <p:txBody>
          <a:bodyPr/>
          <a:lstStyle>
            <a:lvl1pPr algn="l">
              <a:defRPr/>
            </a:lvl1pPr>
          </a:lstStyle>
          <a:p>
            <a:fld id="{72F7D735-2684-4015-BC38-8C62B24B466E}" type="slidenum">
              <a:rPr lang="en-GB" noProof="0" smtClean="0"/>
              <a:pPr/>
              <a:t>‹N°›</a:t>
            </a:fld>
            <a:endParaRPr lang="en-GB" noProof="0"/>
          </a:p>
        </p:txBody>
      </p:sp>
      <p:sp>
        <p:nvSpPr>
          <p:cNvPr id="9" name="Espace réservé du texte 7"/>
          <p:cNvSpPr>
            <a:spLocks noGrp="1"/>
          </p:cNvSpPr>
          <p:nvPr>
            <p:ph type="body" sz="quarter" idx="13" hasCustomPrompt="1"/>
          </p:nvPr>
        </p:nvSpPr>
        <p:spPr>
          <a:xfrm>
            <a:off x="1277315" y="735528"/>
            <a:ext cx="10189207" cy="624017"/>
          </a:xfrm>
        </p:spPr>
        <p:txBody>
          <a:bodyPr anchor="b"/>
          <a:lstStyle>
            <a:lvl1pPr marL="0">
              <a:buFontTx/>
              <a:buNone/>
              <a:defRPr sz="4000" b="1" i="0">
                <a:solidFill>
                  <a:schemeClr val="tx2"/>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en-GB" noProof="0"/>
              <a:t>Click to change the style of the text</a:t>
            </a:r>
          </a:p>
        </p:txBody>
      </p:sp>
      <p:sp>
        <p:nvSpPr>
          <p:cNvPr id="6" name="Espace réservé du graphique 5"/>
          <p:cNvSpPr>
            <a:spLocks noGrp="1"/>
          </p:cNvSpPr>
          <p:nvPr>
            <p:ph type="chart" sz="quarter" idx="23" hasCustomPrompt="1"/>
          </p:nvPr>
        </p:nvSpPr>
        <p:spPr>
          <a:xfrm>
            <a:off x="695325" y="2744924"/>
            <a:ext cx="4932623" cy="2736304"/>
          </a:xfrm>
          <a:solidFill>
            <a:schemeClr val="bg2"/>
          </a:solidFill>
        </p:spPr>
        <p:txBody>
          <a:bodyPr vert="horz" wrap="square" lIns="36000" tIns="0" rIns="36000" bIns="0" rtlCol="0" anchor="ctr">
            <a:noAutofit/>
          </a:bodyPr>
          <a:lstStyle>
            <a:lvl1pPr algn="ctr">
              <a:defRPr lang="fr-FR" sz="1200" b="0" baseline="0">
                <a:solidFill>
                  <a:schemeClr val="tx1"/>
                </a:solidFill>
              </a:defRPr>
            </a:lvl1pPr>
          </a:lstStyle>
          <a:p>
            <a:pPr lvl="0" algn="ctr"/>
            <a:r>
              <a:rPr lang="en-GB" noProof="0"/>
              <a:t>Click on the icon to add a graph</a:t>
            </a:r>
          </a:p>
        </p:txBody>
      </p:sp>
      <p:sp>
        <p:nvSpPr>
          <p:cNvPr id="18" name="Espace réservé du graphique 5"/>
          <p:cNvSpPr>
            <a:spLocks noGrp="1"/>
          </p:cNvSpPr>
          <p:nvPr>
            <p:ph type="chart" sz="quarter" idx="24" hasCustomPrompt="1"/>
          </p:nvPr>
        </p:nvSpPr>
        <p:spPr>
          <a:xfrm>
            <a:off x="6096000" y="2744924"/>
            <a:ext cx="3060415" cy="2736304"/>
          </a:xfrm>
          <a:solidFill>
            <a:schemeClr val="bg2"/>
          </a:solidFill>
        </p:spPr>
        <p:txBody>
          <a:bodyPr vert="horz" wrap="square" lIns="36000" tIns="0" rIns="36000" bIns="0" rtlCol="0" anchor="ctr">
            <a:noAutofit/>
          </a:bodyPr>
          <a:lstStyle>
            <a:lvl1pPr algn="ctr">
              <a:defRPr lang="fr-FR" sz="1200" b="0">
                <a:solidFill>
                  <a:schemeClr val="tx1"/>
                </a:solidFill>
              </a:defRPr>
            </a:lvl1pPr>
          </a:lstStyle>
          <a:p>
            <a:pPr lvl="0" algn="ctr"/>
            <a:r>
              <a:rPr lang="en-GB" noProof="0"/>
              <a:t>Click on the icon to add a graph</a:t>
            </a:r>
          </a:p>
        </p:txBody>
      </p:sp>
      <p:sp>
        <p:nvSpPr>
          <p:cNvPr id="19" name="Espace réservé du graphique 5"/>
          <p:cNvSpPr>
            <a:spLocks noGrp="1"/>
          </p:cNvSpPr>
          <p:nvPr>
            <p:ph type="chart" sz="quarter" idx="25" hasCustomPrompt="1"/>
          </p:nvPr>
        </p:nvSpPr>
        <p:spPr>
          <a:xfrm>
            <a:off x="9516380" y="1772816"/>
            <a:ext cx="1977278" cy="3708412"/>
          </a:xfrm>
          <a:solidFill>
            <a:schemeClr val="bg2"/>
          </a:solidFill>
        </p:spPr>
        <p:txBody>
          <a:bodyPr vert="horz" wrap="square" lIns="36000" tIns="0" rIns="36000" bIns="0" rtlCol="0" anchor="ctr">
            <a:noAutofit/>
          </a:bodyPr>
          <a:lstStyle>
            <a:lvl1pPr algn="ctr">
              <a:defRPr lang="fr-FR" sz="1200" b="0">
                <a:solidFill>
                  <a:schemeClr val="tx1"/>
                </a:solidFill>
              </a:defRPr>
            </a:lvl1pPr>
          </a:lstStyle>
          <a:p>
            <a:pPr lvl="0" algn="ctr"/>
            <a:r>
              <a:rPr lang="en-GB" noProof="0"/>
              <a:t>Click on the icon to add a graph</a:t>
            </a:r>
          </a:p>
        </p:txBody>
      </p:sp>
      <p:pic>
        <p:nvPicPr>
          <p:cNvPr id="10" name="Image 9">
            <a:extLst>
              <a:ext uri="{FF2B5EF4-FFF2-40B4-BE49-F238E27FC236}">
                <a16:creationId xmlns:a16="http://schemas.microsoft.com/office/drawing/2014/main" id="{B13CA40D-977B-314B-BA7C-54F54BA62F6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23074" y="6167566"/>
            <a:ext cx="1221598" cy="789826"/>
          </a:xfrm>
          <a:prstGeom prst="rect">
            <a:avLst/>
          </a:prstGeom>
        </p:spPr>
      </p:pic>
    </p:spTree>
    <p:extLst>
      <p:ext uri="{BB962C8B-B14F-4D97-AF65-F5344CB8AC3E}">
        <p14:creationId xmlns:p14="http://schemas.microsoft.com/office/powerpoint/2010/main" val="264569621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p:cSld name="white background">
    <p:bg>
      <p:bgPr>
        <a:solidFill>
          <a:schemeClr val="bg1"/>
        </a:solidFill>
        <a:effectLst/>
      </p:bgPr>
    </p:bg>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lvl1pPr>
              <a:defRPr>
                <a:solidFill>
                  <a:schemeClr val="tx1"/>
                </a:solidFill>
              </a:defRPr>
            </a:lvl1pPr>
          </a:lstStyle>
          <a:p>
            <a:r>
              <a:rPr lang="en-GB" noProof="0"/>
              <a:t>Confidentiality level |  MM/DD/YYYY  |  Speaker</a:t>
            </a:r>
          </a:p>
        </p:txBody>
      </p:sp>
      <p:sp>
        <p:nvSpPr>
          <p:cNvPr id="4" name="Espace réservé du numéro de diapositive 3"/>
          <p:cNvSpPr>
            <a:spLocks noGrp="1"/>
          </p:cNvSpPr>
          <p:nvPr>
            <p:ph type="sldNum" sz="quarter" idx="11"/>
          </p:nvPr>
        </p:nvSpPr>
        <p:spPr/>
        <p:txBody>
          <a:bodyPr/>
          <a:lstStyle>
            <a:lvl1pPr algn="l">
              <a:defRPr/>
            </a:lvl1pPr>
          </a:lstStyle>
          <a:p>
            <a:fld id="{72F7D735-2684-4015-BC38-8C62B24B466E}" type="slidenum">
              <a:rPr lang="en-GB" noProof="0" smtClean="0"/>
              <a:pPr/>
              <a:t>‹N°›</a:t>
            </a:fld>
            <a:endParaRPr lang="en-GB" noProof="0"/>
          </a:p>
        </p:txBody>
      </p:sp>
      <p:pic>
        <p:nvPicPr>
          <p:cNvPr id="6" name="Image 5">
            <a:extLst>
              <a:ext uri="{FF2B5EF4-FFF2-40B4-BE49-F238E27FC236}">
                <a16:creationId xmlns:a16="http://schemas.microsoft.com/office/drawing/2014/main" id="{43486C2C-C84D-5C4B-A75C-FE84278315E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23074" y="6167566"/>
            <a:ext cx="1221598" cy="789826"/>
          </a:xfrm>
          <a:prstGeom prst="rect">
            <a:avLst/>
          </a:prstGeom>
        </p:spPr>
      </p:pic>
    </p:spTree>
    <p:extLst>
      <p:ext uri="{BB962C8B-B14F-4D97-AF65-F5344CB8AC3E}">
        <p14:creationId xmlns:p14="http://schemas.microsoft.com/office/powerpoint/2010/main" val="399053885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p:cSld name="Verbatim">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p>
            <a:r>
              <a:rPr lang="en-GB" noProof="0"/>
              <a:t>Confidentiality level |  MM/DD/YYYY  |  Speaker</a:t>
            </a:r>
          </a:p>
        </p:txBody>
      </p:sp>
      <p:sp>
        <p:nvSpPr>
          <p:cNvPr id="4" name="Espace réservé du numéro de diapositive 3"/>
          <p:cNvSpPr>
            <a:spLocks noGrp="1"/>
          </p:cNvSpPr>
          <p:nvPr>
            <p:ph type="sldNum" sz="quarter" idx="11"/>
          </p:nvPr>
        </p:nvSpPr>
        <p:spPr/>
        <p:txBody>
          <a:bodyPr/>
          <a:lstStyle>
            <a:lvl1pPr algn="l">
              <a:defRPr/>
            </a:lvl1pPr>
          </a:lstStyle>
          <a:p>
            <a:fld id="{72F7D735-2684-4015-BC38-8C62B24B466E}" type="slidenum">
              <a:rPr lang="en-GB" noProof="0" smtClean="0"/>
              <a:pPr/>
              <a:t>‹N°›</a:t>
            </a:fld>
            <a:endParaRPr lang="en-GB" noProof="0"/>
          </a:p>
        </p:txBody>
      </p:sp>
      <p:sp>
        <p:nvSpPr>
          <p:cNvPr id="6" name="Espace réservé du texte 7"/>
          <p:cNvSpPr>
            <a:spLocks noGrp="1"/>
          </p:cNvSpPr>
          <p:nvPr>
            <p:ph type="body" sz="quarter" idx="12" hasCustomPrompt="1"/>
          </p:nvPr>
        </p:nvSpPr>
        <p:spPr>
          <a:xfrm>
            <a:off x="1739517" y="2421033"/>
            <a:ext cx="9757158" cy="2015936"/>
          </a:xfrm>
        </p:spPr>
        <p:txBody>
          <a:bodyPr anchor="ctr"/>
          <a:lstStyle>
            <a:lvl1pPr marL="0">
              <a:lnSpc>
                <a:spcPct val="110000"/>
              </a:lnSpc>
              <a:spcBef>
                <a:spcPts val="0"/>
              </a:spcBef>
              <a:buFontTx/>
              <a:buNone/>
              <a:defRPr sz="6000" b="1" i="0"/>
            </a:lvl1pPr>
            <a:lvl2pPr marL="0">
              <a:lnSpc>
                <a:spcPct val="100000"/>
              </a:lnSpc>
              <a:spcBef>
                <a:spcPts val="0"/>
              </a:spcBef>
              <a:buFontTx/>
              <a:buNone/>
              <a:defRPr sz="1600" b="0" i="0"/>
            </a:lvl2pPr>
            <a:lvl3pPr marL="0">
              <a:lnSpc>
                <a:spcPct val="100000"/>
              </a:lnSpc>
              <a:spcBef>
                <a:spcPts val="0"/>
              </a:spcBef>
              <a:buFontTx/>
              <a:buNone/>
              <a:defRPr sz="1600" b="0" i="0"/>
            </a:lvl3pPr>
            <a:lvl4pPr marL="0" indent="0">
              <a:lnSpc>
                <a:spcPct val="100000"/>
              </a:lnSpc>
              <a:spcBef>
                <a:spcPts val="0"/>
              </a:spcBef>
              <a:buFontTx/>
              <a:buNone/>
              <a:defRPr sz="1600" b="0" i="0"/>
            </a:lvl4pPr>
            <a:lvl5pPr marL="0" indent="0">
              <a:lnSpc>
                <a:spcPct val="100000"/>
              </a:lnSpc>
              <a:spcBef>
                <a:spcPts val="0"/>
              </a:spcBef>
              <a:buFontTx/>
              <a:buNone/>
              <a:defRPr sz="1600" b="0" i="0"/>
            </a:lvl5pPr>
          </a:lstStyle>
          <a:p>
            <a:pPr lvl="0"/>
            <a:r>
              <a:rPr lang="en-GB" noProof="0"/>
              <a:t>Click to change the style of the text</a:t>
            </a:r>
          </a:p>
        </p:txBody>
      </p:sp>
      <p:pic>
        <p:nvPicPr>
          <p:cNvPr id="11" name="Image 10"/>
          <p:cNvPicPr>
            <a:picLocks noChangeAspect="1"/>
          </p:cNvPicPr>
          <p:nvPr/>
        </p:nvPicPr>
        <p:blipFill rotWithShape="1">
          <a:blip r:embed="rId2" cstate="email">
            <a:extLst>
              <a:ext uri="{28A0092B-C50C-407E-A947-70E740481C1C}">
                <a14:useLocalDpi xmlns:a14="http://schemas.microsoft.com/office/drawing/2010/main"/>
              </a:ext>
            </a:extLst>
          </a:blip>
          <a:srcRect l="32541" t="39079" r="33819" b="44274"/>
          <a:stretch/>
        </p:blipFill>
        <p:spPr>
          <a:xfrm>
            <a:off x="9516380" y="6099868"/>
            <a:ext cx="1296145" cy="756084"/>
          </a:xfrm>
          <a:prstGeom prst="rect">
            <a:avLst/>
          </a:prstGeom>
        </p:spPr>
      </p:pic>
      <p:pic>
        <p:nvPicPr>
          <p:cNvPr id="12" name="Image 11"/>
          <p:cNvPicPr>
            <a:picLocks noChangeAspect="1"/>
          </p:cNvPicPr>
          <p:nvPr/>
        </p:nvPicPr>
        <p:blipFill rotWithShape="1">
          <a:blip r:embed="rId3" cstate="email">
            <a:extLst>
              <a:ext uri="{28A0092B-C50C-407E-A947-70E740481C1C}">
                <a14:useLocalDpi xmlns:a14="http://schemas.microsoft.com/office/drawing/2010/main"/>
              </a:ext>
            </a:extLst>
          </a:blip>
          <a:srcRect l="33180" t="39933" r="33179" b="43398"/>
          <a:stretch/>
        </p:blipFill>
        <p:spPr>
          <a:xfrm>
            <a:off x="1739517" y="-20812"/>
            <a:ext cx="1296144" cy="756085"/>
          </a:xfrm>
          <a:prstGeom prst="rect">
            <a:avLst/>
          </a:prstGeom>
        </p:spPr>
      </p:pic>
      <p:pic>
        <p:nvPicPr>
          <p:cNvPr id="8" name="Image 7">
            <a:extLst>
              <a:ext uri="{FF2B5EF4-FFF2-40B4-BE49-F238E27FC236}">
                <a16:creationId xmlns:a16="http://schemas.microsoft.com/office/drawing/2014/main" id="{30E94D76-7FEC-4647-AC3A-26E514D7910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23074" y="6167566"/>
            <a:ext cx="1221598" cy="789826"/>
          </a:xfrm>
          <a:prstGeom prst="rect">
            <a:avLst/>
          </a:prstGeom>
        </p:spPr>
      </p:pic>
    </p:spTree>
    <p:extLst>
      <p:ext uri="{BB962C8B-B14F-4D97-AF65-F5344CB8AC3E}">
        <p14:creationId xmlns:p14="http://schemas.microsoft.com/office/powerpoint/2010/main" val="56001218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p:cSld name="Text to bring out">
    <p:spTree>
      <p:nvGrpSpPr>
        <p:cNvPr id="1" name=""/>
        <p:cNvGrpSpPr/>
        <p:nvPr/>
      </p:nvGrpSpPr>
      <p:grpSpPr>
        <a:xfrm>
          <a:off x="0" y="0"/>
          <a:ext cx="0" cy="0"/>
          <a:chOff x="0" y="0"/>
          <a:chExt cx="0" cy="0"/>
        </a:xfrm>
      </p:grpSpPr>
      <p:sp>
        <p:nvSpPr>
          <p:cNvPr id="9" name="Espace réservé pour une image  3"/>
          <p:cNvSpPr>
            <a:spLocks noGrp="1"/>
          </p:cNvSpPr>
          <p:nvPr>
            <p:ph type="pic" sz="quarter" idx="14" hasCustomPrompt="1"/>
          </p:nvPr>
        </p:nvSpPr>
        <p:spPr>
          <a:xfrm>
            <a:off x="1725202" y="2072278"/>
            <a:ext cx="2268000" cy="2700000"/>
          </a:xfrm>
          <a:noFill/>
        </p:spPr>
        <p:txBody>
          <a:bodyPr anchor="ctr">
            <a:noAutofit/>
          </a:bodyPr>
          <a:lstStyle>
            <a:lvl1pPr algn="ctr">
              <a:defRPr sz="1200" b="0">
                <a:solidFill>
                  <a:schemeClr val="tx1"/>
                </a:solidFill>
              </a:defRPr>
            </a:lvl1pPr>
          </a:lstStyle>
          <a:p>
            <a:r>
              <a:rPr lang="en-GB" noProof="0"/>
              <a:t>Pictogram</a:t>
            </a:r>
          </a:p>
        </p:txBody>
      </p:sp>
      <p:sp>
        <p:nvSpPr>
          <p:cNvPr id="3" name="Espace réservé du pied de page 2"/>
          <p:cNvSpPr>
            <a:spLocks noGrp="1"/>
          </p:cNvSpPr>
          <p:nvPr>
            <p:ph type="ftr" sz="quarter" idx="10"/>
          </p:nvPr>
        </p:nvSpPr>
        <p:spPr>
          <a:xfrm>
            <a:off x="983432" y="6500770"/>
            <a:ext cx="5040000" cy="123111"/>
          </a:xfrm>
        </p:spPr>
        <p:txBody>
          <a:bodyPr/>
          <a:lstStyle/>
          <a:p>
            <a:r>
              <a:rPr lang="en-GB" noProof="0"/>
              <a:t>Confidentiality level |  MM/DD/YYYY  |  Speaker</a:t>
            </a:r>
          </a:p>
        </p:txBody>
      </p:sp>
      <p:sp>
        <p:nvSpPr>
          <p:cNvPr id="4" name="Espace réservé du numéro de diapositive 3"/>
          <p:cNvSpPr>
            <a:spLocks noGrp="1"/>
          </p:cNvSpPr>
          <p:nvPr>
            <p:ph type="sldNum" sz="quarter" idx="11"/>
          </p:nvPr>
        </p:nvSpPr>
        <p:spPr>
          <a:xfrm>
            <a:off x="681528" y="6507292"/>
            <a:ext cx="263461" cy="123111"/>
          </a:xfrm>
        </p:spPr>
        <p:txBody>
          <a:bodyPr/>
          <a:lstStyle>
            <a:lvl1pPr algn="l">
              <a:defRPr/>
            </a:lvl1pPr>
          </a:lstStyle>
          <a:p>
            <a:fld id="{72F7D735-2684-4015-BC38-8C62B24B466E}" type="slidenum">
              <a:rPr lang="en-GB" noProof="0" smtClean="0"/>
              <a:pPr/>
              <a:t>‹N°›</a:t>
            </a:fld>
            <a:endParaRPr lang="en-GB" noProof="0"/>
          </a:p>
        </p:txBody>
      </p:sp>
      <p:sp>
        <p:nvSpPr>
          <p:cNvPr id="6" name="Espace réservé du texte 7"/>
          <p:cNvSpPr>
            <a:spLocks noGrp="1"/>
          </p:cNvSpPr>
          <p:nvPr>
            <p:ph type="body" sz="quarter" idx="12" hasCustomPrompt="1"/>
          </p:nvPr>
        </p:nvSpPr>
        <p:spPr>
          <a:xfrm>
            <a:off x="4331803" y="2673024"/>
            <a:ext cx="7164871" cy="1511952"/>
          </a:xfrm>
        </p:spPr>
        <p:txBody>
          <a:bodyPr anchor="ctr"/>
          <a:lstStyle>
            <a:lvl1pPr marL="0">
              <a:lnSpc>
                <a:spcPct val="110000"/>
              </a:lnSpc>
              <a:spcBef>
                <a:spcPts val="0"/>
              </a:spcBef>
              <a:buFontTx/>
              <a:buNone/>
              <a:defRPr sz="4500" b="1" i="0"/>
            </a:lvl1pPr>
            <a:lvl2pPr marL="0">
              <a:lnSpc>
                <a:spcPct val="100000"/>
              </a:lnSpc>
              <a:spcBef>
                <a:spcPts val="0"/>
              </a:spcBef>
              <a:buFontTx/>
              <a:buNone/>
              <a:defRPr sz="1600" b="0" i="0"/>
            </a:lvl2pPr>
            <a:lvl3pPr marL="0">
              <a:lnSpc>
                <a:spcPct val="100000"/>
              </a:lnSpc>
              <a:spcBef>
                <a:spcPts val="0"/>
              </a:spcBef>
              <a:buFontTx/>
              <a:buNone/>
              <a:defRPr sz="1600" b="0" i="0"/>
            </a:lvl3pPr>
            <a:lvl4pPr marL="0" indent="0">
              <a:lnSpc>
                <a:spcPct val="100000"/>
              </a:lnSpc>
              <a:spcBef>
                <a:spcPts val="0"/>
              </a:spcBef>
              <a:buFontTx/>
              <a:buNone/>
              <a:defRPr sz="1600" b="0" i="0"/>
            </a:lvl4pPr>
            <a:lvl5pPr marL="0" indent="0">
              <a:lnSpc>
                <a:spcPct val="100000"/>
              </a:lnSpc>
              <a:spcBef>
                <a:spcPts val="0"/>
              </a:spcBef>
              <a:buFontTx/>
              <a:buNone/>
              <a:defRPr sz="1600" b="0" i="0"/>
            </a:lvl5pPr>
          </a:lstStyle>
          <a:p>
            <a:pPr lvl="0"/>
            <a:r>
              <a:rPr lang="en-GB" noProof="0"/>
              <a:t>Click to change the style of the text</a:t>
            </a:r>
          </a:p>
        </p:txBody>
      </p:sp>
      <p:pic>
        <p:nvPicPr>
          <p:cNvPr id="7" name="Image 6">
            <a:extLst>
              <a:ext uri="{FF2B5EF4-FFF2-40B4-BE49-F238E27FC236}">
                <a16:creationId xmlns:a16="http://schemas.microsoft.com/office/drawing/2014/main" id="{BD46D7B1-468D-9340-9D4E-57B168F001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23074" y="6167566"/>
            <a:ext cx="1221598" cy="789826"/>
          </a:xfrm>
          <a:prstGeom prst="rect">
            <a:avLst/>
          </a:prstGeom>
        </p:spPr>
      </p:pic>
    </p:spTree>
    <p:extLst>
      <p:ext uri="{BB962C8B-B14F-4D97-AF65-F5344CB8AC3E}">
        <p14:creationId xmlns:p14="http://schemas.microsoft.com/office/powerpoint/2010/main" val="120225654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Text">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en-GB" noProof="0"/>
              <a:t>Click and change the title</a:t>
            </a:r>
          </a:p>
        </p:txBody>
      </p:sp>
      <p:sp>
        <p:nvSpPr>
          <p:cNvPr id="5" name="Espace réservé du pied de page 4"/>
          <p:cNvSpPr>
            <a:spLocks noGrp="1"/>
          </p:cNvSpPr>
          <p:nvPr>
            <p:ph type="ftr" sz="quarter" idx="11"/>
          </p:nvPr>
        </p:nvSpPr>
        <p:spPr/>
        <p:txBody>
          <a:bodyPr/>
          <a:lstStyle/>
          <a:p>
            <a:r>
              <a:rPr lang="en-GB" noProof="0"/>
              <a:t>Confidentiality level |  MM/DD/YYYY  |  Speaker</a:t>
            </a:r>
          </a:p>
        </p:txBody>
      </p:sp>
      <p:sp>
        <p:nvSpPr>
          <p:cNvPr id="8" name="Espace réservé du texte 7"/>
          <p:cNvSpPr>
            <a:spLocks noGrp="1"/>
          </p:cNvSpPr>
          <p:nvPr>
            <p:ph type="body" sz="quarter" idx="12" hasCustomPrompt="1"/>
          </p:nvPr>
        </p:nvSpPr>
        <p:spPr>
          <a:xfrm>
            <a:off x="695325" y="1376772"/>
            <a:ext cx="6732823" cy="2284215"/>
          </a:xfrm>
        </p:spPr>
        <p:txBody>
          <a:bodyPr/>
          <a:lstStyle>
            <a:lvl1pPr>
              <a:defRPr baseline="0"/>
            </a:lvl1pPr>
            <a:lvl2pPr>
              <a:defRPr/>
            </a:lvl2pPr>
            <a:lvl3pPr>
              <a:defRPr u="none" baseline="0"/>
            </a:lvl3pPr>
            <a:lvl4pPr>
              <a:defRPr baseline="0"/>
            </a:lvl4pPr>
            <a:lvl5pPr>
              <a:defRPr/>
            </a:lvl5pPr>
            <a:lvl6pPr>
              <a:defRPr/>
            </a:lvl6pPr>
          </a:lstStyle>
          <a:p>
            <a:r>
              <a:rPr lang="en-GB" noProof="0"/>
              <a:t>Title level 1 </a:t>
            </a:r>
          </a:p>
          <a:p>
            <a:pPr lvl="1"/>
            <a:r>
              <a:rPr lang="en-GB" noProof="0"/>
              <a:t>Title level 2</a:t>
            </a:r>
          </a:p>
          <a:p>
            <a:pPr lvl="2"/>
            <a:r>
              <a:rPr lang="en-GB" noProof="0"/>
              <a:t>Introduction, normal text, </a:t>
            </a:r>
            <a:r>
              <a:rPr lang="en-GB" u="none" noProof="0"/>
              <a:t>level 3</a:t>
            </a:r>
            <a:endParaRPr lang="en-GB" noProof="0"/>
          </a:p>
          <a:p>
            <a:pPr lvl="3"/>
            <a:r>
              <a:rPr lang="en-GB" noProof="0"/>
              <a:t>Bulleted list, enumeration, level 4</a:t>
            </a:r>
          </a:p>
          <a:p>
            <a:pPr lvl="4"/>
            <a:r>
              <a:rPr lang="en-GB" noProof="0"/>
              <a:t>Bulleted list, enumeration, level 5</a:t>
            </a:r>
          </a:p>
          <a:p>
            <a:pPr lvl="5"/>
            <a:r>
              <a:rPr lang="en-GB" noProof="0"/>
              <a:t>Bulleted list, enumeration, level 6</a:t>
            </a:r>
          </a:p>
        </p:txBody>
      </p:sp>
      <p:sp>
        <p:nvSpPr>
          <p:cNvPr id="3" name="Espace réservé du numéro de diapositive 2"/>
          <p:cNvSpPr>
            <a:spLocks noGrp="1"/>
          </p:cNvSpPr>
          <p:nvPr>
            <p:ph type="sldNum" sz="quarter" idx="15"/>
          </p:nvPr>
        </p:nvSpPr>
        <p:spPr/>
        <p:txBody>
          <a:bodyPr/>
          <a:lstStyle>
            <a:lvl1pPr algn="l">
              <a:defRPr/>
            </a:lvl1pPr>
          </a:lstStyle>
          <a:p>
            <a:fld id="{72F7D735-2684-4015-BC38-8C62B24B466E}" type="slidenum">
              <a:rPr lang="en-GB" noProof="0" smtClean="0"/>
              <a:pPr/>
              <a:t>‹N°›</a:t>
            </a:fld>
            <a:endParaRPr lang="en-GB" noProof="0"/>
          </a:p>
        </p:txBody>
      </p:sp>
    </p:spTree>
    <p:extLst>
      <p:ext uri="{BB962C8B-B14F-4D97-AF65-F5344CB8AC3E}">
        <p14:creationId xmlns:p14="http://schemas.microsoft.com/office/powerpoint/2010/main" val="1155202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1_Partie 3">
    <p:bg>
      <p:bgPr>
        <a:solidFill>
          <a:schemeClr val="accent3"/>
        </a:solidFill>
        <a:effectLst/>
      </p:bgPr>
    </p:bg>
    <p:spTree>
      <p:nvGrpSpPr>
        <p:cNvPr id="1" name=""/>
        <p:cNvGrpSpPr/>
        <p:nvPr/>
      </p:nvGrpSpPr>
      <p:grpSpPr>
        <a:xfrm>
          <a:off x="0" y="0"/>
          <a:ext cx="0" cy="0"/>
          <a:chOff x="0" y="0"/>
          <a:chExt cx="0" cy="0"/>
        </a:xfrm>
      </p:grpSpPr>
      <p:sp>
        <p:nvSpPr>
          <p:cNvPr id="7" name="ZoneTexte 6"/>
          <p:cNvSpPr txBox="1"/>
          <p:nvPr userDrawn="1"/>
        </p:nvSpPr>
        <p:spPr>
          <a:xfrm>
            <a:off x="5195900" y="908720"/>
            <a:ext cx="1694942" cy="3046988"/>
          </a:xfrm>
          <a:prstGeom prst="rect">
            <a:avLst/>
          </a:prstGeom>
        </p:spPr>
        <p:txBody>
          <a:bodyPr vert="horz" wrap="non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ctr"/>
            <a:r>
              <a:rPr lang="fr-FR"/>
              <a:t>0</a:t>
            </a:r>
          </a:p>
        </p:txBody>
      </p:sp>
      <p:sp>
        <p:nvSpPr>
          <p:cNvPr id="2" name="Titre 1"/>
          <p:cNvSpPr>
            <a:spLocks noGrp="1"/>
          </p:cNvSpPr>
          <p:nvPr>
            <p:ph type="title"/>
          </p:nvPr>
        </p:nvSpPr>
        <p:spPr>
          <a:xfrm>
            <a:off x="6780075" y="3861048"/>
            <a:ext cx="4716599" cy="2769989"/>
          </a:xfrm>
        </p:spPr>
        <p:txBody>
          <a:bodyPr anchor="t"/>
          <a:lstStyle>
            <a:lvl1pPr>
              <a:lnSpc>
                <a:spcPct val="100000"/>
              </a:lnSpc>
              <a:defRPr sz="6000">
                <a:solidFill>
                  <a:schemeClr val="bg1"/>
                </a:solidFill>
              </a:defRPr>
            </a:lvl1pPr>
          </a:lstStyle>
          <a:p>
            <a:r>
              <a:rPr lang="fr-FR"/>
              <a:t>Cliquez et modifiez le titre</a:t>
            </a:r>
          </a:p>
        </p:txBody>
      </p:sp>
      <p:sp>
        <p:nvSpPr>
          <p:cNvPr id="3" name="Espace réservé du texte 2"/>
          <p:cNvSpPr>
            <a:spLocks noGrp="1"/>
          </p:cNvSpPr>
          <p:nvPr>
            <p:ph type="body" idx="1" hasCustomPrompt="1"/>
          </p:nvPr>
        </p:nvSpPr>
        <p:spPr>
          <a:xfrm>
            <a:off x="6744072" y="908720"/>
            <a:ext cx="1694942" cy="3046988"/>
          </a:xfrm>
        </p:spPr>
        <p:txBody>
          <a:bodyPr wrap="none"/>
          <a:lstStyle>
            <a:lvl1pPr marL="0" indent="0">
              <a:lnSpc>
                <a:spcPct val="90000"/>
              </a:lnSpc>
              <a:buNone/>
              <a:defRPr sz="2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0</a:t>
            </a:r>
          </a:p>
        </p:txBody>
      </p:sp>
      <p:pic>
        <p:nvPicPr>
          <p:cNvPr id="5" name="Imag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096000" cy="6858000"/>
          </a:xfrm>
          <a:prstGeom prst="rect">
            <a:avLst/>
          </a:prstGeom>
        </p:spPr>
      </p:pic>
    </p:spTree>
    <p:extLst>
      <p:ext uri="{BB962C8B-B14F-4D97-AF65-F5344CB8AC3E}">
        <p14:creationId xmlns:p14="http://schemas.microsoft.com/office/powerpoint/2010/main" val="3271921734"/>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Text +flat tint the right side">
    <p:spTree>
      <p:nvGrpSpPr>
        <p:cNvPr id="1" name=""/>
        <p:cNvGrpSpPr/>
        <p:nvPr/>
      </p:nvGrpSpPr>
      <p:grpSpPr>
        <a:xfrm>
          <a:off x="0" y="0"/>
          <a:ext cx="0" cy="0"/>
          <a:chOff x="0" y="0"/>
          <a:chExt cx="0" cy="0"/>
        </a:xfrm>
      </p:grpSpPr>
      <p:sp>
        <p:nvSpPr>
          <p:cNvPr id="9" name="Rectangle 8"/>
          <p:cNvSpPr/>
          <p:nvPr/>
        </p:nvSpPr>
        <p:spPr>
          <a:xfrm>
            <a:off x="7367570" y="597828"/>
            <a:ext cx="4824000" cy="626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 name="Titre 1"/>
          <p:cNvSpPr>
            <a:spLocks noGrp="1"/>
          </p:cNvSpPr>
          <p:nvPr>
            <p:ph type="title" hasCustomPrompt="1"/>
          </p:nvPr>
        </p:nvSpPr>
        <p:spPr/>
        <p:txBody>
          <a:bodyPr/>
          <a:lstStyle/>
          <a:p>
            <a:r>
              <a:rPr lang="en-GB" noProof="0"/>
              <a:t>Click and change the title</a:t>
            </a:r>
          </a:p>
        </p:txBody>
      </p:sp>
      <p:sp>
        <p:nvSpPr>
          <p:cNvPr id="5" name="Espace réservé du pied de page 4"/>
          <p:cNvSpPr>
            <a:spLocks noGrp="1"/>
          </p:cNvSpPr>
          <p:nvPr>
            <p:ph type="ftr" sz="quarter" idx="11"/>
          </p:nvPr>
        </p:nvSpPr>
        <p:spPr/>
        <p:txBody>
          <a:bodyPr/>
          <a:lstStyle/>
          <a:p>
            <a:r>
              <a:rPr lang="en-GB" noProof="0"/>
              <a:t>Confidentiality level |  MM/DD/YYYY  |  Speaker</a:t>
            </a:r>
          </a:p>
        </p:txBody>
      </p:sp>
      <p:sp>
        <p:nvSpPr>
          <p:cNvPr id="8" name="Espace réservé du texte 7"/>
          <p:cNvSpPr>
            <a:spLocks noGrp="1"/>
          </p:cNvSpPr>
          <p:nvPr>
            <p:ph type="body" sz="quarter" idx="12" hasCustomPrompt="1"/>
          </p:nvPr>
        </p:nvSpPr>
        <p:spPr>
          <a:xfrm>
            <a:off x="695325" y="1376772"/>
            <a:ext cx="5400675" cy="2284215"/>
          </a:xfrm>
        </p:spPr>
        <p:txBody>
          <a:bodyPr/>
          <a:lstStyle>
            <a:lvl1pPr>
              <a:defRPr/>
            </a:lvl1pPr>
            <a:lvl2pPr>
              <a:defRPr/>
            </a:lvl2pPr>
            <a:lvl3pPr>
              <a:defRPr/>
            </a:lvl3pPr>
            <a:lvl4pPr>
              <a:defRPr/>
            </a:lvl4pPr>
            <a:lvl5pPr>
              <a:defRPr/>
            </a:lvl5pPr>
            <a:lvl6pPr>
              <a:defRPr/>
            </a:lvl6pPr>
          </a:lstStyle>
          <a:p>
            <a:r>
              <a:rPr lang="en-GB" noProof="0"/>
              <a:t>Title level 1 </a:t>
            </a:r>
          </a:p>
          <a:p>
            <a:pPr lvl="1"/>
            <a:r>
              <a:rPr lang="en-GB" noProof="0"/>
              <a:t>Title level 2</a:t>
            </a:r>
          </a:p>
          <a:p>
            <a:pPr lvl="2"/>
            <a:r>
              <a:rPr lang="en-GB" noProof="0"/>
              <a:t>Introduction, normal text, </a:t>
            </a:r>
            <a:r>
              <a:rPr lang="en-GB" u="none" noProof="0"/>
              <a:t>level 3</a:t>
            </a:r>
            <a:endParaRPr lang="en-GB" noProof="0"/>
          </a:p>
          <a:p>
            <a:pPr lvl="3"/>
            <a:r>
              <a:rPr lang="en-GB" noProof="0"/>
              <a:t>Bulleted list, enumeration, level 4</a:t>
            </a:r>
          </a:p>
          <a:p>
            <a:pPr lvl="4"/>
            <a:r>
              <a:rPr lang="en-GB" noProof="0"/>
              <a:t>Bulleted list, enumeration, level 5</a:t>
            </a:r>
          </a:p>
          <a:p>
            <a:pPr lvl="5"/>
            <a:r>
              <a:rPr lang="en-GB" noProof="0"/>
              <a:t>Bulleted list, enumeration, level 6</a:t>
            </a:r>
          </a:p>
        </p:txBody>
      </p:sp>
      <p:sp>
        <p:nvSpPr>
          <p:cNvPr id="3" name="Espace réservé du numéro de diapositive 2"/>
          <p:cNvSpPr>
            <a:spLocks noGrp="1"/>
          </p:cNvSpPr>
          <p:nvPr>
            <p:ph type="sldNum" sz="quarter" idx="13"/>
          </p:nvPr>
        </p:nvSpPr>
        <p:spPr/>
        <p:txBody>
          <a:bodyPr/>
          <a:lstStyle>
            <a:lvl1pPr algn="l">
              <a:defRPr/>
            </a:lvl1pPr>
          </a:lstStyle>
          <a:p>
            <a:fld id="{72F7D735-2684-4015-BC38-8C62B24B466E}" type="slidenum">
              <a:rPr lang="en-GB" noProof="0" smtClean="0"/>
              <a:pPr/>
              <a:t>‹N°›</a:t>
            </a:fld>
            <a:endParaRPr lang="en-GB" noProof="0"/>
          </a:p>
        </p:txBody>
      </p:sp>
      <p:pic>
        <p:nvPicPr>
          <p:cNvPr id="10" name="Image 9">
            <a:extLst>
              <a:ext uri="{FF2B5EF4-FFF2-40B4-BE49-F238E27FC236}">
                <a16:creationId xmlns:a16="http://schemas.microsoft.com/office/drawing/2014/main" id="{484A17B1-256A-6D41-B041-8BECCFE72A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23074" y="6167566"/>
            <a:ext cx="1221598" cy="789826"/>
          </a:xfrm>
          <a:prstGeom prst="rect">
            <a:avLst/>
          </a:prstGeom>
        </p:spPr>
      </p:pic>
    </p:spTree>
    <p:extLst>
      <p:ext uri="{BB962C8B-B14F-4D97-AF65-F5344CB8AC3E}">
        <p14:creationId xmlns:p14="http://schemas.microsoft.com/office/powerpoint/2010/main" val="163143111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Text + flat tint on the left side">
    <p:spTree>
      <p:nvGrpSpPr>
        <p:cNvPr id="1" name=""/>
        <p:cNvGrpSpPr/>
        <p:nvPr/>
      </p:nvGrpSpPr>
      <p:grpSpPr>
        <a:xfrm>
          <a:off x="0" y="0"/>
          <a:ext cx="0" cy="0"/>
          <a:chOff x="0" y="0"/>
          <a:chExt cx="0" cy="0"/>
        </a:xfrm>
      </p:grpSpPr>
      <p:sp>
        <p:nvSpPr>
          <p:cNvPr id="7" name="Rectangle 6"/>
          <p:cNvSpPr/>
          <p:nvPr/>
        </p:nvSpPr>
        <p:spPr>
          <a:xfrm>
            <a:off x="0" y="621384"/>
            <a:ext cx="6168008" cy="623661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 name="Titre 1"/>
          <p:cNvSpPr>
            <a:spLocks noGrp="1"/>
          </p:cNvSpPr>
          <p:nvPr>
            <p:ph type="title" hasCustomPrompt="1"/>
          </p:nvPr>
        </p:nvSpPr>
        <p:spPr/>
        <p:txBody>
          <a:bodyPr/>
          <a:lstStyle/>
          <a:p>
            <a:r>
              <a:rPr lang="en-GB" noProof="0"/>
              <a:t>Click and change the title</a:t>
            </a:r>
          </a:p>
        </p:txBody>
      </p:sp>
      <p:sp>
        <p:nvSpPr>
          <p:cNvPr id="5" name="Espace réservé du pied de page 4"/>
          <p:cNvSpPr>
            <a:spLocks noGrp="1"/>
          </p:cNvSpPr>
          <p:nvPr>
            <p:ph type="ftr" sz="quarter" idx="11"/>
          </p:nvPr>
        </p:nvSpPr>
        <p:spPr/>
        <p:txBody>
          <a:bodyPr/>
          <a:lstStyle/>
          <a:p>
            <a:r>
              <a:rPr lang="en-GB" noProof="0"/>
              <a:t>Confidentiality level |  MM/DD/YYYY  |  Speaker</a:t>
            </a:r>
          </a:p>
        </p:txBody>
      </p:sp>
      <p:sp>
        <p:nvSpPr>
          <p:cNvPr id="8" name="Espace réservé du texte 7"/>
          <p:cNvSpPr>
            <a:spLocks noGrp="1"/>
          </p:cNvSpPr>
          <p:nvPr>
            <p:ph type="body" sz="quarter" idx="12" hasCustomPrompt="1"/>
          </p:nvPr>
        </p:nvSpPr>
        <p:spPr>
          <a:xfrm>
            <a:off x="6852084" y="1376772"/>
            <a:ext cx="4644516" cy="2284215"/>
          </a:xfrm>
        </p:spPr>
        <p:txBody>
          <a:bodyPr/>
          <a:lstStyle>
            <a:lvl1pPr>
              <a:defRPr/>
            </a:lvl1pPr>
            <a:lvl2pPr>
              <a:defRPr/>
            </a:lvl2pPr>
            <a:lvl3pPr>
              <a:defRPr/>
            </a:lvl3pPr>
            <a:lvl4pPr>
              <a:defRPr/>
            </a:lvl4pPr>
            <a:lvl5pPr>
              <a:defRPr/>
            </a:lvl5pPr>
            <a:lvl6pPr>
              <a:defRPr/>
            </a:lvl6pPr>
          </a:lstStyle>
          <a:p>
            <a:r>
              <a:rPr lang="en-GB" noProof="0"/>
              <a:t>Title level 1 </a:t>
            </a:r>
          </a:p>
          <a:p>
            <a:pPr lvl="1"/>
            <a:r>
              <a:rPr lang="en-GB" noProof="0"/>
              <a:t>Title level 2</a:t>
            </a:r>
          </a:p>
          <a:p>
            <a:pPr lvl="2"/>
            <a:r>
              <a:rPr lang="en-GB" noProof="0"/>
              <a:t>Introduction, normal text, </a:t>
            </a:r>
            <a:r>
              <a:rPr lang="en-GB" u="none" noProof="0"/>
              <a:t>level 3</a:t>
            </a:r>
            <a:endParaRPr lang="en-GB" noProof="0"/>
          </a:p>
          <a:p>
            <a:pPr lvl="3"/>
            <a:r>
              <a:rPr lang="en-GB" noProof="0"/>
              <a:t>Bulleted list, enumeration, level 4</a:t>
            </a:r>
          </a:p>
          <a:p>
            <a:pPr lvl="4"/>
            <a:r>
              <a:rPr lang="en-GB" noProof="0"/>
              <a:t>Bulleted list, enumeration, level 5</a:t>
            </a:r>
          </a:p>
          <a:p>
            <a:pPr lvl="5"/>
            <a:r>
              <a:rPr lang="en-GB" noProof="0"/>
              <a:t>Bulleted list, enumeration, level 6</a:t>
            </a:r>
          </a:p>
        </p:txBody>
      </p:sp>
      <p:sp>
        <p:nvSpPr>
          <p:cNvPr id="3" name="Espace réservé du numéro de diapositive 2"/>
          <p:cNvSpPr>
            <a:spLocks noGrp="1"/>
          </p:cNvSpPr>
          <p:nvPr>
            <p:ph type="sldNum" sz="quarter" idx="13"/>
          </p:nvPr>
        </p:nvSpPr>
        <p:spPr/>
        <p:txBody>
          <a:bodyPr/>
          <a:lstStyle>
            <a:lvl1pPr algn="l">
              <a:defRPr/>
            </a:lvl1pPr>
          </a:lstStyle>
          <a:p>
            <a:fld id="{72F7D735-2684-4015-BC38-8C62B24B466E}" type="slidenum">
              <a:rPr lang="en-GB" noProof="0" smtClean="0"/>
              <a:pPr/>
              <a:t>‹N°›</a:t>
            </a:fld>
            <a:endParaRPr lang="en-GB" noProof="0"/>
          </a:p>
        </p:txBody>
      </p:sp>
    </p:spTree>
    <p:extLst>
      <p:ext uri="{BB962C8B-B14F-4D97-AF65-F5344CB8AC3E}">
        <p14:creationId xmlns:p14="http://schemas.microsoft.com/office/powerpoint/2010/main" val="233706864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Text + 2/3 flat tint on the left side">
    <p:spTree>
      <p:nvGrpSpPr>
        <p:cNvPr id="1" name=""/>
        <p:cNvGrpSpPr/>
        <p:nvPr/>
      </p:nvGrpSpPr>
      <p:grpSpPr>
        <a:xfrm>
          <a:off x="0" y="0"/>
          <a:ext cx="0" cy="0"/>
          <a:chOff x="0" y="0"/>
          <a:chExt cx="0" cy="0"/>
        </a:xfrm>
      </p:grpSpPr>
      <p:sp>
        <p:nvSpPr>
          <p:cNvPr id="7" name="Rectangle 6"/>
          <p:cNvSpPr/>
          <p:nvPr/>
        </p:nvSpPr>
        <p:spPr>
          <a:xfrm>
            <a:off x="0" y="597828"/>
            <a:ext cx="7380000" cy="626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 name="Titre 1"/>
          <p:cNvSpPr>
            <a:spLocks noGrp="1"/>
          </p:cNvSpPr>
          <p:nvPr>
            <p:ph type="title" hasCustomPrompt="1"/>
          </p:nvPr>
        </p:nvSpPr>
        <p:spPr/>
        <p:txBody>
          <a:bodyPr/>
          <a:lstStyle/>
          <a:p>
            <a:r>
              <a:rPr lang="en-GB" noProof="0"/>
              <a:t>Click and change the title</a:t>
            </a:r>
          </a:p>
        </p:txBody>
      </p:sp>
      <p:sp>
        <p:nvSpPr>
          <p:cNvPr id="5" name="Espace réservé du pied de page 4"/>
          <p:cNvSpPr>
            <a:spLocks noGrp="1"/>
          </p:cNvSpPr>
          <p:nvPr>
            <p:ph type="ftr" sz="quarter" idx="11"/>
          </p:nvPr>
        </p:nvSpPr>
        <p:spPr/>
        <p:txBody>
          <a:bodyPr/>
          <a:lstStyle>
            <a:lvl1pPr>
              <a:defRPr>
                <a:solidFill>
                  <a:schemeClr val="tx1"/>
                </a:solidFill>
              </a:defRPr>
            </a:lvl1pPr>
          </a:lstStyle>
          <a:p>
            <a:r>
              <a:rPr lang="en-GB" noProof="0"/>
              <a:t>Confidentiality level |  MM/DD/YYYY  |  Speaker</a:t>
            </a:r>
          </a:p>
        </p:txBody>
      </p:sp>
      <p:sp>
        <p:nvSpPr>
          <p:cNvPr id="6" name="Espace réservé du texte 7"/>
          <p:cNvSpPr>
            <a:spLocks noGrp="1"/>
          </p:cNvSpPr>
          <p:nvPr>
            <p:ph type="body" sz="quarter" idx="12" hasCustomPrompt="1"/>
          </p:nvPr>
        </p:nvSpPr>
        <p:spPr>
          <a:xfrm>
            <a:off x="7968208" y="1376772"/>
            <a:ext cx="3528392" cy="2284215"/>
          </a:xfrm>
        </p:spPr>
        <p:txBody>
          <a:bodyPr/>
          <a:lstStyle>
            <a:lvl1pPr>
              <a:defRPr/>
            </a:lvl1pPr>
            <a:lvl2pPr>
              <a:defRPr/>
            </a:lvl2pPr>
            <a:lvl3pPr>
              <a:defRPr/>
            </a:lvl3pPr>
            <a:lvl4pPr>
              <a:defRPr/>
            </a:lvl4pPr>
            <a:lvl5pPr>
              <a:defRPr/>
            </a:lvl5pPr>
            <a:lvl6pPr>
              <a:defRPr/>
            </a:lvl6pPr>
          </a:lstStyle>
          <a:p>
            <a:r>
              <a:rPr lang="en-GB" noProof="0"/>
              <a:t>Title level 1 </a:t>
            </a:r>
          </a:p>
          <a:p>
            <a:pPr lvl="1"/>
            <a:r>
              <a:rPr lang="en-GB" noProof="0"/>
              <a:t>Title level 2</a:t>
            </a:r>
          </a:p>
          <a:p>
            <a:pPr lvl="2"/>
            <a:r>
              <a:rPr lang="en-GB" noProof="0"/>
              <a:t>Introduction, normal text, </a:t>
            </a:r>
            <a:r>
              <a:rPr lang="en-GB" u="none" noProof="0"/>
              <a:t>level 3</a:t>
            </a:r>
            <a:endParaRPr lang="en-GB" noProof="0"/>
          </a:p>
          <a:p>
            <a:pPr lvl="3"/>
            <a:r>
              <a:rPr lang="en-GB" noProof="0"/>
              <a:t>Bulleted list, enumeration, level 4</a:t>
            </a:r>
          </a:p>
          <a:p>
            <a:pPr lvl="4"/>
            <a:r>
              <a:rPr lang="en-GB" noProof="0"/>
              <a:t>Bulleted list, enumeration, level 5</a:t>
            </a:r>
          </a:p>
          <a:p>
            <a:pPr lvl="5"/>
            <a:r>
              <a:rPr lang="en-GB" noProof="0"/>
              <a:t>Bulleted list, enumeration, level 6</a:t>
            </a:r>
          </a:p>
        </p:txBody>
      </p:sp>
      <p:sp>
        <p:nvSpPr>
          <p:cNvPr id="8" name="Espace réservé du numéro de diapositive 7"/>
          <p:cNvSpPr>
            <a:spLocks noGrp="1"/>
          </p:cNvSpPr>
          <p:nvPr>
            <p:ph type="sldNum" sz="quarter" idx="15"/>
          </p:nvPr>
        </p:nvSpPr>
        <p:spPr/>
        <p:txBody>
          <a:bodyPr/>
          <a:lstStyle>
            <a:lvl1pPr algn="l">
              <a:defRPr/>
            </a:lvl1pPr>
          </a:lstStyle>
          <a:p>
            <a:fld id="{72F7D735-2684-4015-BC38-8C62B24B466E}" type="slidenum">
              <a:rPr lang="en-GB" noProof="0" smtClean="0"/>
              <a:pPr/>
              <a:t>‹N°›</a:t>
            </a:fld>
            <a:endParaRPr lang="en-GB" noProof="0"/>
          </a:p>
        </p:txBody>
      </p:sp>
    </p:spTree>
    <p:extLst>
      <p:ext uri="{BB962C8B-B14F-4D97-AF65-F5344CB8AC3E}">
        <p14:creationId xmlns:p14="http://schemas.microsoft.com/office/powerpoint/2010/main" val="70236496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Flat tint + Visual">
    <p:spTree>
      <p:nvGrpSpPr>
        <p:cNvPr id="1" name=""/>
        <p:cNvGrpSpPr/>
        <p:nvPr/>
      </p:nvGrpSpPr>
      <p:grpSpPr>
        <a:xfrm>
          <a:off x="0" y="0"/>
          <a:ext cx="0" cy="0"/>
          <a:chOff x="0" y="0"/>
          <a:chExt cx="0" cy="0"/>
        </a:xfrm>
      </p:grpSpPr>
      <p:sp>
        <p:nvSpPr>
          <p:cNvPr id="7" name="Rectangle 6"/>
          <p:cNvSpPr/>
          <p:nvPr/>
        </p:nvSpPr>
        <p:spPr>
          <a:xfrm>
            <a:off x="0" y="597828"/>
            <a:ext cx="7380000" cy="626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 name="Titre 1"/>
          <p:cNvSpPr>
            <a:spLocks noGrp="1"/>
          </p:cNvSpPr>
          <p:nvPr>
            <p:ph type="title" hasCustomPrompt="1"/>
          </p:nvPr>
        </p:nvSpPr>
        <p:spPr/>
        <p:txBody>
          <a:bodyPr/>
          <a:lstStyle/>
          <a:p>
            <a:r>
              <a:rPr lang="en-GB" noProof="0"/>
              <a:t>Click and change the title</a:t>
            </a:r>
          </a:p>
        </p:txBody>
      </p:sp>
      <p:sp>
        <p:nvSpPr>
          <p:cNvPr id="5" name="Espace réservé du pied de page 4"/>
          <p:cNvSpPr>
            <a:spLocks noGrp="1"/>
          </p:cNvSpPr>
          <p:nvPr>
            <p:ph type="ftr" sz="quarter" idx="11"/>
          </p:nvPr>
        </p:nvSpPr>
        <p:spPr/>
        <p:txBody>
          <a:bodyPr/>
          <a:lstStyle>
            <a:lvl1pPr>
              <a:defRPr>
                <a:solidFill>
                  <a:schemeClr val="tx1"/>
                </a:solidFill>
              </a:defRPr>
            </a:lvl1pPr>
          </a:lstStyle>
          <a:p>
            <a:r>
              <a:rPr lang="en-GB" noProof="0"/>
              <a:t>Confidentiality level |  MM/DD/YYYY  |  Speaker</a:t>
            </a:r>
          </a:p>
        </p:txBody>
      </p:sp>
      <p:sp>
        <p:nvSpPr>
          <p:cNvPr id="8" name="Espace réservé du numéro de diapositive 7"/>
          <p:cNvSpPr>
            <a:spLocks noGrp="1"/>
          </p:cNvSpPr>
          <p:nvPr>
            <p:ph type="sldNum" sz="quarter" idx="15"/>
          </p:nvPr>
        </p:nvSpPr>
        <p:spPr/>
        <p:txBody>
          <a:bodyPr/>
          <a:lstStyle>
            <a:lvl1pPr algn="l">
              <a:defRPr/>
            </a:lvl1pPr>
          </a:lstStyle>
          <a:p>
            <a:fld id="{72F7D735-2684-4015-BC38-8C62B24B466E}" type="slidenum">
              <a:rPr lang="en-GB" noProof="0" smtClean="0"/>
              <a:pPr/>
              <a:t>‹N°›</a:t>
            </a:fld>
            <a:endParaRPr lang="en-GB" noProof="0"/>
          </a:p>
        </p:txBody>
      </p:sp>
      <p:sp>
        <p:nvSpPr>
          <p:cNvPr id="9" name="Espace réservé pour une image  3"/>
          <p:cNvSpPr>
            <a:spLocks noGrp="1"/>
          </p:cNvSpPr>
          <p:nvPr>
            <p:ph type="pic" sz="quarter" idx="14" hasCustomPrompt="1"/>
          </p:nvPr>
        </p:nvSpPr>
        <p:spPr>
          <a:xfrm>
            <a:off x="7367588" y="598170"/>
            <a:ext cx="4824412" cy="6264000"/>
          </a:xfrm>
          <a:solidFill>
            <a:schemeClr val="bg2"/>
          </a:solidFill>
        </p:spPr>
        <p:txBody>
          <a:bodyPr anchor="ctr">
            <a:noAutofit/>
          </a:bodyPr>
          <a:lstStyle>
            <a:lvl1pPr algn="ctr">
              <a:defRPr sz="1200" b="0">
                <a:solidFill>
                  <a:schemeClr val="tx1"/>
                </a:solidFill>
              </a:defRPr>
            </a:lvl1pPr>
          </a:lstStyle>
          <a:p>
            <a:r>
              <a:rPr lang="en-GB" noProof="0"/>
              <a:t>Drag the picture to the space provided or click on the icon to add it </a:t>
            </a:r>
          </a:p>
        </p:txBody>
      </p:sp>
    </p:spTree>
    <p:extLst>
      <p:ext uri="{BB962C8B-B14F-4D97-AF65-F5344CB8AC3E}">
        <p14:creationId xmlns:p14="http://schemas.microsoft.com/office/powerpoint/2010/main" val="158414720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Bio">
    <p:spTree>
      <p:nvGrpSpPr>
        <p:cNvPr id="1" name=""/>
        <p:cNvGrpSpPr/>
        <p:nvPr/>
      </p:nvGrpSpPr>
      <p:grpSpPr>
        <a:xfrm>
          <a:off x="0" y="0"/>
          <a:ext cx="0" cy="0"/>
          <a:chOff x="0" y="0"/>
          <a:chExt cx="0" cy="0"/>
        </a:xfrm>
      </p:grpSpPr>
      <p:sp>
        <p:nvSpPr>
          <p:cNvPr id="7" name="Rectangle 6"/>
          <p:cNvSpPr/>
          <p:nvPr/>
        </p:nvSpPr>
        <p:spPr>
          <a:xfrm>
            <a:off x="0" y="597828"/>
            <a:ext cx="12192000" cy="626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 name="Titre 1"/>
          <p:cNvSpPr>
            <a:spLocks noGrp="1"/>
          </p:cNvSpPr>
          <p:nvPr>
            <p:ph type="title" hasCustomPrompt="1"/>
          </p:nvPr>
        </p:nvSpPr>
        <p:spPr/>
        <p:txBody>
          <a:bodyPr/>
          <a:lstStyle/>
          <a:p>
            <a:r>
              <a:rPr lang="en-GB" noProof="0"/>
              <a:t>Click and change the title</a:t>
            </a:r>
          </a:p>
        </p:txBody>
      </p:sp>
      <p:sp>
        <p:nvSpPr>
          <p:cNvPr id="5" name="Espace réservé du pied de page 4"/>
          <p:cNvSpPr>
            <a:spLocks noGrp="1"/>
          </p:cNvSpPr>
          <p:nvPr>
            <p:ph type="ftr" sz="quarter" idx="11"/>
          </p:nvPr>
        </p:nvSpPr>
        <p:spPr/>
        <p:txBody>
          <a:bodyPr/>
          <a:lstStyle>
            <a:lvl1pPr>
              <a:defRPr>
                <a:solidFill>
                  <a:schemeClr val="tx1"/>
                </a:solidFill>
              </a:defRPr>
            </a:lvl1pPr>
          </a:lstStyle>
          <a:p>
            <a:r>
              <a:rPr lang="en-GB" noProof="0"/>
              <a:t>Confidentiality level |  MM/DD/YYYY  |  Speaker</a:t>
            </a:r>
          </a:p>
        </p:txBody>
      </p:sp>
      <p:sp>
        <p:nvSpPr>
          <p:cNvPr id="6" name="Espace réservé du texte 7"/>
          <p:cNvSpPr>
            <a:spLocks noGrp="1"/>
          </p:cNvSpPr>
          <p:nvPr>
            <p:ph type="body" sz="quarter" idx="12" hasCustomPrompt="1"/>
          </p:nvPr>
        </p:nvSpPr>
        <p:spPr>
          <a:xfrm>
            <a:off x="5447928" y="1627985"/>
            <a:ext cx="6048672" cy="820738"/>
          </a:xfrm>
        </p:spPr>
        <p:txBody>
          <a:bodyPr/>
          <a:lstStyle>
            <a:lvl1pPr marL="0">
              <a:lnSpc>
                <a:spcPct val="100000"/>
              </a:lnSpc>
              <a:spcBef>
                <a:spcPts val="0"/>
              </a:spcBef>
              <a:spcAft>
                <a:spcPts val="1200"/>
              </a:spcAft>
              <a:buFontTx/>
              <a:buNone/>
              <a:defRPr sz="2600" b="1">
                <a:solidFill>
                  <a:schemeClr val="tx1"/>
                </a:solidFill>
              </a:defRPr>
            </a:lvl1pPr>
            <a:lvl2pPr marL="0">
              <a:lnSpc>
                <a:spcPct val="110000"/>
              </a:lnSpc>
              <a:spcBef>
                <a:spcPts val="0"/>
              </a:spcBef>
              <a:buFontTx/>
              <a:buNone/>
              <a:defRPr sz="1600" b="0">
                <a:solidFill>
                  <a:schemeClr val="tx1"/>
                </a:solidFill>
              </a:defRPr>
            </a:lvl2pPr>
            <a:lvl3pPr marL="0">
              <a:lnSpc>
                <a:spcPct val="100000"/>
              </a:lnSpc>
              <a:spcBef>
                <a:spcPts val="0"/>
              </a:spcBef>
              <a:buFontTx/>
              <a:buNone/>
              <a:defRPr sz="1600" b="0">
                <a:solidFill>
                  <a:schemeClr val="tx1"/>
                </a:solidFill>
              </a:defRPr>
            </a:lvl3pPr>
            <a:lvl4pPr marL="0" indent="0">
              <a:lnSpc>
                <a:spcPct val="100000"/>
              </a:lnSpc>
              <a:spcBef>
                <a:spcPts val="0"/>
              </a:spcBef>
              <a:buFontTx/>
              <a:buNone/>
              <a:defRPr sz="1600" b="0">
                <a:solidFill>
                  <a:schemeClr val="tx1"/>
                </a:solidFill>
              </a:defRPr>
            </a:lvl4pPr>
            <a:lvl5pPr marL="0" indent="0">
              <a:lnSpc>
                <a:spcPct val="100000"/>
              </a:lnSpc>
              <a:spcBef>
                <a:spcPts val="0"/>
              </a:spcBef>
              <a:buFontTx/>
              <a:buNone/>
              <a:defRPr sz="1600" b="0">
                <a:solidFill>
                  <a:schemeClr val="tx1"/>
                </a:solidFill>
              </a:defRPr>
            </a:lvl5pPr>
            <a:lvl6pPr>
              <a:defRPr/>
            </a:lvl6pPr>
          </a:lstStyle>
          <a:p>
            <a:r>
              <a:rPr lang="en-GB" noProof="0"/>
              <a:t>Title level 1</a:t>
            </a:r>
          </a:p>
          <a:p>
            <a:pPr lvl="1"/>
            <a:r>
              <a:rPr lang="en-GB" noProof="0"/>
              <a:t>Title level 2</a:t>
            </a:r>
          </a:p>
        </p:txBody>
      </p:sp>
      <p:sp>
        <p:nvSpPr>
          <p:cNvPr id="8" name="Espace réservé du numéro de diapositive 7"/>
          <p:cNvSpPr>
            <a:spLocks noGrp="1"/>
          </p:cNvSpPr>
          <p:nvPr>
            <p:ph type="sldNum" sz="quarter" idx="15"/>
          </p:nvPr>
        </p:nvSpPr>
        <p:spPr/>
        <p:txBody>
          <a:bodyPr/>
          <a:lstStyle>
            <a:lvl1pPr algn="l">
              <a:defRPr/>
            </a:lvl1pPr>
          </a:lstStyle>
          <a:p>
            <a:fld id="{72F7D735-2684-4015-BC38-8C62B24B466E}" type="slidenum">
              <a:rPr lang="en-GB" noProof="0" smtClean="0"/>
              <a:pPr/>
              <a:t>‹N°›</a:t>
            </a:fld>
            <a:endParaRPr lang="en-GB" noProof="0"/>
          </a:p>
        </p:txBody>
      </p:sp>
      <p:sp>
        <p:nvSpPr>
          <p:cNvPr id="11" name="Espace réservé du texte 7"/>
          <p:cNvSpPr>
            <a:spLocks noGrp="1"/>
          </p:cNvSpPr>
          <p:nvPr>
            <p:ph type="body" sz="quarter" idx="16" hasCustomPrompt="1"/>
          </p:nvPr>
        </p:nvSpPr>
        <p:spPr>
          <a:xfrm>
            <a:off x="1349409" y="4006225"/>
            <a:ext cx="3558459" cy="430887"/>
          </a:xfrm>
        </p:spPr>
        <p:txBody>
          <a:bodyPr/>
          <a:lstStyle>
            <a:lvl1pPr marL="0">
              <a:lnSpc>
                <a:spcPct val="100000"/>
              </a:lnSpc>
              <a:spcBef>
                <a:spcPts val="0"/>
              </a:spcBef>
              <a:buFontTx/>
              <a:buNone/>
              <a:defRPr sz="1500" b="1" i="0"/>
            </a:lvl1pPr>
            <a:lvl2pPr marL="0">
              <a:lnSpc>
                <a:spcPct val="100000"/>
              </a:lnSpc>
              <a:spcBef>
                <a:spcPts val="0"/>
              </a:spcBef>
              <a:buFontTx/>
              <a:buNone/>
              <a:defRPr sz="1300" b="0" i="0">
                <a:solidFill>
                  <a:schemeClr val="tx2"/>
                </a:solidFill>
              </a:defRPr>
            </a:lvl2pPr>
            <a:lvl3pPr marL="0">
              <a:lnSpc>
                <a:spcPct val="100000"/>
              </a:lnSpc>
              <a:spcBef>
                <a:spcPts val="0"/>
              </a:spcBef>
              <a:buFontTx/>
              <a:buNone/>
              <a:defRPr sz="1600" b="0" i="0"/>
            </a:lvl3pPr>
            <a:lvl4pPr marL="0" indent="0">
              <a:lnSpc>
                <a:spcPct val="100000"/>
              </a:lnSpc>
              <a:spcBef>
                <a:spcPts val="0"/>
              </a:spcBef>
              <a:buFontTx/>
              <a:buNone/>
              <a:defRPr sz="1600" b="0" i="0"/>
            </a:lvl4pPr>
            <a:lvl5pPr marL="0" indent="0">
              <a:lnSpc>
                <a:spcPct val="100000"/>
              </a:lnSpc>
              <a:spcBef>
                <a:spcPts val="0"/>
              </a:spcBef>
              <a:buFontTx/>
              <a:buNone/>
              <a:defRPr sz="1600" b="0" i="0"/>
            </a:lvl5pPr>
            <a:lvl6pPr>
              <a:defRPr/>
            </a:lvl6pPr>
          </a:lstStyle>
          <a:p>
            <a:r>
              <a:rPr lang="en-GB" noProof="0"/>
              <a:t>Title level 1</a:t>
            </a:r>
          </a:p>
          <a:p>
            <a:pPr lvl="1"/>
            <a:r>
              <a:rPr lang="en-GB" noProof="0"/>
              <a:t>Title level 2</a:t>
            </a:r>
          </a:p>
        </p:txBody>
      </p:sp>
      <p:sp>
        <p:nvSpPr>
          <p:cNvPr id="13" name="Espace réservé pour une image  3"/>
          <p:cNvSpPr>
            <a:spLocks noGrp="1" noChangeAspect="1"/>
          </p:cNvSpPr>
          <p:nvPr>
            <p:ph type="pic" sz="quarter" idx="14" hasCustomPrompt="1"/>
          </p:nvPr>
        </p:nvSpPr>
        <p:spPr>
          <a:xfrm>
            <a:off x="1342777" y="1587388"/>
            <a:ext cx="2160000" cy="2160000"/>
          </a:xfrm>
          <a:prstGeom prst="ellipse">
            <a:avLst/>
          </a:prstGeom>
          <a:solidFill>
            <a:schemeClr val="bg2"/>
          </a:solidFill>
        </p:spPr>
        <p:txBody>
          <a:bodyPr anchor="ctr">
            <a:noAutofit/>
          </a:bodyPr>
          <a:lstStyle>
            <a:lvl1pPr algn="ctr">
              <a:defRPr sz="1200" b="0">
                <a:solidFill>
                  <a:schemeClr val="tx1"/>
                </a:solidFill>
              </a:defRPr>
            </a:lvl1pPr>
          </a:lstStyle>
          <a:p>
            <a:r>
              <a:rPr lang="en-GB" noProof="0"/>
              <a:t>Drag the picture to the space provided or click on the icon to add it </a:t>
            </a:r>
          </a:p>
        </p:txBody>
      </p:sp>
      <p:pic>
        <p:nvPicPr>
          <p:cNvPr id="10" name="Image 9">
            <a:extLst>
              <a:ext uri="{FF2B5EF4-FFF2-40B4-BE49-F238E27FC236}">
                <a16:creationId xmlns:a16="http://schemas.microsoft.com/office/drawing/2014/main" id="{2E123050-E790-3642-8D40-B7FAAF73CFE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23074" y="6167566"/>
            <a:ext cx="1221598" cy="789826"/>
          </a:xfrm>
          <a:prstGeom prst="rect">
            <a:avLst/>
          </a:prstGeom>
        </p:spPr>
      </p:pic>
    </p:spTree>
    <p:extLst>
      <p:ext uri="{BB962C8B-B14F-4D97-AF65-F5344CB8AC3E}">
        <p14:creationId xmlns:p14="http://schemas.microsoft.com/office/powerpoint/2010/main" val="339687202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Text + Visual on the right side">
    <p:spTree>
      <p:nvGrpSpPr>
        <p:cNvPr id="1" name=""/>
        <p:cNvGrpSpPr/>
        <p:nvPr/>
      </p:nvGrpSpPr>
      <p:grpSpPr>
        <a:xfrm>
          <a:off x="0" y="0"/>
          <a:ext cx="0" cy="0"/>
          <a:chOff x="0" y="0"/>
          <a:chExt cx="0" cy="0"/>
        </a:xfrm>
      </p:grpSpPr>
      <p:sp>
        <p:nvSpPr>
          <p:cNvPr id="4" name="Espace réservé pour une image  3"/>
          <p:cNvSpPr>
            <a:spLocks noGrp="1"/>
          </p:cNvSpPr>
          <p:nvPr>
            <p:ph type="pic" sz="quarter" idx="14" hasCustomPrompt="1"/>
          </p:nvPr>
        </p:nvSpPr>
        <p:spPr>
          <a:xfrm>
            <a:off x="7367588" y="598170"/>
            <a:ext cx="4824412" cy="6264000"/>
          </a:xfrm>
          <a:solidFill>
            <a:schemeClr val="bg2"/>
          </a:solidFill>
        </p:spPr>
        <p:txBody>
          <a:bodyPr anchor="ctr">
            <a:noAutofit/>
          </a:bodyPr>
          <a:lstStyle>
            <a:lvl1pPr algn="ctr">
              <a:defRPr sz="1200" b="0">
                <a:solidFill>
                  <a:schemeClr val="tx1"/>
                </a:solidFill>
              </a:defRPr>
            </a:lvl1pPr>
          </a:lstStyle>
          <a:p>
            <a:r>
              <a:rPr lang="en-GB" noProof="0"/>
              <a:t>Drag the picture to the space provided or click on the icon to add it </a:t>
            </a:r>
          </a:p>
        </p:txBody>
      </p:sp>
      <p:sp>
        <p:nvSpPr>
          <p:cNvPr id="2" name="Titre 1"/>
          <p:cNvSpPr>
            <a:spLocks noGrp="1"/>
          </p:cNvSpPr>
          <p:nvPr>
            <p:ph type="title" hasCustomPrompt="1"/>
          </p:nvPr>
        </p:nvSpPr>
        <p:spPr/>
        <p:txBody>
          <a:bodyPr/>
          <a:lstStyle/>
          <a:p>
            <a:r>
              <a:rPr lang="en-GB" noProof="0"/>
              <a:t>Click and change the title</a:t>
            </a:r>
          </a:p>
        </p:txBody>
      </p:sp>
      <p:sp>
        <p:nvSpPr>
          <p:cNvPr id="5" name="Espace réservé du pied de page 4"/>
          <p:cNvSpPr>
            <a:spLocks noGrp="1"/>
          </p:cNvSpPr>
          <p:nvPr>
            <p:ph type="ftr" sz="quarter" idx="11"/>
          </p:nvPr>
        </p:nvSpPr>
        <p:spPr/>
        <p:txBody>
          <a:bodyPr/>
          <a:lstStyle/>
          <a:p>
            <a:r>
              <a:rPr lang="en-GB" noProof="0"/>
              <a:t>Confidentiality level |  MM/DD/YYYY  |  Speaker</a:t>
            </a:r>
          </a:p>
        </p:txBody>
      </p:sp>
      <p:sp>
        <p:nvSpPr>
          <p:cNvPr id="8" name="Espace réservé du texte 7"/>
          <p:cNvSpPr>
            <a:spLocks noGrp="1"/>
          </p:cNvSpPr>
          <p:nvPr>
            <p:ph type="body" sz="quarter" idx="12" hasCustomPrompt="1"/>
          </p:nvPr>
        </p:nvSpPr>
        <p:spPr>
          <a:xfrm>
            <a:off x="695325" y="1376772"/>
            <a:ext cx="5400675" cy="2284215"/>
          </a:xfrm>
        </p:spPr>
        <p:txBody>
          <a:bodyPr/>
          <a:lstStyle>
            <a:lvl1pPr>
              <a:defRPr/>
            </a:lvl1pPr>
            <a:lvl2pPr>
              <a:defRPr/>
            </a:lvl2pPr>
            <a:lvl3pPr>
              <a:defRPr/>
            </a:lvl3pPr>
            <a:lvl4pPr>
              <a:defRPr/>
            </a:lvl4pPr>
            <a:lvl5pPr>
              <a:defRPr/>
            </a:lvl5pPr>
            <a:lvl6pPr>
              <a:defRPr/>
            </a:lvl6pPr>
          </a:lstStyle>
          <a:p>
            <a:r>
              <a:rPr lang="en-GB" noProof="0"/>
              <a:t>Title level 1 </a:t>
            </a:r>
          </a:p>
          <a:p>
            <a:pPr lvl="1"/>
            <a:r>
              <a:rPr lang="en-GB" noProof="0"/>
              <a:t>Title level 2</a:t>
            </a:r>
          </a:p>
          <a:p>
            <a:pPr lvl="2"/>
            <a:r>
              <a:rPr lang="en-GB" noProof="0"/>
              <a:t>Introduction, normal text, </a:t>
            </a:r>
            <a:r>
              <a:rPr lang="en-GB" u="none" noProof="0"/>
              <a:t>level 3</a:t>
            </a:r>
            <a:endParaRPr lang="en-GB" noProof="0"/>
          </a:p>
          <a:p>
            <a:pPr lvl="3"/>
            <a:r>
              <a:rPr lang="en-GB" noProof="0"/>
              <a:t>Bulleted list, enumeration, level 4</a:t>
            </a:r>
          </a:p>
          <a:p>
            <a:pPr lvl="4"/>
            <a:r>
              <a:rPr lang="en-GB" noProof="0"/>
              <a:t>Bulleted list, enumeration, level 5</a:t>
            </a:r>
          </a:p>
          <a:p>
            <a:pPr lvl="5"/>
            <a:r>
              <a:rPr lang="en-GB" noProof="0"/>
              <a:t>Bulleted list, enumeration, level 6</a:t>
            </a:r>
          </a:p>
        </p:txBody>
      </p:sp>
      <p:sp>
        <p:nvSpPr>
          <p:cNvPr id="3" name="Espace réservé du numéro de diapositive 2"/>
          <p:cNvSpPr>
            <a:spLocks noGrp="1"/>
          </p:cNvSpPr>
          <p:nvPr>
            <p:ph type="sldNum" sz="quarter" idx="15"/>
          </p:nvPr>
        </p:nvSpPr>
        <p:spPr/>
        <p:txBody>
          <a:bodyPr/>
          <a:lstStyle>
            <a:lvl1pPr algn="l">
              <a:defRPr/>
            </a:lvl1pPr>
          </a:lstStyle>
          <a:p>
            <a:fld id="{72F7D735-2684-4015-BC38-8C62B24B466E}" type="slidenum">
              <a:rPr lang="en-GB" noProof="0" smtClean="0"/>
              <a:pPr/>
              <a:t>‹N°›</a:t>
            </a:fld>
            <a:endParaRPr lang="en-GB" noProof="0"/>
          </a:p>
        </p:txBody>
      </p:sp>
    </p:spTree>
    <p:extLst>
      <p:ext uri="{BB962C8B-B14F-4D97-AF65-F5344CB8AC3E}">
        <p14:creationId xmlns:p14="http://schemas.microsoft.com/office/powerpoint/2010/main" val="395306569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Text + Visual on the left side">
    <p:spTree>
      <p:nvGrpSpPr>
        <p:cNvPr id="1" name=""/>
        <p:cNvGrpSpPr/>
        <p:nvPr/>
      </p:nvGrpSpPr>
      <p:grpSpPr>
        <a:xfrm>
          <a:off x="0" y="0"/>
          <a:ext cx="0" cy="0"/>
          <a:chOff x="0" y="0"/>
          <a:chExt cx="0" cy="0"/>
        </a:xfrm>
      </p:grpSpPr>
      <p:sp>
        <p:nvSpPr>
          <p:cNvPr id="4" name="Espace réservé pour une image  3"/>
          <p:cNvSpPr>
            <a:spLocks noGrp="1"/>
          </p:cNvSpPr>
          <p:nvPr>
            <p:ph type="pic" sz="quarter" idx="14" hasCustomPrompt="1"/>
          </p:nvPr>
        </p:nvSpPr>
        <p:spPr>
          <a:xfrm>
            <a:off x="0" y="598170"/>
            <a:ext cx="6192000" cy="6264000"/>
          </a:xfrm>
          <a:solidFill>
            <a:schemeClr val="bg2"/>
          </a:solidFill>
        </p:spPr>
        <p:txBody>
          <a:bodyPr anchor="ctr">
            <a:noAutofit/>
          </a:bodyPr>
          <a:lstStyle>
            <a:lvl1pPr algn="ctr">
              <a:defRPr sz="1200" b="0">
                <a:solidFill>
                  <a:schemeClr val="tx1"/>
                </a:solidFill>
              </a:defRPr>
            </a:lvl1pPr>
          </a:lstStyle>
          <a:p>
            <a:r>
              <a:rPr lang="en-GB" noProof="0"/>
              <a:t>Drag the picture to the space provided or click on the icon to add it </a:t>
            </a:r>
          </a:p>
        </p:txBody>
      </p:sp>
      <p:sp>
        <p:nvSpPr>
          <p:cNvPr id="2" name="Titre 1"/>
          <p:cNvSpPr>
            <a:spLocks noGrp="1"/>
          </p:cNvSpPr>
          <p:nvPr>
            <p:ph type="title" hasCustomPrompt="1"/>
          </p:nvPr>
        </p:nvSpPr>
        <p:spPr/>
        <p:txBody>
          <a:bodyPr/>
          <a:lstStyle/>
          <a:p>
            <a:r>
              <a:rPr lang="en-GB" noProof="0"/>
              <a:t>Click and change the title</a:t>
            </a:r>
          </a:p>
        </p:txBody>
      </p:sp>
      <p:sp>
        <p:nvSpPr>
          <p:cNvPr id="5" name="Espace réservé du pied de page 4"/>
          <p:cNvSpPr>
            <a:spLocks noGrp="1"/>
          </p:cNvSpPr>
          <p:nvPr>
            <p:ph type="ftr" sz="quarter" idx="11"/>
          </p:nvPr>
        </p:nvSpPr>
        <p:spPr/>
        <p:txBody>
          <a:bodyPr/>
          <a:lstStyle>
            <a:lvl1pPr>
              <a:defRPr>
                <a:solidFill>
                  <a:schemeClr val="bg1"/>
                </a:solidFill>
              </a:defRPr>
            </a:lvl1pPr>
          </a:lstStyle>
          <a:p>
            <a:r>
              <a:rPr lang="en-GB" noProof="0"/>
              <a:t>Confidentiality level |  MM/DD/YYYY  |  Speaker</a:t>
            </a:r>
          </a:p>
        </p:txBody>
      </p:sp>
      <p:sp>
        <p:nvSpPr>
          <p:cNvPr id="6" name="Espace réservé du texte 7"/>
          <p:cNvSpPr>
            <a:spLocks noGrp="1"/>
          </p:cNvSpPr>
          <p:nvPr>
            <p:ph type="body" sz="quarter" idx="12" hasCustomPrompt="1"/>
          </p:nvPr>
        </p:nvSpPr>
        <p:spPr>
          <a:xfrm>
            <a:off x="6852084" y="1376772"/>
            <a:ext cx="4644516" cy="2284215"/>
          </a:xfrm>
        </p:spPr>
        <p:txBody>
          <a:bodyPr/>
          <a:lstStyle>
            <a:lvl1pPr>
              <a:defRPr/>
            </a:lvl1pPr>
            <a:lvl2pPr>
              <a:defRPr/>
            </a:lvl2pPr>
            <a:lvl3pPr>
              <a:defRPr/>
            </a:lvl3pPr>
            <a:lvl4pPr>
              <a:defRPr/>
            </a:lvl4pPr>
            <a:lvl5pPr>
              <a:defRPr/>
            </a:lvl5pPr>
            <a:lvl6pPr>
              <a:defRPr/>
            </a:lvl6pPr>
          </a:lstStyle>
          <a:p>
            <a:r>
              <a:rPr lang="en-GB" noProof="0"/>
              <a:t>Title level 1 </a:t>
            </a:r>
          </a:p>
          <a:p>
            <a:pPr lvl="1"/>
            <a:r>
              <a:rPr lang="en-GB" noProof="0"/>
              <a:t>Title level 2</a:t>
            </a:r>
          </a:p>
          <a:p>
            <a:pPr lvl="2"/>
            <a:r>
              <a:rPr lang="en-GB" noProof="0"/>
              <a:t>Introduction, normal text, </a:t>
            </a:r>
            <a:r>
              <a:rPr lang="en-GB" u="none" noProof="0"/>
              <a:t>level 3</a:t>
            </a:r>
            <a:endParaRPr lang="en-GB" noProof="0"/>
          </a:p>
          <a:p>
            <a:pPr lvl="3"/>
            <a:r>
              <a:rPr lang="en-GB" noProof="0"/>
              <a:t>Bulleted list, enumeration, level 4</a:t>
            </a:r>
          </a:p>
          <a:p>
            <a:pPr lvl="4"/>
            <a:r>
              <a:rPr lang="en-GB" noProof="0"/>
              <a:t>Bulleted list, enumeration, level 5</a:t>
            </a:r>
          </a:p>
          <a:p>
            <a:pPr lvl="5"/>
            <a:r>
              <a:rPr lang="en-GB" noProof="0"/>
              <a:t>Bulleted list, enumeration, level 6</a:t>
            </a:r>
          </a:p>
        </p:txBody>
      </p:sp>
      <p:sp>
        <p:nvSpPr>
          <p:cNvPr id="8" name="Espace réservé du numéro de diapositive 7"/>
          <p:cNvSpPr>
            <a:spLocks noGrp="1"/>
          </p:cNvSpPr>
          <p:nvPr>
            <p:ph type="sldNum" sz="quarter" idx="15"/>
          </p:nvPr>
        </p:nvSpPr>
        <p:spPr/>
        <p:txBody>
          <a:bodyPr/>
          <a:lstStyle>
            <a:lvl1pPr algn="l">
              <a:defRPr/>
            </a:lvl1pPr>
          </a:lstStyle>
          <a:p>
            <a:fld id="{72F7D735-2684-4015-BC38-8C62B24B466E}" type="slidenum">
              <a:rPr lang="en-GB" noProof="0" smtClean="0"/>
              <a:pPr/>
              <a:t>‹N°›</a:t>
            </a:fld>
            <a:endParaRPr lang="en-GB" noProof="0"/>
          </a:p>
        </p:txBody>
      </p:sp>
    </p:spTree>
    <p:extLst>
      <p:ext uri="{BB962C8B-B14F-4D97-AF65-F5344CB8AC3E}">
        <p14:creationId xmlns:p14="http://schemas.microsoft.com/office/powerpoint/2010/main" val="360518500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Text + 2/3 visual on the left side">
    <p:spTree>
      <p:nvGrpSpPr>
        <p:cNvPr id="1" name=""/>
        <p:cNvGrpSpPr/>
        <p:nvPr/>
      </p:nvGrpSpPr>
      <p:grpSpPr>
        <a:xfrm>
          <a:off x="0" y="0"/>
          <a:ext cx="0" cy="0"/>
          <a:chOff x="0" y="0"/>
          <a:chExt cx="0" cy="0"/>
        </a:xfrm>
      </p:grpSpPr>
      <p:sp>
        <p:nvSpPr>
          <p:cNvPr id="4" name="Espace réservé pour une image  3"/>
          <p:cNvSpPr>
            <a:spLocks noGrp="1"/>
          </p:cNvSpPr>
          <p:nvPr>
            <p:ph type="pic" sz="quarter" idx="14" hasCustomPrompt="1"/>
          </p:nvPr>
        </p:nvSpPr>
        <p:spPr>
          <a:xfrm>
            <a:off x="0" y="598170"/>
            <a:ext cx="7380000" cy="6264000"/>
          </a:xfrm>
          <a:solidFill>
            <a:schemeClr val="bg2"/>
          </a:solidFill>
        </p:spPr>
        <p:txBody>
          <a:bodyPr anchor="ctr">
            <a:noAutofit/>
          </a:bodyPr>
          <a:lstStyle>
            <a:lvl1pPr algn="ctr">
              <a:defRPr sz="1200" b="0">
                <a:solidFill>
                  <a:schemeClr val="tx1"/>
                </a:solidFill>
              </a:defRPr>
            </a:lvl1pPr>
          </a:lstStyle>
          <a:p>
            <a:r>
              <a:rPr lang="en-GB" noProof="0"/>
              <a:t>Drag the picture to the space provided or click on the icon to add it </a:t>
            </a:r>
          </a:p>
        </p:txBody>
      </p:sp>
      <p:sp>
        <p:nvSpPr>
          <p:cNvPr id="2" name="Titre 1"/>
          <p:cNvSpPr>
            <a:spLocks noGrp="1"/>
          </p:cNvSpPr>
          <p:nvPr>
            <p:ph type="title" hasCustomPrompt="1"/>
          </p:nvPr>
        </p:nvSpPr>
        <p:spPr/>
        <p:txBody>
          <a:bodyPr/>
          <a:lstStyle/>
          <a:p>
            <a:r>
              <a:rPr lang="en-GB" noProof="0"/>
              <a:t>Click and change the title</a:t>
            </a:r>
          </a:p>
        </p:txBody>
      </p:sp>
      <p:sp>
        <p:nvSpPr>
          <p:cNvPr id="5" name="Espace réservé du pied de page 4"/>
          <p:cNvSpPr>
            <a:spLocks noGrp="1"/>
          </p:cNvSpPr>
          <p:nvPr>
            <p:ph type="ftr" sz="quarter" idx="11"/>
          </p:nvPr>
        </p:nvSpPr>
        <p:spPr/>
        <p:txBody>
          <a:bodyPr/>
          <a:lstStyle>
            <a:lvl1pPr>
              <a:defRPr>
                <a:solidFill>
                  <a:schemeClr val="bg1"/>
                </a:solidFill>
              </a:defRPr>
            </a:lvl1pPr>
          </a:lstStyle>
          <a:p>
            <a:r>
              <a:rPr lang="en-GB" noProof="0"/>
              <a:t>Confidentiality level |  MM/DD/YYYY  |  Speaker</a:t>
            </a:r>
          </a:p>
        </p:txBody>
      </p:sp>
      <p:sp>
        <p:nvSpPr>
          <p:cNvPr id="6" name="Espace réservé du texte 7"/>
          <p:cNvSpPr>
            <a:spLocks noGrp="1"/>
          </p:cNvSpPr>
          <p:nvPr>
            <p:ph type="body" sz="quarter" idx="12" hasCustomPrompt="1"/>
          </p:nvPr>
        </p:nvSpPr>
        <p:spPr>
          <a:xfrm>
            <a:off x="7968208" y="1376772"/>
            <a:ext cx="3528392" cy="2318071"/>
          </a:xfrm>
        </p:spPr>
        <p:txBody>
          <a:bodyPr/>
          <a:lstStyle>
            <a:lvl1pPr>
              <a:defRPr/>
            </a:lvl1pPr>
            <a:lvl2pPr>
              <a:lnSpc>
                <a:spcPct val="120000"/>
              </a:lnSpc>
              <a:defRPr/>
            </a:lvl2pPr>
            <a:lvl3pPr>
              <a:lnSpc>
                <a:spcPct val="120000"/>
              </a:lnSpc>
              <a:defRPr/>
            </a:lvl3pPr>
            <a:lvl4pPr>
              <a:lnSpc>
                <a:spcPct val="120000"/>
              </a:lnSpc>
              <a:defRPr/>
            </a:lvl4pPr>
            <a:lvl5pPr>
              <a:lnSpc>
                <a:spcPct val="120000"/>
              </a:lnSpc>
              <a:defRPr/>
            </a:lvl5pPr>
            <a:lvl6pPr>
              <a:lnSpc>
                <a:spcPct val="120000"/>
              </a:lnSpc>
              <a:defRPr/>
            </a:lvl6pPr>
          </a:lstStyle>
          <a:p>
            <a:r>
              <a:rPr lang="en-GB" noProof="0"/>
              <a:t>Title level 1 </a:t>
            </a:r>
          </a:p>
          <a:p>
            <a:pPr lvl="1"/>
            <a:r>
              <a:rPr lang="en-GB" noProof="0"/>
              <a:t>Title level 2</a:t>
            </a:r>
          </a:p>
          <a:p>
            <a:pPr lvl="2"/>
            <a:r>
              <a:rPr lang="en-GB" noProof="0"/>
              <a:t>Introduction, normal text, </a:t>
            </a:r>
            <a:r>
              <a:rPr lang="en-GB" u="none" noProof="0"/>
              <a:t>level 3</a:t>
            </a:r>
            <a:endParaRPr lang="en-GB" noProof="0"/>
          </a:p>
          <a:p>
            <a:pPr lvl="3"/>
            <a:r>
              <a:rPr lang="en-GB" noProof="0"/>
              <a:t>Bulleted list, enumeration, level 4</a:t>
            </a:r>
          </a:p>
          <a:p>
            <a:pPr lvl="4"/>
            <a:r>
              <a:rPr lang="en-GB" noProof="0"/>
              <a:t>Bulleted list, enumeration, level 5</a:t>
            </a:r>
          </a:p>
          <a:p>
            <a:pPr lvl="5"/>
            <a:r>
              <a:rPr lang="en-GB" noProof="0"/>
              <a:t>Bulleted list, enumeration, level 6</a:t>
            </a:r>
          </a:p>
        </p:txBody>
      </p:sp>
      <p:sp>
        <p:nvSpPr>
          <p:cNvPr id="8" name="Espace réservé du numéro de diapositive 7"/>
          <p:cNvSpPr>
            <a:spLocks noGrp="1"/>
          </p:cNvSpPr>
          <p:nvPr>
            <p:ph type="sldNum" sz="quarter" idx="15"/>
          </p:nvPr>
        </p:nvSpPr>
        <p:spPr/>
        <p:txBody>
          <a:bodyPr/>
          <a:lstStyle>
            <a:lvl1pPr algn="l">
              <a:defRPr/>
            </a:lvl1pPr>
          </a:lstStyle>
          <a:p>
            <a:fld id="{72F7D735-2684-4015-BC38-8C62B24B466E}" type="slidenum">
              <a:rPr lang="en-GB" noProof="0" smtClean="0"/>
              <a:pPr/>
              <a:t>‹N°›</a:t>
            </a:fld>
            <a:endParaRPr lang="en-GB" noProof="0"/>
          </a:p>
        </p:txBody>
      </p:sp>
    </p:spTree>
    <p:extLst>
      <p:ext uri="{BB962C8B-B14F-4D97-AF65-F5344CB8AC3E}">
        <p14:creationId xmlns:p14="http://schemas.microsoft.com/office/powerpoint/2010/main" val="389530728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4 visuals">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a:t>Click and change the title</a:t>
            </a:r>
          </a:p>
        </p:txBody>
      </p:sp>
      <p:sp>
        <p:nvSpPr>
          <p:cNvPr id="3" name="Espace réservé du pied de page 2"/>
          <p:cNvSpPr>
            <a:spLocks noGrp="1"/>
          </p:cNvSpPr>
          <p:nvPr>
            <p:ph type="ftr" sz="quarter" idx="10"/>
          </p:nvPr>
        </p:nvSpPr>
        <p:spPr/>
        <p:txBody>
          <a:bodyPr/>
          <a:lstStyle/>
          <a:p>
            <a:r>
              <a:rPr lang="en-GB" noProof="0"/>
              <a:t>Confidentiality level |  MM/DD/YYYY  |  Speaker</a:t>
            </a:r>
          </a:p>
        </p:txBody>
      </p:sp>
      <p:sp>
        <p:nvSpPr>
          <p:cNvPr id="6" name="Espace réservé du numéro de diapositive 5"/>
          <p:cNvSpPr>
            <a:spLocks noGrp="1"/>
          </p:cNvSpPr>
          <p:nvPr>
            <p:ph type="sldNum" sz="quarter" idx="13"/>
          </p:nvPr>
        </p:nvSpPr>
        <p:spPr/>
        <p:txBody>
          <a:bodyPr/>
          <a:lstStyle>
            <a:lvl1pPr algn="l">
              <a:defRPr/>
            </a:lvl1pPr>
          </a:lstStyle>
          <a:p>
            <a:fld id="{72F7D735-2684-4015-BC38-8C62B24B466E}" type="slidenum">
              <a:rPr lang="en-GB" noProof="0" smtClean="0"/>
              <a:pPr/>
              <a:t>‹N°›</a:t>
            </a:fld>
            <a:endParaRPr lang="en-GB" noProof="0"/>
          </a:p>
        </p:txBody>
      </p:sp>
      <p:sp>
        <p:nvSpPr>
          <p:cNvPr id="5" name="Espace réservé pour une image  3"/>
          <p:cNvSpPr>
            <a:spLocks noGrp="1"/>
          </p:cNvSpPr>
          <p:nvPr>
            <p:ph type="pic" sz="quarter" idx="14" hasCustomPrompt="1"/>
          </p:nvPr>
        </p:nvSpPr>
        <p:spPr>
          <a:xfrm>
            <a:off x="0" y="1368000"/>
            <a:ext cx="2736000" cy="4032000"/>
          </a:xfrm>
          <a:solidFill>
            <a:schemeClr val="bg2"/>
          </a:solidFill>
        </p:spPr>
        <p:txBody>
          <a:bodyPr anchor="ctr">
            <a:noAutofit/>
          </a:bodyPr>
          <a:lstStyle>
            <a:lvl1pPr algn="ctr">
              <a:defRPr sz="1200" b="0" baseline="0">
                <a:solidFill>
                  <a:schemeClr val="tx1"/>
                </a:solidFill>
              </a:defRPr>
            </a:lvl1pPr>
          </a:lstStyle>
          <a:p>
            <a:r>
              <a:rPr lang="en-GB" noProof="0"/>
              <a:t>Drag the picture to the space provided or click on the icon to add it </a:t>
            </a:r>
          </a:p>
        </p:txBody>
      </p:sp>
      <p:sp>
        <p:nvSpPr>
          <p:cNvPr id="7" name="Espace réservé du texte 7"/>
          <p:cNvSpPr>
            <a:spLocks noGrp="1"/>
          </p:cNvSpPr>
          <p:nvPr>
            <p:ph type="body" sz="quarter" idx="15" hasCustomPrompt="1"/>
          </p:nvPr>
        </p:nvSpPr>
        <p:spPr>
          <a:xfrm>
            <a:off x="132736" y="5540505"/>
            <a:ext cx="2483668" cy="405560"/>
          </a:xfrm>
        </p:spPr>
        <p:txBody>
          <a:bodyPr anchor="t"/>
          <a:lstStyle>
            <a:lvl1pPr marL="0" algn="ctr">
              <a:buFontTx/>
              <a:buNone/>
              <a:defRPr sz="2600" b="1" i="0">
                <a:solidFill>
                  <a:schemeClr val="tx2"/>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en-GB" noProof="0"/>
              <a:t>Legend</a:t>
            </a:r>
          </a:p>
        </p:txBody>
      </p:sp>
      <p:sp>
        <p:nvSpPr>
          <p:cNvPr id="8" name="Espace réservé pour une image  3"/>
          <p:cNvSpPr>
            <a:spLocks noGrp="1"/>
          </p:cNvSpPr>
          <p:nvPr>
            <p:ph type="pic" sz="quarter" idx="16" hasCustomPrompt="1"/>
          </p:nvPr>
        </p:nvSpPr>
        <p:spPr>
          <a:xfrm>
            <a:off x="3300202" y="1368000"/>
            <a:ext cx="2736000" cy="4032000"/>
          </a:xfrm>
          <a:solidFill>
            <a:schemeClr val="bg2"/>
          </a:solidFill>
        </p:spPr>
        <p:txBody>
          <a:bodyPr anchor="ctr">
            <a:noAutofit/>
          </a:bodyPr>
          <a:lstStyle>
            <a:lvl1pPr algn="ctr">
              <a:defRPr sz="1200" b="0">
                <a:solidFill>
                  <a:schemeClr val="tx1"/>
                </a:solidFill>
              </a:defRPr>
            </a:lvl1pPr>
          </a:lstStyle>
          <a:p>
            <a:r>
              <a:rPr lang="en-GB" noProof="0"/>
              <a:t>Drag the picture to the space provided or click on the icon to add it </a:t>
            </a:r>
          </a:p>
        </p:txBody>
      </p:sp>
      <p:sp>
        <p:nvSpPr>
          <p:cNvPr id="9" name="Espace réservé du texte 7"/>
          <p:cNvSpPr>
            <a:spLocks noGrp="1"/>
          </p:cNvSpPr>
          <p:nvPr>
            <p:ph type="body" sz="quarter" idx="17" hasCustomPrompt="1"/>
          </p:nvPr>
        </p:nvSpPr>
        <p:spPr>
          <a:xfrm>
            <a:off x="3426368" y="5540505"/>
            <a:ext cx="2483668" cy="405560"/>
          </a:xfrm>
        </p:spPr>
        <p:txBody>
          <a:bodyPr anchor="t"/>
          <a:lstStyle>
            <a:lvl1pPr marL="0" algn="ctr">
              <a:buFontTx/>
              <a:buNone/>
              <a:defRPr sz="2600" b="1" i="0">
                <a:solidFill>
                  <a:schemeClr val="tx2"/>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en-GB" noProof="0"/>
              <a:t>Legend</a:t>
            </a:r>
          </a:p>
        </p:txBody>
      </p:sp>
      <p:sp>
        <p:nvSpPr>
          <p:cNvPr id="10" name="Espace réservé pour une image  3"/>
          <p:cNvSpPr>
            <a:spLocks noGrp="1"/>
          </p:cNvSpPr>
          <p:nvPr>
            <p:ph type="pic" sz="quarter" idx="18" hasCustomPrompt="1"/>
          </p:nvPr>
        </p:nvSpPr>
        <p:spPr>
          <a:xfrm>
            <a:off x="6378101" y="1368000"/>
            <a:ext cx="2736000" cy="4032000"/>
          </a:xfrm>
          <a:solidFill>
            <a:schemeClr val="bg2"/>
          </a:solidFill>
        </p:spPr>
        <p:txBody>
          <a:bodyPr anchor="ctr">
            <a:noAutofit/>
          </a:bodyPr>
          <a:lstStyle>
            <a:lvl1pPr algn="ctr">
              <a:defRPr sz="1200" b="0">
                <a:solidFill>
                  <a:schemeClr val="tx1"/>
                </a:solidFill>
              </a:defRPr>
            </a:lvl1pPr>
          </a:lstStyle>
          <a:p>
            <a:r>
              <a:rPr lang="en-GB" noProof="0"/>
              <a:t>Drag the picture to the space provided or click on the icon to add it </a:t>
            </a:r>
          </a:p>
        </p:txBody>
      </p:sp>
      <p:sp>
        <p:nvSpPr>
          <p:cNvPr id="11" name="Espace réservé du texte 7"/>
          <p:cNvSpPr>
            <a:spLocks noGrp="1"/>
          </p:cNvSpPr>
          <p:nvPr>
            <p:ph type="body" sz="quarter" idx="19" hasCustomPrompt="1"/>
          </p:nvPr>
        </p:nvSpPr>
        <p:spPr>
          <a:xfrm>
            <a:off x="6504267" y="5540505"/>
            <a:ext cx="2483668" cy="405560"/>
          </a:xfrm>
        </p:spPr>
        <p:txBody>
          <a:bodyPr anchor="t"/>
          <a:lstStyle>
            <a:lvl1pPr marL="0" algn="ctr">
              <a:buFontTx/>
              <a:buNone/>
              <a:defRPr sz="2600" b="1" i="0">
                <a:solidFill>
                  <a:schemeClr val="tx2"/>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en-GB" noProof="0"/>
              <a:t>Legend</a:t>
            </a:r>
          </a:p>
        </p:txBody>
      </p:sp>
      <p:sp>
        <p:nvSpPr>
          <p:cNvPr id="12" name="Espace réservé pour une image  3"/>
          <p:cNvSpPr>
            <a:spLocks noGrp="1"/>
          </p:cNvSpPr>
          <p:nvPr>
            <p:ph type="pic" sz="quarter" idx="20" hasCustomPrompt="1"/>
          </p:nvPr>
        </p:nvSpPr>
        <p:spPr>
          <a:xfrm>
            <a:off x="9456000" y="1368000"/>
            <a:ext cx="2736000" cy="4032000"/>
          </a:xfrm>
          <a:solidFill>
            <a:schemeClr val="bg2"/>
          </a:solidFill>
        </p:spPr>
        <p:txBody>
          <a:bodyPr anchor="ctr">
            <a:noAutofit/>
          </a:bodyPr>
          <a:lstStyle>
            <a:lvl1pPr algn="ctr">
              <a:defRPr sz="1200" b="0">
                <a:solidFill>
                  <a:schemeClr val="tx1"/>
                </a:solidFill>
              </a:defRPr>
            </a:lvl1pPr>
          </a:lstStyle>
          <a:p>
            <a:r>
              <a:rPr lang="en-GB" noProof="0"/>
              <a:t>Drag the picture to the space provided or click on the icon to add it </a:t>
            </a:r>
          </a:p>
        </p:txBody>
      </p:sp>
      <p:sp>
        <p:nvSpPr>
          <p:cNvPr id="13" name="Espace réservé du texte 7"/>
          <p:cNvSpPr>
            <a:spLocks noGrp="1"/>
          </p:cNvSpPr>
          <p:nvPr>
            <p:ph type="body" sz="quarter" idx="21" hasCustomPrompt="1"/>
          </p:nvPr>
        </p:nvSpPr>
        <p:spPr>
          <a:xfrm>
            <a:off x="9582166" y="5540505"/>
            <a:ext cx="2483668" cy="405560"/>
          </a:xfrm>
        </p:spPr>
        <p:txBody>
          <a:bodyPr anchor="t"/>
          <a:lstStyle>
            <a:lvl1pPr marL="0" algn="ctr">
              <a:buFontTx/>
              <a:buNone/>
              <a:defRPr sz="2600" b="1" i="0">
                <a:solidFill>
                  <a:schemeClr val="tx2"/>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en-GB" noProof="0"/>
              <a:t>Legend</a:t>
            </a:r>
          </a:p>
        </p:txBody>
      </p:sp>
    </p:spTree>
    <p:extLst>
      <p:ext uri="{BB962C8B-B14F-4D97-AF65-F5344CB8AC3E}">
        <p14:creationId xmlns:p14="http://schemas.microsoft.com/office/powerpoint/2010/main" val="14395124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Table +Text">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a:t>Click and change the title</a:t>
            </a:r>
          </a:p>
        </p:txBody>
      </p:sp>
      <p:sp>
        <p:nvSpPr>
          <p:cNvPr id="3" name="Espace réservé du pied de page 2"/>
          <p:cNvSpPr>
            <a:spLocks noGrp="1"/>
          </p:cNvSpPr>
          <p:nvPr>
            <p:ph type="ftr" sz="quarter" idx="10"/>
          </p:nvPr>
        </p:nvSpPr>
        <p:spPr/>
        <p:txBody>
          <a:bodyPr/>
          <a:lstStyle/>
          <a:p>
            <a:r>
              <a:rPr lang="en-GB" noProof="0"/>
              <a:t>Confidentiality level |  MM/DD/YYYY  |  Speaker</a:t>
            </a:r>
          </a:p>
        </p:txBody>
      </p:sp>
      <p:sp>
        <p:nvSpPr>
          <p:cNvPr id="6" name="Espace réservé du numéro de diapositive 5"/>
          <p:cNvSpPr>
            <a:spLocks noGrp="1"/>
          </p:cNvSpPr>
          <p:nvPr>
            <p:ph type="sldNum" sz="quarter" idx="13"/>
          </p:nvPr>
        </p:nvSpPr>
        <p:spPr/>
        <p:txBody>
          <a:bodyPr/>
          <a:lstStyle>
            <a:lvl1pPr algn="l">
              <a:defRPr/>
            </a:lvl1pPr>
          </a:lstStyle>
          <a:p>
            <a:fld id="{72F7D735-2684-4015-BC38-8C62B24B466E}" type="slidenum">
              <a:rPr lang="en-GB" noProof="0" smtClean="0"/>
              <a:pPr/>
              <a:t>‹N°›</a:t>
            </a:fld>
            <a:endParaRPr lang="en-GB" noProof="0"/>
          </a:p>
        </p:txBody>
      </p:sp>
      <p:sp>
        <p:nvSpPr>
          <p:cNvPr id="7" name="Espace réservé du texte 7"/>
          <p:cNvSpPr>
            <a:spLocks noGrp="1"/>
          </p:cNvSpPr>
          <p:nvPr>
            <p:ph type="body" sz="quarter" idx="15" hasCustomPrompt="1"/>
          </p:nvPr>
        </p:nvSpPr>
        <p:spPr>
          <a:xfrm>
            <a:off x="1019436" y="1362834"/>
            <a:ext cx="5076564" cy="624017"/>
          </a:xfrm>
        </p:spPr>
        <p:txBody>
          <a:bodyPr anchor="t"/>
          <a:lstStyle>
            <a:lvl1pPr marL="0" algn="l">
              <a:buFontTx/>
              <a:buNone/>
              <a:defRPr sz="4000" b="1" i="0">
                <a:solidFill>
                  <a:schemeClr val="tx2"/>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en-GB" noProof="0"/>
              <a:t>Legend</a:t>
            </a:r>
          </a:p>
        </p:txBody>
      </p:sp>
      <p:sp>
        <p:nvSpPr>
          <p:cNvPr id="14" name="Espace réservé du tableau 13"/>
          <p:cNvSpPr>
            <a:spLocks noGrp="1"/>
          </p:cNvSpPr>
          <p:nvPr>
            <p:ph type="tbl" sz="quarter" idx="22" hasCustomPrompt="1"/>
          </p:nvPr>
        </p:nvSpPr>
        <p:spPr>
          <a:xfrm>
            <a:off x="1019436" y="2168860"/>
            <a:ext cx="5076563" cy="3158450"/>
          </a:xfrm>
          <a:solidFill>
            <a:schemeClr val="bg2"/>
          </a:solidFill>
        </p:spPr>
        <p:txBody>
          <a:bodyPr vert="horz" wrap="square" lIns="36000" tIns="0" rIns="36000" bIns="0" rtlCol="0" anchor="ctr">
            <a:noAutofit/>
          </a:bodyPr>
          <a:lstStyle>
            <a:lvl1pPr>
              <a:defRPr lang="fr-FR" sz="1200" b="0">
                <a:solidFill>
                  <a:schemeClr val="tx1"/>
                </a:solidFill>
              </a:defRPr>
            </a:lvl1pPr>
          </a:lstStyle>
          <a:p>
            <a:pPr lvl="0" algn="ctr"/>
            <a:r>
              <a:rPr lang="en-GB" noProof="0"/>
              <a:t>Click on the icon to add a table</a:t>
            </a:r>
          </a:p>
        </p:txBody>
      </p:sp>
      <p:sp>
        <p:nvSpPr>
          <p:cNvPr id="15" name="Espace réservé du texte 7"/>
          <p:cNvSpPr>
            <a:spLocks noGrp="1"/>
          </p:cNvSpPr>
          <p:nvPr>
            <p:ph type="body" sz="quarter" idx="12" hasCustomPrompt="1"/>
          </p:nvPr>
        </p:nvSpPr>
        <p:spPr>
          <a:xfrm>
            <a:off x="6924092" y="1394194"/>
            <a:ext cx="4572583" cy="2214965"/>
          </a:xfrm>
        </p:spPr>
        <p:txBody>
          <a:bodyPr/>
          <a:lstStyle>
            <a:lvl1pPr marL="0">
              <a:buFontTx/>
              <a:buNone/>
              <a:defRPr sz="4000" b="1" i="0" baseline="0">
                <a:solidFill>
                  <a:schemeClr val="accent1"/>
                </a:solidFill>
              </a:defRPr>
            </a:lvl1pPr>
            <a:lvl2pPr marL="180000" indent="-180000">
              <a:lnSpc>
                <a:spcPct val="100000"/>
              </a:lnSpc>
              <a:spcBef>
                <a:spcPts val="300"/>
              </a:spcBef>
              <a:buFont typeface="Segoe UI" panose="020B0502040204020203" pitchFamily="34" charset="0"/>
              <a:buChar char="›"/>
              <a:defRPr sz="1600" b="0" i="0">
                <a:solidFill>
                  <a:schemeClr val="accent1"/>
                </a:solidFill>
              </a:defRPr>
            </a:lvl2pPr>
            <a:lvl3pPr marL="0">
              <a:buFontTx/>
              <a:buNone/>
              <a:defRPr sz="1600" b="0" i="0" baseline="0">
                <a:solidFill>
                  <a:schemeClr val="accent1"/>
                </a:solidFill>
              </a:defRPr>
            </a:lvl3pPr>
            <a:lvl4pPr marL="0" indent="0">
              <a:buFontTx/>
              <a:buNone/>
              <a:defRPr sz="1600" b="0" i="0" baseline="0">
                <a:solidFill>
                  <a:schemeClr val="accent1"/>
                </a:solidFill>
              </a:defRPr>
            </a:lvl4pPr>
            <a:lvl5pPr marL="0" indent="0">
              <a:buFontTx/>
              <a:buNone/>
              <a:defRPr sz="1600" b="0" i="0">
                <a:solidFill>
                  <a:schemeClr val="accent1"/>
                </a:solidFill>
              </a:defRPr>
            </a:lvl5pPr>
            <a:lvl6pPr>
              <a:defRPr baseline="0"/>
            </a:lvl6pPr>
          </a:lstStyle>
          <a:p>
            <a:r>
              <a:rPr lang="en-GB" noProof="0"/>
              <a:t>Title level 1</a:t>
            </a:r>
          </a:p>
          <a:p>
            <a:pPr lvl="1"/>
            <a:r>
              <a:rPr lang="en-GB" noProof="0"/>
              <a:t>Title level 2</a:t>
            </a:r>
          </a:p>
          <a:p>
            <a:pPr lvl="2"/>
            <a:r>
              <a:rPr lang="en-GB" noProof="0"/>
              <a:t>Introduction, normal text, </a:t>
            </a:r>
            <a:r>
              <a:rPr lang="en-GB" u="sng" noProof="0"/>
              <a:t>level 3</a:t>
            </a:r>
            <a:endParaRPr lang="en-GB" noProof="0"/>
          </a:p>
          <a:p>
            <a:pPr lvl="3"/>
            <a:r>
              <a:rPr lang="en-GB" noProof="0"/>
              <a:t>Bulleted list, enumeration, level 4</a:t>
            </a:r>
          </a:p>
          <a:p>
            <a:pPr lvl="4"/>
            <a:r>
              <a:rPr lang="en-GB" noProof="0"/>
              <a:t>Bulleted list, enumeration, level 5</a:t>
            </a:r>
          </a:p>
          <a:p>
            <a:pPr lvl="5"/>
            <a:r>
              <a:rPr lang="en-GB" noProof="0"/>
              <a:t>Bulleted list, enumeration, level 6</a:t>
            </a:r>
          </a:p>
        </p:txBody>
      </p:sp>
    </p:spTree>
    <p:extLst>
      <p:ext uri="{BB962C8B-B14F-4D97-AF65-F5344CB8AC3E}">
        <p14:creationId xmlns:p14="http://schemas.microsoft.com/office/powerpoint/2010/main" val="27696793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artie 4">
    <p:bg>
      <p:bgPr>
        <a:solidFill>
          <a:schemeClr val="accent3"/>
        </a:solidFill>
        <a:effectLst/>
      </p:bgPr>
    </p:bg>
    <p:spTree>
      <p:nvGrpSpPr>
        <p:cNvPr id="1" name=""/>
        <p:cNvGrpSpPr/>
        <p:nvPr/>
      </p:nvGrpSpPr>
      <p:grpSpPr>
        <a:xfrm>
          <a:off x="0" y="0"/>
          <a:ext cx="0" cy="0"/>
          <a:chOff x="0" y="0"/>
          <a:chExt cx="0" cy="0"/>
        </a:xfrm>
      </p:grpSpPr>
      <p:sp>
        <p:nvSpPr>
          <p:cNvPr id="3" name="Espace réservé du texte 2"/>
          <p:cNvSpPr>
            <a:spLocks noGrp="1"/>
          </p:cNvSpPr>
          <p:nvPr>
            <p:ph type="body" idx="1" hasCustomPrompt="1"/>
          </p:nvPr>
        </p:nvSpPr>
        <p:spPr>
          <a:xfrm>
            <a:off x="3863752" y="908720"/>
            <a:ext cx="1694942" cy="3046988"/>
          </a:xfrm>
        </p:spPr>
        <p:txBody>
          <a:bodyPr wrap="none"/>
          <a:lstStyle>
            <a:lvl1pPr marL="0" indent="0">
              <a:lnSpc>
                <a:spcPct val="90000"/>
              </a:lnSpc>
              <a:buNone/>
              <a:defRPr sz="2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0</a:t>
            </a:r>
          </a:p>
        </p:txBody>
      </p:sp>
      <p:grpSp>
        <p:nvGrpSpPr>
          <p:cNvPr id="6" name="Grouper 5"/>
          <p:cNvGrpSpPr/>
          <p:nvPr userDrawn="1"/>
        </p:nvGrpSpPr>
        <p:grpSpPr>
          <a:xfrm>
            <a:off x="0" y="-27384"/>
            <a:ext cx="4079776" cy="6885384"/>
            <a:chOff x="2523034" y="-45206"/>
            <a:chExt cx="4079776" cy="6885384"/>
          </a:xfrm>
        </p:grpSpPr>
        <p:sp>
          <p:nvSpPr>
            <p:cNvPr id="7" name="ZoneTexte 6"/>
            <p:cNvSpPr txBox="1"/>
            <p:nvPr userDrawn="1"/>
          </p:nvSpPr>
          <p:spPr>
            <a:xfrm>
              <a:off x="4907868" y="908720"/>
              <a:ext cx="1694942" cy="3046988"/>
            </a:xfrm>
            <a:prstGeom prst="rect">
              <a:avLst/>
            </a:prstGeom>
          </p:spPr>
          <p:txBody>
            <a:bodyPr vert="horz" wrap="non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ctr"/>
              <a:r>
                <a:rPr lang="fr-FR"/>
                <a:t>0</a:t>
              </a:r>
            </a:p>
          </p:txBody>
        </p:sp>
        <p:pic>
          <p:nvPicPr>
            <p:cNvPr id="4" name="Image 3"/>
            <p:cNvPicPr>
              <a:picLocks noChangeAspect="1"/>
            </p:cNvPicPr>
            <p:nvPr userDrawn="1"/>
          </p:nvPicPr>
          <p:blipFill rotWithShape="1">
            <a:blip r:embed="rId2" cstate="email">
              <a:extLst>
                <a:ext uri="{28A0092B-C50C-407E-A947-70E740481C1C}">
                  <a14:useLocalDpi xmlns:a14="http://schemas.microsoft.com/office/drawing/2010/main"/>
                </a:ext>
              </a:extLst>
            </a:blip>
            <a:srcRect l="46518"/>
            <a:stretch/>
          </p:blipFill>
          <p:spPr>
            <a:xfrm>
              <a:off x="2523034" y="-45206"/>
              <a:ext cx="3260254" cy="6885384"/>
            </a:xfrm>
            <a:prstGeom prst="rect">
              <a:avLst/>
            </a:prstGeom>
          </p:spPr>
        </p:pic>
      </p:grpSp>
      <p:sp>
        <p:nvSpPr>
          <p:cNvPr id="8" name="Titre 1"/>
          <p:cNvSpPr>
            <a:spLocks noGrp="1"/>
          </p:cNvSpPr>
          <p:nvPr>
            <p:ph type="title"/>
          </p:nvPr>
        </p:nvSpPr>
        <p:spPr>
          <a:xfrm>
            <a:off x="6384032" y="3645024"/>
            <a:ext cx="4716599" cy="2769989"/>
          </a:xfrm>
        </p:spPr>
        <p:txBody>
          <a:bodyPr anchor="t"/>
          <a:lstStyle>
            <a:lvl1pPr>
              <a:lnSpc>
                <a:spcPct val="100000"/>
              </a:lnSpc>
              <a:defRPr sz="6000">
                <a:solidFill>
                  <a:schemeClr val="bg1"/>
                </a:solidFill>
              </a:defRPr>
            </a:lvl1pPr>
          </a:lstStyle>
          <a:p>
            <a:r>
              <a:rPr lang="fr-FR"/>
              <a:t>Cliquez et modifiez le titre</a:t>
            </a:r>
          </a:p>
        </p:txBody>
      </p:sp>
    </p:spTree>
    <p:extLst>
      <p:ext uri="{BB962C8B-B14F-4D97-AF65-F5344CB8AC3E}">
        <p14:creationId xmlns:p14="http://schemas.microsoft.com/office/powerpoint/2010/main" val="3932851765"/>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Text + Graph">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a:t>Click and change the title</a:t>
            </a:r>
          </a:p>
        </p:txBody>
      </p:sp>
      <p:sp>
        <p:nvSpPr>
          <p:cNvPr id="5" name="Espace réservé du pied de page 4"/>
          <p:cNvSpPr>
            <a:spLocks noGrp="1"/>
          </p:cNvSpPr>
          <p:nvPr>
            <p:ph type="ftr" sz="quarter" idx="11"/>
          </p:nvPr>
        </p:nvSpPr>
        <p:spPr/>
        <p:txBody>
          <a:bodyPr/>
          <a:lstStyle>
            <a:lvl1pPr>
              <a:defRPr>
                <a:solidFill>
                  <a:schemeClr val="tx1"/>
                </a:solidFill>
              </a:defRPr>
            </a:lvl1pPr>
          </a:lstStyle>
          <a:p>
            <a:r>
              <a:rPr lang="en-GB" noProof="0"/>
              <a:t>Confidentiality level |  MM/DD/YYYY  |  Speaker</a:t>
            </a:r>
          </a:p>
        </p:txBody>
      </p:sp>
      <p:sp>
        <p:nvSpPr>
          <p:cNvPr id="6" name="Espace réservé du texte 7"/>
          <p:cNvSpPr>
            <a:spLocks noGrp="1"/>
          </p:cNvSpPr>
          <p:nvPr>
            <p:ph type="body" sz="quarter" idx="12" hasCustomPrompt="1"/>
          </p:nvPr>
        </p:nvSpPr>
        <p:spPr>
          <a:xfrm>
            <a:off x="7572164" y="1376772"/>
            <a:ext cx="3924436" cy="2284215"/>
          </a:xfrm>
        </p:spPr>
        <p:txBody>
          <a:bodyPr/>
          <a:lstStyle>
            <a:lvl1pPr>
              <a:defRPr/>
            </a:lvl1pPr>
            <a:lvl2pPr>
              <a:defRPr b="1"/>
            </a:lvl2pPr>
            <a:lvl3pPr>
              <a:defRPr/>
            </a:lvl3pPr>
            <a:lvl4pPr>
              <a:defRPr/>
            </a:lvl4pPr>
            <a:lvl5pPr>
              <a:defRPr/>
            </a:lvl5pPr>
            <a:lvl6pPr>
              <a:defRPr/>
            </a:lvl6pPr>
          </a:lstStyle>
          <a:p>
            <a:r>
              <a:rPr lang="en-GB" noProof="0"/>
              <a:t>Title level 1 </a:t>
            </a:r>
          </a:p>
          <a:p>
            <a:pPr lvl="1"/>
            <a:r>
              <a:rPr lang="en-GB" noProof="0"/>
              <a:t>Title level 2</a:t>
            </a:r>
          </a:p>
          <a:p>
            <a:pPr lvl="2"/>
            <a:r>
              <a:rPr lang="en-GB" noProof="0"/>
              <a:t>Introduction, normal text, </a:t>
            </a:r>
            <a:r>
              <a:rPr lang="en-GB" u="none" noProof="0"/>
              <a:t>level 3</a:t>
            </a:r>
            <a:endParaRPr lang="en-GB" noProof="0"/>
          </a:p>
          <a:p>
            <a:pPr lvl="3"/>
            <a:r>
              <a:rPr lang="en-GB" noProof="0"/>
              <a:t>Bulleted list, enumeration, level 4</a:t>
            </a:r>
          </a:p>
          <a:p>
            <a:pPr lvl="4"/>
            <a:r>
              <a:rPr lang="en-GB" noProof="0"/>
              <a:t>Bulleted list, enumeration, level 5</a:t>
            </a:r>
          </a:p>
          <a:p>
            <a:pPr lvl="5"/>
            <a:r>
              <a:rPr lang="en-GB" noProof="0"/>
              <a:t>Bulleted list, enumeration, level 6</a:t>
            </a:r>
          </a:p>
        </p:txBody>
      </p:sp>
      <p:sp>
        <p:nvSpPr>
          <p:cNvPr id="8" name="Espace réservé du numéro de diapositive 7"/>
          <p:cNvSpPr>
            <a:spLocks noGrp="1"/>
          </p:cNvSpPr>
          <p:nvPr>
            <p:ph type="sldNum" sz="quarter" idx="15"/>
          </p:nvPr>
        </p:nvSpPr>
        <p:spPr/>
        <p:txBody>
          <a:bodyPr/>
          <a:lstStyle>
            <a:lvl1pPr algn="l">
              <a:defRPr/>
            </a:lvl1pPr>
          </a:lstStyle>
          <a:p>
            <a:fld id="{72F7D735-2684-4015-BC38-8C62B24B466E}" type="slidenum">
              <a:rPr lang="en-GB" noProof="0" smtClean="0"/>
              <a:pPr/>
              <a:t>‹N°›</a:t>
            </a:fld>
            <a:endParaRPr lang="en-GB" noProof="0"/>
          </a:p>
        </p:txBody>
      </p:sp>
      <p:sp>
        <p:nvSpPr>
          <p:cNvPr id="9" name="Espace réservé du graphique 5"/>
          <p:cNvSpPr>
            <a:spLocks noGrp="1"/>
          </p:cNvSpPr>
          <p:nvPr>
            <p:ph type="chart" sz="quarter" idx="23" hasCustomPrompt="1"/>
          </p:nvPr>
        </p:nvSpPr>
        <p:spPr>
          <a:xfrm>
            <a:off x="704337" y="1700808"/>
            <a:ext cx="5931723" cy="3672408"/>
          </a:xfrm>
          <a:solidFill>
            <a:schemeClr val="bg2"/>
          </a:solidFill>
        </p:spPr>
        <p:txBody>
          <a:bodyPr vert="horz" wrap="square" lIns="36000" tIns="0" rIns="36000" bIns="0" rtlCol="0" anchor="ctr">
            <a:noAutofit/>
          </a:bodyPr>
          <a:lstStyle>
            <a:lvl1pPr algn="ctr">
              <a:defRPr lang="fr-FR" sz="1200" b="0" baseline="0">
                <a:solidFill>
                  <a:schemeClr val="tx1"/>
                </a:solidFill>
              </a:defRPr>
            </a:lvl1pPr>
          </a:lstStyle>
          <a:p>
            <a:pPr lvl="0" algn="ctr"/>
            <a:r>
              <a:rPr lang="en-GB" noProof="0"/>
              <a:t>Click on the icon to add a graph</a:t>
            </a:r>
          </a:p>
        </p:txBody>
      </p:sp>
    </p:spTree>
    <p:extLst>
      <p:ext uri="{BB962C8B-B14F-4D97-AF65-F5344CB8AC3E}">
        <p14:creationId xmlns:p14="http://schemas.microsoft.com/office/powerpoint/2010/main" val="83495851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4 block of text">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a:t>Click and change the title</a:t>
            </a:r>
          </a:p>
        </p:txBody>
      </p:sp>
      <p:sp>
        <p:nvSpPr>
          <p:cNvPr id="3" name="Espace réservé du pied de page 2"/>
          <p:cNvSpPr>
            <a:spLocks noGrp="1"/>
          </p:cNvSpPr>
          <p:nvPr>
            <p:ph type="ftr" sz="quarter" idx="10"/>
          </p:nvPr>
        </p:nvSpPr>
        <p:spPr/>
        <p:txBody>
          <a:bodyPr/>
          <a:lstStyle/>
          <a:p>
            <a:r>
              <a:rPr lang="en-GB" noProof="0"/>
              <a:t>Confidentiality level |  MM/DD/YYYY  |  Speaker</a:t>
            </a:r>
          </a:p>
        </p:txBody>
      </p:sp>
      <p:sp>
        <p:nvSpPr>
          <p:cNvPr id="6" name="Espace réservé du numéro de diapositive 5"/>
          <p:cNvSpPr>
            <a:spLocks noGrp="1"/>
          </p:cNvSpPr>
          <p:nvPr>
            <p:ph type="sldNum" sz="quarter" idx="13"/>
          </p:nvPr>
        </p:nvSpPr>
        <p:spPr/>
        <p:txBody>
          <a:bodyPr/>
          <a:lstStyle>
            <a:lvl1pPr algn="l">
              <a:defRPr/>
            </a:lvl1pPr>
          </a:lstStyle>
          <a:p>
            <a:fld id="{72F7D735-2684-4015-BC38-8C62B24B466E}" type="slidenum">
              <a:rPr lang="en-GB" noProof="0" smtClean="0"/>
              <a:pPr/>
              <a:t>‹N°›</a:t>
            </a:fld>
            <a:endParaRPr lang="en-GB" noProof="0"/>
          </a:p>
        </p:txBody>
      </p:sp>
      <p:sp>
        <p:nvSpPr>
          <p:cNvPr id="7" name="Espace réservé du texte 7"/>
          <p:cNvSpPr>
            <a:spLocks noGrp="1"/>
          </p:cNvSpPr>
          <p:nvPr>
            <p:ph type="body" sz="quarter" idx="15" hasCustomPrompt="1"/>
          </p:nvPr>
        </p:nvSpPr>
        <p:spPr>
          <a:xfrm>
            <a:off x="1019436" y="1362834"/>
            <a:ext cx="5076564" cy="624017"/>
          </a:xfrm>
          <a:ln>
            <a:noFill/>
          </a:ln>
        </p:spPr>
        <p:txBody>
          <a:bodyPr anchor="t"/>
          <a:lstStyle>
            <a:lvl1pPr marL="0" algn="l">
              <a:buFontTx/>
              <a:buNone/>
              <a:defRPr sz="4000" b="1" i="0">
                <a:solidFill>
                  <a:schemeClr val="tx2"/>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en-GB" noProof="0"/>
              <a:t>Title</a:t>
            </a:r>
          </a:p>
        </p:txBody>
      </p:sp>
      <p:sp>
        <p:nvSpPr>
          <p:cNvPr id="8" name="Espace réservé du texte 7"/>
          <p:cNvSpPr>
            <a:spLocks noGrp="1"/>
          </p:cNvSpPr>
          <p:nvPr>
            <p:ph type="body" sz="quarter" idx="12" hasCustomPrompt="1"/>
          </p:nvPr>
        </p:nvSpPr>
        <p:spPr>
          <a:xfrm>
            <a:off x="1163453" y="3942968"/>
            <a:ext cx="2268251" cy="830997"/>
          </a:xfrm>
        </p:spPr>
        <p:txBody>
          <a:bodyPr/>
          <a:lstStyle>
            <a:lvl1pPr marL="0">
              <a:buFontTx/>
              <a:buNone/>
              <a:defRPr sz="4000" b="1" i="0">
                <a:solidFill>
                  <a:schemeClr val="accent1"/>
                </a:solidFill>
              </a:defRPr>
            </a:lvl1pPr>
            <a:lvl2pPr marL="108000" indent="-108000">
              <a:lnSpc>
                <a:spcPct val="100000"/>
              </a:lnSpc>
              <a:spcBef>
                <a:spcPts val="0"/>
              </a:spcBef>
              <a:buFont typeface="Segoe UI" panose="020B0502040204020203" pitchFamily="34" charset="0"/>
              <a:buChar char="›"/>
              <a:defRPr sz="1000" b="0" i="0" baseline="0">
                <a:solidFill>
                  <a:schemeClr val="tx2"/>
                </a:solidFill>
              </a:defRPr>
            </a:lvl2pPr>
            <a:lvl3pPr marL="0">
              <a:buFontTx/>
              <a:buNone/>
              <a:defRPr sz="1600" b="0" i="0"/>
            </a:lvl3pPr>
            <a:lvl4pPr marL="0" indent="0">
              <a:buFontTx/>
              <a:buNone/>
              <a:defRPr sz="1600" b="0" i="0"/>
            </a:lvl4pPr>
            <a:lvl5pPr marL="0" indent="0">
              <a:buFontTx/>
              <a:buNone/>
              <a:defRPr sz="1600" b="0" i="0"/>
            </a:lvl5pPr>
          </a:lstStyle>
          <a:p>
            <a:pPr lvl="0"/>
            <a:r>
              <a:rPr lang="en-GB" noProof="0"/>
              <a:t>Level 1</a:t>
            </a:r>
          </a:p>
          <a:p>
            <a:pPr lvl="1"/>
            <a:r>
              <a:rPr lang="en-GB" noProof="0"/>
              <a:t>Level 2</a:t>
            </a:r>
          </a:p>
        </p:txBody>
      </p:sp>
      <p:sp>
        <p:nvSpPr>
          <p:cNvPr id="9" name="Espace réservé du texte 7"/>
          <p:cNvSpPr>
            <a:spLocks noGrp="1"/>
          </p:cNvSpPr>
          <p:nvPr>
            <p:ph type="body" sz="quarter" idx="16" hasCustomPrompt="1"/>
          </p:nvPr>
        </p:nvSpPr>
        <p:spPr>
          <a:xfrm>
            <a:off x="3683732" y="3945250"/>
            <a:ext cx="2268251" cy="830997"/>
          </a:xfrm>
        </p:spPr>
        <p:txBody>
          <a:bodyPr/>
          <a:lstStyle>
            <a:lvl1pPr marL="0">
              <a:buFontTx/>
              <a:buNone/>
              <a:defRPr sz="4000" b="1" i="0">
                <a:solidFill>
                  <a:schemeClr val="accent1"/>
                </a:solidFill>
              </a:defRPr>
            </a:lvl1pPr>
            <a:lvl2pPr marL="108000" indent="-108000">
              <a:lnSpc>
                <a:spcPct val="100000"/>
              </a:lnSpc>
              <a:spcBef>
                <a:spcPts val="0"/>
              </a:spcBef>
              <a:buFont typeface="Segoe UI" panose="020B0502040204020203" pitchFamily="34" charset="0"/>
              <a:buChar char="›"/>
              <a:defRPr sz="1000" b="0" i="0">
                <a:solidFill>
                  <a:schemeClr val="tx2"/>
                </a:solidFill>
              </a:defRPr>
            </a:lvl2pPr>
            <a:lvl3pPr marL="0">
              <a:buFontTx/>
              <a:buNone/>
              <a:defRPr sz="1600" b="0" i="0"/>
            </a:lvl3pPr>
            <a:lvl4pPr marL="0" indent="0">
              <a:buFontTx/>
              <a:buNone/>
              <a:defRPr sz="1600" b="0" i="0"/>
            </a:lvl4pPr>
            <a:lvl5pPr marL="0" indent="0">
              <a:buFontTx/>
              <a:buNone/>
              <a:defRPr sz="1600" b="0" i="0"/>
            </a:lvl5pPr>
          </a:lstStyle>
          <a:p>
            <a:pPr lvl="0"/>
            <a:r>
              <a:rPr lang="en-GB" noProof="0"/>
              <a:t>Level 1</a:t>
            </a:r>
          </a:p>
          <a:p>
            <a:pPr lvl="1"/>
            <a:r>
              <a:rPr lang="en-GB" noProof="0"/>
              <a:t>Level 2</a:t>
            </a:r>
          </a:p>
        </p:txBody>
      </p:sp>
      <p:sp>
        <p:nvSpPr>
          <p:cNvPr id="10" name="Espace réservé du texte 7"/>
          <p:cNvSpPr>
            <a:spLocks noGrp="1"/>
          </p:cNvSpPr>
          <p:nvPr>
            <p:ph type="body" sz="quarter" idx="17" hasCustomPrompt="1"/>
          </p:nvPr>
        </p:nvSpPr>
        <p:spPr>
          <a:xfrm>
            <a:off x="6168008" y="3942968"/>
            <a:ext cx="2268251" cy="830997"/>
          </a:xfrm>
        </p:spPr>
        <p:txBody>
          <a:bodyPr/>
          <a:lstStyle>
            <a:lvl1pPr marL="0">
              <a:buFontTx/>
              <a:buNone/>
              <a:defRPr sz="4000" b="1" i="0">
                <a:solidFill>
                  <a:schemeClr val="accent1"/>
                </a:solidFill>
              </a:defRPr>
            </a:lvl1pPr>
            <a:lvl2pPr marL="108000" indent="-108000">
              <a:lnSpc>
                <a:spcPct val="100000"/>
              </a:lnSpc>
              <a:spcBef>
                <a:spcPts val="0"/>
              </a:spcBef>
              <a:buFont typeface="Segoe UI" panose="020B0502040204020203" pitchFamily="34" charset="0"/>
              <a:buChar char="›"/>
              <a:defRPr sz="1000" b="0" i="0">
                <a:solidFill>
                  <a:schemeClr val="tx2"/>
                </a:solidFill>
              </a:defRPr>
            </a:lvl2pPr>
            <a:lvl3pPr marL="0">
              <a:buFontTx/>
              <a:buNone/>
              <a:defRPr sz="1600" b="0" i="0"/>
            </a:lvl3pPr>
            <a:lvl4pPr marL="0" indent="0">
              <a:buFontTx/>
              <a:buNone/>
              <a:defRPr sz="1600" b="0" i="0"/>
            </a:lvl4pPr>
            <a:lvl5pPr marL="0" indent="0">
              <a:buFontTx/>
              <a:buNone/>
              <a:defRPr sz="1600" b="0" i="0"/>
            </a:lvl5pPr>
          </a:lstStyle>
          <a:p>
            <a:pPr lvl="0"/>
            <a:r>
              <a:rPr lang="en-GB" noProof="0"/>
              <a:t>Level 1</a:t>
            </a:r>
          </a:p>
          <a:p>
            <a:pPr lvl="1"/>
            <a:r>
              <a:rPr lang="en-GB" noProof="0"/>
              <a:t>Level 2</a:t>
            </a:r>
          </a:p>
        </p:txBody>
      </p:sp>
      <p:sp>
        <p:nvSpPr>
          <p:cNvPr id="12" name="Espace réservé du texte 7"/>
          <p:cNvSpPr>
            <a:spLocks noGrp="1"/>
          </p:cNvSpPr>
          <p:nvPr>
            <p:ph type="body" sz="quarter" idx="18" hasCustomPrompt="1"/>
          </p:nvPr>
        </p:nvSpPr>
        <p:spPr>
          <a:xfrm>
            <a:off x="8699718" y="3945250"/>
            <a:ext cx="2268251" cy="830997"/>
          </a:xfrm>
        </p:spPr>
        <p:txBody>
          <a:bodyPr/>
          <a:lstStyle>
            <a:lvl1pPr marL="0">
              <a:buFontTx/>
              <a:buNone/>
              <a:defRPr sz="4000" b="1" i="0">
                <a:solidFill>
                  <a:schemeClr val="accent1"/>
                </a:solidFill>
              </a:defRPr>
            </a:lvl1pPr>
            <a:lvl2pPr marL="108000" indent="-108000">
              <a:lnSpc>
                <a:spcPct val="100000"/>
              </a:lnSpc>
              <a:spcBef>
                <a:spcPts val="0"/>
              </a:spcBef>
              <a:buFont typeface="Segoe UI" panose="020B0502040204020203" pitchFamily="34" charset="0"/>
              <a:buChar char="›"/>
              <a:defRPr sz="1000" b="0" i="0">
                <a:solidFill>
                  <a:schemeClr val="tx2"/>
                </a:solidFill>
              </a:defRPr>
            </a:lvl2pPr>
            <a:lvl3pPr marL="0">
              <a:buFontTx/>
              <a:buNone/>
              <a:defRPr sz="1600" b="0" i="0"/>
            </a:lvl3pPr>
            <a:lvl4pPr marL="0" indent="0">
              <a:buFontTx/>
              <a:buNone/>
              <a:defRPr sz="1600" b="0" i="0"/>
            </a:lvl4pPr>
            <a:lvl5pPr marL="0" indent="0">
              <a:buFontTx/>
              <a:buNone/>
              <a:defRPr sz="1600" b="0" i="0"/>
            </a:lvl5pPr>
          </a:lstStyle>
          <a:p>
            <a:pPr lvl="0"/>
            <a:r>
              <a:rPr lang="en-GB" noProof="0"/>
              <a:t>Level 1</a:t>
            </a:r>
          </a:p>
          <a:p>
            <a:pPr lvl="1"/>
            <a:r>
              <a:rPr lang="en-GB" noProof="0"/>
              <a:t>Level 2</a:t>
            </a:r>
          </a:p>
        </p:txBody>
      </p:sp>
    </p:spTree>
    <p:extLst>
      <p:ext uri="{BB962C8B-B14F-4D97-AF65-F5344CB8AC3E}">
        <p14:creationId xmlns:p14="http://schemas.microsoft.com/office/powerpoint/2010/main" val="12443429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Only title">
    <p:bg>
      <p:bgRef idx="1001">
        <a:schemeClr val="bg1"/>
      </p:bgRef>
    </p:bg>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a:t>Click and change the title</a:t>
            </a:r>
          </a:p>
        </p:txBody>
      </p:sp>
      <p:sp>
        <p:nvSpPr>
          <p:cNvPr id="3" name="Espace réservé du pied de page 2"/>
          <p:cNvSpPr>
            <a:spLocks noGrp="1"/>
          </p:cNvSpPr>
          <p:nvPr>
            <p:ph type="ftr" sz="quarter" idx="10"/>
          </p:nvPr>
        </p:nvSpPr>
        <p:spPr/>
        <p:txBody>
          <a:bodyPr/>
          <a:lstStyle/>
          <a:p>
            <a:r>
              <a:rPr lang="en-GB" noProof="0"/>
              <a:t>Confidentiality level |  MM/DD/YYYY  |  Speaker</a:t>
            </a:r>
          </a:p>
        </p:txBody>
      </p:sp>
      <p:sp>
        <p:nvSpPr>
          <p:cNvPr id="6" name="Espace réservé du numéro de diapositive 5"/>
          <p:cNvSpPr>
            <a:spLocks noGrp="1"/>
          </p:cNvSpPr>
          <p:nvPr>
            <p:ph type="sldNum" sz="quarter" idx="13"/>
          </p:nvPr>
        </p:nvSpPr>
        <p:spPr/>
        <p:txBody>
          <a:bodyPr/>
          <a:lstStyle>
            <a:lvl1pPr algn="l">
              <a:defRPr/>
            </a:lvl1pPr>
          </a:lstStyle>
          <a:p>
            <a:fld id="{72F7D735-2684-4015-BC38-8C62B24B466E}" type="slidenum">
              <a:rPr lang="en-GB" noProof="0" smtClean="0"/>
              <a:pPr/>
              <a:t>‹N°›</a:t>
            </a:fld>
            <a:endParaRPr lang="en-GB" noProof="0"/>
          </a:p>
        </p:txBody>
      </p:sp>
    </p:spTree>
    <p:extLst>
      <p:ext uri="{BB962C8B-B14F-4D97-AF65-F5344CB8AC3E}">
        <p14:creationId xmlns:p14="http://schemas.microsoft.com/office/powerpoint/2010/main" val="440919420"/>
      </p:ext>
    </p:extLst>
  </p:cSld>
  <p:clrMapOvr>
    <a:overrideClrMapping bg1="lt1" tx1="dk1" bg2="lt2" tx2="dk2" accent1="accent1" accent2="accent2" accent3="accent3" accent4="accent4" accent5="accent5" accent6="accent6" hlink="hlink" folHlink="folHlink"/>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p:cSld name="FAQ">
    <p:bg>
      <p:bgPr>
        <a:solidFill>
          <a:schemeClr val="accent3"/>
        </a:solidFill>
        <a:effectLst/>
      </p:bgPr>
    </p:bg>
    <p:spTree>
      <p:nvGrpSpPr>
        <p:cNvPr id="1" name=""/>
        <p:cNvGrpSpPr/>
        <p:nvPr/>
      </p:nvGrpSpPr>
      <p:grpSpPr>
        <a:xfrm>
          <a:off x="0" y="0"/>
          <a:ext cx="0" cy="0"/>
          <a:chOff x="0" y="0"/>
          <a:chExt cx="0" cy="0"/>
        </a:xfrm>
      </p:grpSpPr>
      <p:sp>
        <p:nvSpPr>
          <p:cNvPr id="8" name="Rectangle 7"/>
          <p:cNvSpPr/>
          <p:nvPr/>
        </p:nvSpPr>
        <p:spPr>
          <a:xfrm>
            <a:off x="0" y="0"/>
            <a:ext cx="6192000" cy="6858000"/>
          </a:xfrm>
          <a:prstGeom prst="rect">
            <a:avLst/>
          </a:prstGeom>
          <a:solidFill>
            <a:srgbClr val="D7D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 name="Titre 1"/>
          <p:cNvSpPr>
            <a:spLocks noGrp="1"/>
          </p:cNvSpPr>
          <p:nvPr>
            <p:ph type="title" hasCustomPrompt="1"/>
          </p:nvPr>
        </p:nvSpPr>
        <p:spPr>
          <a:xfrm>
            <a:off x="6780075" y="2671752"/>
            <a:ext cx="4716599" cy="3031599"/>
          </a:xfrm>
        </p:spPr>
        <p:txBody>
          <a:bodyPr anchor="t"/>
          <a:lstStyle>
            <a:lvl1pPr>
              <a:lnSpc>
                <a:spcPct val="110000"/>
              </a:lnSpc>
              <a:defRPr sz="6000" baseline="0">
                <a:solidFill>
                  <a:schemeClr val="bg1"/>
                </a:solidFill>
              </a:defRPr>
            </a:lvl1pPr>
          </a:lstStyle>
          <a:p>
            <a:r>
              <a:rPr lang="en-GB" noProof="0"/>
              <a:t>Click and change the title</a:t>
            </a:r>
          </a:p>
        </p:txBody>
      </p:sp>
      <p:pic>
        <p:nvPicPr>
          <p:cNvPr id="3" name="Image 2">
            <a:extLst>
              <a:ext uri="{FF2B5EF4-FFF2-40B4-BE49-F238E27FC236}">
                <a16:creationId xmlns:a16="http://schemas.microsoft.com/office/drawing/2014/main" id="{8981C53B-4986-204B-8562-304F54D65D9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3392" y="1268760"/>
            <a:ext cx="4769708" cy="4769708"/>
          </a:xfrm>
          <a:prstGeom prst="rect">
            <a:avLst/>
          </a:prstGeom>
        </p:spPr>
      </p:pic>
    </p:spTree>
    <p:extLst>
      <p:ext uri="{BB962C8B-B14F-4D97-AF65-F5344CB8AC3E}">
        <p14:creationId xmlns:p14="http://schemas.microsoft.com/office/powerpoint/2010/main" val="367300015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p:cSld name="Ending">
    <p:bg>
      <p:bgPr>
        <a:solidFill>
          <a:schemeClr val="accent3"/>
        </a:solidFill>
        <a:effectLst/>
      </p:bgPr>
    </p:bg>
    <p:spTree>
      <p:nvGrpSpPr>
        <p:cNvPr id="1" name=""/>
        <p:cNvGrpSpPr/>
        <p:nvPr/>
      </p:nvGrpSpPr>
      <p:grpSpPr>
        <a:xfrm>
          <a:off x="0" y="0"/>
          <a:ext cx="0" cy="0"/>
          <a:chOff x="0" y="0"/>
          <a:chExt cx="0" cy="0"/>
        </a:xfrm>
      </p:grpSpPr>
      <p:sp>
        <p:nvSpPr>
          <p:cNvPr id="5" name="Sous-titre 2"/>
          <p:cNvSpPr>
            <a:spLocks noGrp="1"/>
          </p:cNvSpPr>
          <p:nvPr>
            <p:ph type="subTitle" idx="1" hasCustomPrompt="1"/>
          </p:nvPr>
        </p:nvSpPr>
        <p:spPr>
          <a:xfrm>
            <a:off x="4505901" y="2805752"/>
            <a:ext cx="6552803" cy="1269578"/>
          </a:xfrm>
        </p:spPr>
        <p:txBody>
          <a:bodyPr/>
          <a:lstStyle>
            <a:lvl1pPr marL="0" indent="0" algn="l">
              <a:lnSpc>
                <a:spcPct val="90000"/>
              </a:lnSpc>
              <a:buNone/>
              <a:defRPr sz="9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End</a:t>
            </a:r>
          </a:p>
        </p:txBody>
      </p:sp>
      <p:pic>
        <p:nvPicPr>
          <p:cNvPr id="7" name="Imag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321780" y="5856298"/>
            <a:ext cx="1440000" cy="680730"/>
          </a:xfrm>
          <a:prstGeom prst="rect">
            <a:avLst/>
          </a:prstGeom>
        </p:spPr>
      </p:pic>
      <p:sp>
        <p:nvSpPr>
          <p:cNvPr id="8" name="object 4"/>
          <p:cNvSpPr/>
          <p:nvPr/>
        </p:nvSpPr>
        <p:spPr>
          <a:xfrm>
            <a:off x="1847528" y="908720"/>
            <a:ext cx="2736304" cy="3384376"/>
          </a:xfrm>
          <a:prstGeom prst="rect">
            <a:avLst/>
          </a:prstGeom>
          <a:blipFill>
            <a:blip r:embed="rId3" cstate="email">
              <a:extLst>
                <a:ext uri="{28A0092B-C50C-407E-A947-70E740481C1C}">
                  <a14:useLocalDpi xmlns:a14="http://schemas.microsoft.com/office/drawing/2010/main"/>
                </a:ext>
              </a:extLst>
            </a:blip>
            <a:srcRect/>
            <a:stretch>
              <a:fillRect/>
            </a:stretch>
          </a:blipFill>
        </p:spPr>
        <p:txBody>
          <a:bodyPr wrap="square" lIns="0" tIns="0" rIns="0" bIns="0" rtlCol="0"/>
          <a:lstStyle/>
          <a:p>
            <a:endParaRPr lang="en-GB" sz="662" noProof="0"/>
          </a:p>
        </p:txBody>
      </p:sp>
    </p:spTree>
    <p:extLst>
      <p:ext uri="{BB962C8B-B14F-4D97-AF65-F5344CB8AC3E}">
        <p14:creationId xmlns:p14="http://schemas.microsoft.com/office/powerpoint/2010/main" val="154124303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cSld name="1">
    <p:spTree>
      <p:nvGrpSpPr>
        <p:cNvPr id="1" name=""/>
        <p:cNvGrpSpPr/>
        <p:nvPr/>
      </p:nvGrpSpPr>
      <p:grpSpPr>
        <a:xfrm>
          <a:off x="0" y="0"/>
          <a:ext cx="0" cy="0"/>
          <a:chOff x="0" y="0"/>
          <a:chExt cx="0" cy="0"/>
        </a:xfrm>
      </p:grpSpPr>
      <p:sp>
        <p:nvSpPr>
          <p:cNvPr id="11" name="Image"/>
          <p:cNvSpPr>
            <a:spLocks noGrp="1"/>
          </p:cNvSpPr>
          <p:nvPr>
            <p:ph type="pic" idx="13"/>
          </p:nvPr>
        </p:nvSpPr>
        <p:spPr>
          <a:xfrm>
            <a:off x="1022" y="-6000"/>
            <a:ext cx="12189863" cy="6869907"/>
          </a:xfrm>
          <a:prstGeom prst="rect">
            <a:avLst/>
          </a:prstGeom>
        </p:spPr>
        <p:txBody>
          <a:bodyPr lIns="91439" tIns="45719" rIns="91439" bIns="45719" anchor="t">
            <a:noAutofit/>
          </a:bodyPr>
          <a:lstStyle/>
          <a:p>
            <a:r>
              <a:rPr lang="fr-FR"/>
              <a:t>Cliquez sur l'icône pour ajouter une image</a:t>
            </a:r>
            <a:endParaRPr/>
          </a:p>
        </p:txBody>
      </p:sp>
      <p:sp>
        <p:nvSpPr>
          <p:cNvPr id="12" name="Rectangle"/>
          <p:cNvSpPr>
            <a:spLocks noGrp="1"/>
          </p:cNvSpPr>
          <p:nvPr>
            <p:ph type="body" idx="14" hasCustomPrompt="1"/>
          </p:nvPr>
        </p:nvSpPr>
        <p:spPr>
          <a:xfrm>
            <a:off x="296186" y="285750"/>
            <a:ext cx="11599628" cy="6286500"/>
          </a:xfrm>
          <a:prstGeom prst="rect">
            <a:avLst/>
          </a:prstGeom>
          <a:ln w="50800">
            <a:solidFill>
              <a:srgbClr val="FFFFFF"/>
            </a:solidFill>
          </a:ln>
        </p:spPr>
        <p:txBody>
          <a:bodyPr>
            <a:noAutofit/>
          </a:bodyPr>
          <a:lstStyle>
            <a:lvl1pPr marL="0" indent="0" algn="ctr">
              <a:spcBef>
                <a:spcPts val="0"/>
              </a:spcBef>
              <a:buSzTx/>
              <a:buNone/>
              <a:defRPr sz="3000">
                <a:solidFill>
                  <a:srgbClr val="FFFFFF"/>
                </a:solidFill>
                <a:latin typeface="+mn-lt"/>
                <a:ea typeface="+mn-ea"/>
                <a:cs typeface="+mn-cs"/>
                <a:sym typeface="Helvetica Neue Medium"/>
              </a:defRPr>
            </a:lvl1pPr>
          </a:lstStyle>
          <a:p>
            <a:pPr marL="0" indent="0" algn="ctr">
              <a:spcBef>
                <a:spcPts val="0"/>
              </a:spcBef>
              <a:buSzTx/>
              <a:buNone/>
              <a:defRPr sz="3000">
                <a:solidFill>
                  <a:srgbClr val="FFFFFF"/>
                </a:solidFill>
                <a:latin typeface="+mn-lt"/>
                <a:ea typeface="+mn-ea"/>
                <a:cs typeface="+mn-cs"/>
                <a:sym typeface="Helvetica Neue Medium"/>
              </a:defRPr>
            </a:pPr>
            <a:r>
              <a:rPr lang="en-US"/>
              <a:t> </a:t>
            </a:r>
            <a:endParaRPr/>
          </a:p>
        </p:txBody>
      </p:sp>
      <p:sp>
        <p:nvSpPr>
          <p:cNvPr id="13" name=".fashion."/>
          <p:cNvSpPr txBox="1">
            <a:spLocks noGrp="1"/>
          </p:cNvSpPr>
          <p:nvPr>
            <p:ph type="body" sz="quarter" idx="15"/>
          </p:nvPr>
        </p:nvSpPr>
        <p:spPr>
          <a:xfrm>
            <a:off x="4519513" y="1651000"/>
            <a:ext cx="3152975" cy="11818620"/>
          </a:xfrm>
          <a:prstGeom prst="rect">
            <a:avLst/>
          </a:prstGeom>
          <a:ln w="177800">
            <a:solidFill>
              <a:srgbClr val="CD8CFF"/>
            </a:solidFill>
          </a:ln>
        </p:spPr>
        <p:txBody>
          <a:bodyPr>
            <a:spAutoFit/>
          </a:bodyPr>
          <a:lstStyle>
            <a:lvl1pPr marL="0" indent="0" algn="ctr">
              <a:lnSpc>
                <a:spcPct val="80000"/>
              </a:lnSpc>
              <a:spcBef>
                <a:spcPts val="0"/>
              </a:spcBef>
              <a:buSzTx/>
              <a:buNone/>
              <a:defRPr sz="8000" b="1">
                <a:solidFill>
                  <a:srgbClr val="FFFFFF"/>
                </a:solidFill>
                <a:latin typeface="Verdana"/>
                <a:ea typeface="Verdana"/>
                <a:cs typeface="Verdana"/>
                <a:sym typeface="Verdana"/>
              </a:defRPr>
            </a:lvl1pPr>
          </a:lstStyle>
          <a:p>
            <a:pPr lvl="0"/>
            <a:r>
              <a:rPr lang="fr-FR"/>
              <a:t>Cliquez pour modifier les styles du texte du masque</a:t>
            </a:r>
          </a:p>
        </p:txBody>
      </p:sp>
      <p:sp>
        <p:nvSpPr>
          <p:cNvPr id="14" name="Lorem ipsum dolor sit amet, consectetuer adipiscing elit, sed diam nonummy nibh euismod"/>
          <p:cNvSpPr txBox="1">
            <a:spLocks noGrp="1"/>
          </p:cNvSpPr>
          <p:nvPr>
            <p:ph type="body" sz="quarter" idx="16"/>
          </p:nvPr>
        </p:nvSpPr>
        <p:spPr>
          <a:xfrm>
            <a:off x="3799512" y="4658878"/>
            <a:ext cx="4592976" cy="493661"/>
          </a:xfrm>
          <a:prstGeom prst="rect">
            <a:avLst/>
          </a:prstGeom>
          <a:solidFill>
            <a:srgbClr val="CD8CFF"/>
          </a:solidFill>
        </p:spPr>
        <p:txBody>
          <a:bodyPr>
            <a:spAutoFit/>
          </a:bodyPr>
          <a:lstStyle>
            <a:lvl1pPr marL="0" indent="0" algn="ctr">
              <a:lnSpc>
                <a:spcPct val="120000"/>
              </a:lnSpc>
              <a:spcBef>
                <a:spcPts val="0"/>
              </a:spcBef>
              <a:buSzTx/>
              <a:buNone/>
              <a:defRPr sz="1400" b="1" cap="all">
                <a:solidFill>
                  <a:srgbClr val="FFFFFF"/>
                </a:solidFill>
                <a:latin typeface="Trebuchet MS"/>
                <a:ea typeface="Trebuchet MS"/>
                <a:cs typeface="Trebuchet MS"/>
                <a:sym typeface="Trebuchet MS"/>
              </a:defRPr>
            </a:lvl1pPr>
          </a:lstStyle>
          <a:p>
            <a:pPr lvl="0"/>
            <a:r>
              <a:rPr lang="fr-FR"/>
              <a:t>Cliquez pour modifier les styles du texte du masque</a:t>
            </a:r>
          </a:p>
        </p:txBody>
      </p:sp>
      <p:sp>
        <p:nvSpPr>
          <p:cNvPr id="15" name="desiged by graphic node"/>
          <p:cNvSpPr txBox="1">
            <a:spLocks noGrp="1"/>
          </p:cNvSpPr>
          <p:nvPr>
            <p:ph type="body" sz="quarter" idx="17"/>
          </p:nvPr>
        </p:nvSpPr>
        <p:spPr>
          <a:xfrm>
            <a:off x="4814099" y="5318356"/>
            <a:ext cx="2563802" cy="325667"/>
          </a:xfrm>
          <a:prstGeom prst="rect">
            <a:avLst/>
          </a:prstGeom>
          <a:solidFill>
            <a:srgbClr val="CD8CFF"/>
          </a:solidFill>
        </p:spPr>
        <p:txBody>
          <a:bodyPr>
            <a:spAutoFit/>
          </a:bodyPr>
          <a:lstStyle>
            <a:lvl1pPr marL="0" indent="0" algn="ctr">
              <a:lnSpc>
                <a:spcPct val="110000"/>
              </a:lnSpc>
              <a:spcBef>
                <a:spcPts val="2100"/>
              </a:spcBef>
              <a:buSzTx/>
              <a:buNone/>
              <a:defRPr sz="1000" b="1" cap="all">
                <a:solidFill>
                  <a:srgbClr val="FFFFFF"/>
                </a:solidFill>
                <a:latin typeface="Trebuchet MS"/>
                <a:ea typeface="Trebuchet MS"/>
                <a:cs typeface="Trebuchet MS"/>
                <a:sym typeface="Trebuchet MS"/>
              </a:defRPr>
            </a:lvl1pPr>
          </a:lstStyle>
          <a:p>
            <a:pPr lvl="0"/>
            <a:r>
              <a:rPr lang="fr-FR"/>
              <a:t>Cliquez pour modifier les styles du texte du masque</a:t>
            </a:r>
          </a:p>
        </p:txBody>
      </p:sp>
      <p:sp>
        <p:nvSpPr>
          <p:cNvPr id="16" name="Slide Number"/>
          <p:cNvSpPr txBox="1">
            <a:spLocks noGrp="1"/>
          </p:cNvSpPr>
          <p:nvPr>
            <p:ph type="sldNum" sz="quarter" idx="2"/>
          </p:nvPr>
        </p:nvSpPr>
        <p:spPr>
          <a:xfrm>
            <a:off x="5977052" y="6594393"/>
            <a:ext cx="255445" cy="123111"/>
          </a:xfrm>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‹N°›</a:t>
            </a:fld>
            <a:endParaRPr/>
          </a:p>
        </p:txBody>
      </p:sp>
    </p:spTree>
    <p:extLst>
      <p:ext uri="{BB962C8B-B14F-4D97-AF65-F5344CB8AC3E}">
        <p14:creationId xmlns:p14="http://schemas.microsoft.com/office/powerpoint/2010/main" val="856435208"/>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p:cSld name="Ouverture">
    <p:bg>
      <p:bgPr>
        <a:solidFill>
          <a:schemeClr val="tx2"/>
        </a:solid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1642898" y="2180896"/>
            <a:ext cx="8906207" cy="1969771"/>
          </a:xfrm>
          <a:prstGeom prst="rect">
            <a:avLst/>
          </a:prstGeom>
        </p:spPr>
        <p:txBody>
          <a:bodyPr anchor="b"/>
          <a:lstStyle>
            <a:lvl1pPr algn="l">
              <a:lnSpc>
                <a:spcPct val="80000"/>
              </a:lnSpc>
              <a:defRPr sz="5400">
                <a:solidFill>
                  <a:schemeClr val="bg1"/>
                </a:solidFill>
              </a:defRPr>
            </a:lvl1pPr>
          </a:lstStyle>
          <a:p>
            <a:r>
              <a:rPr lang="fr-FR"/>
              <a:t>Modifiez le style du titre</a:t>
            </a:r>
            <a:endParaRPr lang="fr-FR" dirty="0"/>
          </a:p>
        </p:txBody>
      </p:sp>
      <p:pic>
        <p:nvPicPr>
          <p:cNvPr id="8" name="Image 7" descr="Cegid_Bulles.png">
            <a:extLst>
              <a:ext uri="{FF2B5EF4-FFF2-40B4-BE49-F238E27FC236}">
                <a16:creationId xmlns:a16="http://schemas.microsoft.com/office/drawing/2014/main" id="{4D3FC2BE-ABA5-A844-A0F1-327106D70AB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636349" y="1"/>
            <a:ext cx="4555651" cy="4361793"/>
          </a:xfrm>
          <a:prstGeom prst="rect">
            <a:avLst/>
          </a:prstGeom>
        </p:spPr>
      </p:pic>
      <p:pic>
        <p:nvPicPr>
          <p:cNvPr id="9" name="Image 8" descr="CEGID_Logo_Blanc.png">
            <a:extLst>
              <a:ext uri="{FF2B5EF4-FFF2-40B4-BE49-F238E27FC236}">
                <a16:creationId xmlns:a16="http://schemas.microsoft.com/office/drawing/2014/main" id="{877BD083-C700-3E4D-8104-ABB1881F1A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19731" y="5078339"/>
            <a:ext cx="2752540" cy="1779659"/>
          </a:xfrm>
          <a:prstGeom prst="rect">
            <a:avLst/>
          </a:prstGeom>
        </p:spPr>
      </p:pic>
    </p:spTree>
    <p:extLst>
      <p:ext uri="{BB962C8B-B14F-4D97-AF65-F5344CB8AC3E}">
        <p14:creationId xmlns:p14="http://schemas.microsoft.com/office/powerpoint/2010/main" val="43992397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1_Bleu électrique">
    <p:bg>
      <p:bgPr>
        <a:solidFill>
          <a:srgbClr val="0046FF"/>
        </a:solidFill>
        <a:effectLst/>
      </p:bgPr>
    </p:bg>
    <p:spTree>
      <p:nvGrpSpPr>
        <p:cNvPr id="1" name=""/>
        <p:cNvGrpSpPr/>
        <p:nvPr/>
      </p:nvGrpSpPr>
      <p:grpSpPr>
        <a:xfrm>
          <a:off x="0" y="0"/>
          <a:ext cx="0" cy="0"/>
          <a:chOff x="0" y="0"/>
          <a:chExt cx="0" cy="0"/>
        </a:xfrm>
      </p:grpSpPr>
      <p:pic>
        <p:nvPicPr>
          <p:cNvPr id="2" name="Image 1" descr="CEGID_Logo_Blanc.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90378" y="5677947"/>
            <a:ext cx="2015999" cy="1303448"/>
          </a:xfrm>
          <a:prstGeom prst="rect">
            <a:avLst/>
          </a:prstGeom>
        </p:spPr>
      </p:pic>
      <p:pic>
        <p:nvPicPr>
          <p:cNvPr id="3" name="Image 2" descr="CEGID_Logo_Blanc.png">
            <a:extLst>
              <a:ext uri="{FF2B5EF4-FFF2-40B4-BE49-F238E27FC236}">
                <a16:creationId xmlns:a16="http://schemas.microsoft.com/office/drawing/2014/main" id="{0776B928-E840-A64F-97F3-9A3785EFEF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90377" y="5677947"/>
            <a:ext cx="2015999" cy="1303448"/>
          </a:xfrm>
          <a:prstGeom prst="rect">
            <a:avLst/>
          </a:prstGeom>
        </p:spPr>
      </p:pic>
    </p:spTree>
    <p:extLst>
      <p:ext uri="{BB962C8B-B14F-4D97-AF65-F5344CB8AC3E}">
        <p14:creationId xmlns:p14="http://schemas.microsoft.com/office/powerpoint/2010/main" val="346648679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Bleu marine">
    <p:bg>
      <p:bgPr>
        <a:solidFill>
          <a:srgbClr val="002C52"/>
        </a:solidFill>
        <a:effectLst/>
      </p:bgPr>
    </p:bg>
    <p:spTree>
      <p:nvGrpSpPr>
        <p:cNvPr id="1" name=""/>
        <p:cNvGrpSpPr/>
        <p:nvPr/>
      </p:nvGrpSpPr>
      <p:grpSpPr>
        <a:xfrm>
          <a:off x="0" y="0"/>
          <a:ext cx="0" cy="0"/>
          <a:chOff x="0" y="0"/>
          <a:chExt cx="0" cy="0"/>
        </a:xfrm>
      </p:grpSpPr>
      <p:pic>
        <p:nvPicPr>
          <p:cNvPr id="2" name="Image 1" descr="CEGID_Logo_Blanc.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90378" y="5677947"/>
            <a:ext cx="2015999" cy="1303448"/>
          </a:xfrm>
          <a:prstGeom prst="rect">
            <a:avLst/>
          </a:prstGeom>
        </p:spPr>
      </p:pic>
      <p:pic>
        <p:nvPicPr>
          <p:cNvPr id="3" name="Image 2" descr="CEGID_Logo_Blanc.png">
            <a:extLst>
              <a:ext uri="{FF2B5EF4-FFF2-40B4-BE49-F238E27FC236}">
                <a16:creationId xmlns:a16="http://schemas.microsoft.com/office/drawing/2014/main" id="{952619BA-D577-6140-95FD-5798F4EC2B9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90377" y="5677947"/>
            <a:ext cx="2015999" cy="1303448"/>
          </a:xfrm>
          <a:prstGeom prst="rect">
            <a:avLst/>
          </a:prstGeom>
        </p:spPr>
      </p:pic>
    </p:spTree>
    <p:extLst>
      <p:ext uri="{BB962C8B-B14F-4D97-AF65-F5344CB8AC3E}">
        <p14:creationId xmlns:p14="http://schemas.microsoft.com/office/powerpoint/2010/main" val="340185805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Orange">
    <p:bg>
      <p:bgPr>
        <a:solidFill>
          <a:srgbClr val="FF5C35"/>
        </a:solidFill>
        <a:effectLst/>
      </p:bgPr>
    </p:bg>
    <p:spTree>
      <p:nvGrpSpPr>
        <p:cNvPr id="1" name=""/>
        <p:cNvGrpSpPr/>
        <p:nvPr/>
      </p:nvGrpSpPr>
      <p:grpSpPr>
        <a:xfrm>
          <a:off x="0" y="0"/>
          <a:ext cx="0" cy="0"/>
          <a:chOff x="0" y="0"/>
          <a:chExt cx="0" cy="0"/>
        </a:xfrm>
      </p:grpSpPr>
      <p:pic>
        <p:nvPicPr>
          <p:cNvPr id="2" name="Image 1" descr="CEGID_Logo_Blanc.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90378" y="5677947"/>
            <a:ext cx="2015999" cy="1303448"/>
          </a:xfrm>
          <a:prstGeom prst="rect">
            <a:avLst/>
          </a:prstGeom>
        </p:spPr>
      </p:pic>
      <p:pic>
        <p:nvPicPr>
          <p:cNvPr id="3" name="Image 2" descr="CEGID_Logo_Blanc.png">
            <a:extLst>
              <a:ext uri="{FF2B5EF4-FFF2-40B4-BE49-F238E27FC236}">
                <a16:creationId xmlns:a16="http://schemas.microsoft.com/office/drawing/2014/main" id="{D3CA2758-D3F8-2F48-BDE8-E9FEC76DBCC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90377" y="5677947"/>
            <a:ext cx="2015999" cy="1303448"/>
          </a:xfrm>
          <a:prstGeom prst="rect">
            <a:avLst/>
          </a:prstGeom>
        </p:spPr>
      </p:pic>
    </p:spTree>
    <p:extLst>
      <p:ext uri="{BB962C8B-B14F-4D97-AF65-F5344CB8AC3E}">
        <p14:creationId xmlns:p14="http://schemas.microsoft.com/office/powerpoint/2010/main" val="2019095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1_Partie 4">
    <p:bg>
      <p:bgPr>
        <a:solidFill>
          <a:schemeClr val="accent3"/>
        </a:solidFill>
        <a:effectLst/>
      </p:bgPr>
    </p:bg>
    <p:spTree>
      <p:nvGrpSpPr>
        <p:cNvPr id="1" name=""/>
        <p:cNvGrpSpPr/>
        <p:nvPr/>
      </p:nvGrpSpPr>
      <p:grpSpPr>
        <a:xfrm>
          <a:off x="0" y="0"/>
          <a:ext cx="0" cy="0"/>
          <a:chOff x="0" y="0"/>
          <a:chExt cx="0" cy="0"/>
        </a:xfrm>
      </p:grpSpPr>
      <p:sp>
        <p:nvSpPr>
          <p:cNvPr id="7" name="ZoneTexte 6"/>
          <p:cNvSpPr txBox="1"/>
          <p:nvPr userDrawn="1"/>
        </p:nvSpPr>
        <p:spPr>
          <a:xfrm>
            <a:off x="5195900" y="908720"/>
            <a:ext cx="1694942" cy="3046988"/>
          </a:xfrm>
          <a:prstGeom prst="rect">
            <a:avLst/>
          </a:prstGeom>
        </p:spPr>
        <p:txBody>
          <a:bodyPr vert="horz" wrap="non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ctr"/>
            <a:r>
              <a:rPr lang="fr-FR"/>
              <a:t>0</a:t>
            </a:r>
          </a:p>
        </p:txBody>
      </p:sp>
      <p:sp>
        <p:nvSpPr>
          <p:cNvPr id="2" name="Titre 1"/>
          <p:cNvSpPr>
            <a:spLocks noGrp="1"/>
          </p:cNvSpPr>
          <p:nvPr>
            <p:ph type="title"/>
          </p:nvPr>
        </p:nvSpPr>
        <p:spPr>
          <a:xfrm>
            <a:off x="6780075" y="3861048"/>
            <a:ext cx="4716599" cy="2769989"/>
          </a:xfrm>
        </p:spPr>
        <p:txBody>
          <a:bodyPr anchor="t"/>
          <a:lstStyle>
            <a:lvl1pPr>
              <a:lnSpc>
                <a:spcPct val="100000"/>
              </a:lnSpc>
              <a:defRPr sz="6000">
                <a:solidFill>
                  <a:schemeClr val="bg1"/>
                </a:solidFill>
              </a:defRPr>
            </a:lvl1pPr>
          </a:lstStyle>
          <a:p>
            <a:r>
              <a:rPr lang="fr-FR"/>
              <a:t>Cliquez et modifiez le titre</a:t>
            </a:r>
          </a:p>
        </p:txBody>
      </p:sp>
      <p:sp>
        <p:nvSpPr>
          <p:cNvPr id="3" name="Espace réservé du texte 2"/>
          <p:cNvSpPr>
            <a:spLocks noGrp="1"/>
          </p:cNvSpPr>
          <p:nvPr>
            <p:ph type="body" idx="1" hasCustomPrompt="1"/>
          </p:nvPr>
        </p:nvSpPr>
        <p:spPr>
          <a:xfrm>
            <a:off x="6744072" y="908720"/>
            <a:ext cx="1694942" cy="3046988"/>
          </a:xfrm>
        </p:spPr>
        <p:txBody>
          <a:bodyPr wrap="none"/>
          <a:lstStyle>
            <a:lvl1pPr marL="0" indent="0">
              <a:lnSpc>
                <a:spcPct val="90000"/>
              </a:lnSpc>
              <a:buNone/>
              <a:defRPr sz="2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0</a:t>
            </a:r>
          </a:p>
        </p:txBody>
      </p:sp>
      <p:pic>
        <p:nvPicPr>
          <p:cNvPr id="4" name="Imag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096000" cy="6858000"/>
          </a:xfrm>
          <a:prstGeom prst="rect">
            <a:avLst/>
          </a:prstGeom>
        </p:spPr>
      </p:pic>
    </p:spTree>
    <p:extLst>
      <p:ext uri="{BB962C8B-B14F-4D97-AF65-F5344CB8AC3E}">
        <p14:creationId xmlns:p14="http://schemas.microsoft.com/office/powerpoint/2010/main" val="3395886717"/>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1_Orange">
    <p:bg>
      <p:bgPr>
        <a:solidFill>
          <a:srgbClr val="FF5C3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145005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Bleu électrique">
    <p:bg>
      <p:bgPr>
        <a:solidFill>
          <a:srgbClr val="0046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55253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Blanc">
    <p:bg>
      <p:bgPr>
        <a:solidFill>
          <a:srgbClr val="FFFFFF"/>
        </a:solidFill>
        <a:effectLst/>
      </p:bgPr>
    </p:bg>
    <p:spTree>
      <p:nvGrpSpPr>
        <p:cNvPr id="1" name=""/>
        <p:cNvGrpSpPr/>
        <p:nvPr/>
      </p:nvGrpSpPr>
      <p:grpSpPr>
        <a:xfrm>
          <a:off x="0" y="0"/>
          <a:ext cx="0" cy="0"/>
          <a:chOff x="0" y="0"/>
          <a:chExt cx="0" cy="0"/>
        </a:xfrm>
      </p:grpSpPr>
      <p:pic>
        <p:nvPicPr>
          <p:cNvPr id="3" name="Image 2" descr="CEGID_Logo_Bleu.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01895" y="5685395"/>
            <a:ext cx="2004480" cy="1296000"/>
          </a:xfrm>
          <a:prstGeom prst="rect">
            <a:avLst/>
          </a:prstGeom>
        </p:spPr>
      </p:pic>
    </p:spTree>
    <p:extLst>
      <p:ext uri="{BB962C8B-B14F-4D97-AF65-F5344CB8AC3E}">
        <p14:creationId xmlns:p14="http://schemas.microsoft.com/office/powerpoint/2010/main" val="7324619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2_Orange">
    <p:bg>
      <p:bgPr>
        <a:solidFill>
          <a:srgbClr val="FF5C35"/>
        </a:solidFill>
        <a:effectLst/>
      </p:bgPr>
    </p:bg>
    <p:spTree>
      <p:nvGrpSpPr>
        <p:cNvPr id="1" name=""/>
        <p:cNvGrpSpPr/>
        <p:nvPr/>
      </p:nvGrpSpPr>
      <p:grpSpPr>
        <a:xfrm>
          <a:off x="0" y="0"/>
          <a:ext cx="0" cy="0"/>
          <a:chOff x="0" y="0"/>
          <a:chExt cx="0" cy="0"/>
        </a:xfrm>
      </p:grpSpPr>
      <p:pic>
        <p:nvPicPr>
          <p:cNvPr id="2" name="Image 1" descr="CEGID_Logo_Blanc.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90377" y="5677947"/>
            <a:ext cx="2015999" cy="1303448"/>
          </a:xfrm>
          <a:prstGeom prst="rect">
            <a:avLst/>
          </a:prstGeom>
        </p:spPr>
      </p:pic>
    </p:spTree>
    <p:extLst>
      <p:ext uri="{BB962C8B-B14F-4D97-AF65-F5344CB8AC3E}">
        <p14:creationId xmlns:p14="http://schemas.microsoft.com/office/powerpoint/2010/main" val="57100899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userDrawn="1">
  <p:cSld name="Fond bleu libre">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811636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userDrawn="1">
  <p:cSld name="Fond blanc libre">
    <p:bg>
      <p:bgPr>
        <a:solidFill>
          <a:schemeClr val="bg1"/>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43486C2C-C84D-5C4B-A75C-FE84278315E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074" y="6167565"/>
            <a:ext cx="1221599" cy="789827"/>
          </a:xfrm>
          <a:prstGeom prst="rect">
            <a:avLst/>
          </a:prstGeom>
        </p:spPr>
      </p:pic>
    </p:spTree>
    <p:extLst>
      <p:ext uri="{BB962C8B-B14F-4D97-AF65-F5344CB8AC3E}">
        <p14:creationId xmlns:p14="http://schemas.microsoft.com/office/powerpoint/2010/main" val="3581325863"/>
      </p:ext>
    </p:extLst>
  </p:cSld>
  <p:clrMapOvr>
    <a:masterClrMapping/>
  </p:clrMapOvr>
  <p:hf sldNum="0" hdr="0" ftr="0" dt="0"/>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Opening ">
    <p:bg>
      <p:bgPr>
        <a:solidFill>
          <a:schemeClr val="tx2"/>
        </a:solidFill>
        <a:effectLst/>
      </p:bgPr>
    </p:bg>
    <p:spTree>
      <p:nvGrpSpPr>
        <p:cNvPr id="1" name=""/>
        <p:cNvGrpSpPr/>
        <p:nvPr/>
      </p:nvGrpSpPr>
      <p:grpSpPr>
        <a:xfrm>
          <a:off x="0" y="0"/>
          <a:ext cx="0" cy="0"/>
          <a:chOff x="0" y="0"/>
          <a:chExt cx="0" cy="0"/>
        </a:xfrm>
      </p:grpSpPr>
      <p:pic>
        <p:nvPicPr>
          <p:cNvPr id="7" name="Imag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732000" y="1"/>
            <a:ext cx="5112000" cy="2423699"/>
          </a:xfrm>
          <a:prstGeom prst="rect">
            <a:avLst/>
          </a:prstGeom>
        </p:spPr>
      </p:pic>
      <p:sp>
        <p:nvSpPr>
          <p:cNvPr id="2" name="Titre 1"/>
          <p:cNvSpPr>
            <a:spLocks noGrp="1"/>
          </p:cNvSpPr>
          <p:nvPr>
            <p:ph type="ctrTitle" hasCustomPrompt="1"/>
          </p:nvPr>
        </p:nvSpPr>
        <p:spPr>
          <a:xfrm>
            <a:off x="2598690" y="132503"/>
            <a:ext cx="8906207" cy="4042132"/>
          </a:xfrm>
        </p:spPr>
        <p:txBody>
          <a:bodyPr anchor="b"/>
          <a:lstStyle>
            <a:lvl1pPr algn="l">
              <a:lnSpc>
                <a:spcPct val="110000"/>
              </a:lnSpc>
              <a:defRPr sz="8000">
                <a:solidFill>
                  <a:schemeClr val="bg1"/>
                </a:solidFill>
              </a:defRPr>
            </a:lvl1pPr>
          </a:lstStyle>
          <a:p>
            <a:r>
              <a:rPr lang="en-GB" noProof="0"/>
              <a:t>Click to change the style of the title</a:t>
            </a:r>
          </a:p>
        </p:txBody>
      </p:sp>
      <p:sp>
        <p:nvSpPr>
          <p:cNvPr id="3" name="Sous-titre 2"/>
          <p:cNvSpPr>
            <a:spLocks noGrp="1"/>
          </p:cNvSpPr>
          <p:nvPr>
            <p:ph type="subTitle" idx="1" hasCustomPrompt="1"/>
          </p:nvPr>
        </p:nvSpPr>
        <p:spPr>
          <a:xfrm>
            <a:off x="2590470" y="4578805"/>
            <a:ext cx="8906207" cy="530403"/>
          </a:xfrm>
        </p:spPr>
        <p:txBody>
          <a:bodyPr/>
          <a:lstStyle>
            <a:lvl1pPr marL="0" indent="0" algn="l">
              <a:lnSpc>
                <a:spcPct val="110000"/>
              </a:lnSpc>
              <a:buNone/>
              <a:defRPr sz="3400" baseline="0">
                <a:solidFill>
                  <a:schemeClr val="bg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GB" noProof="0"/>
              <a:t>Click to change the style of the subtitle </a:t>
            </a:r>
          </a:p>
        </p:txBody>
      </p:sp>
      <p:sp>
        <p:nvSpPr>
          <p:cNvPr id="5" name="Espace réservé du pied de page 4"/>
          <p:cNvSpPr>
            <a:spLocks noGrp="1"/>
          </p:cNvSpPr>
          <p:nvPr>
            <p:ph type="ftr" sz="quarter" idx="11"/>
          </p:nvPr>
        </p:nvSpPr>
        <p:spPr>
          <a:xfrm>
            <a:off x="2590468" y="6143899"/>
            <a:ext cx="6552000" cy="230832"/>
          </a:xfrm>
        </p:spPr>
        <p:txBody>
          <a:bodyPr/>
          <a:lstStyle>
            <a:lvl1pPr>
              <a:defRPr sz="1500"/>
            </a:lvl1pPr>
          </a:lstStyle>
          <a:p>
            <a:r>
              <a:rPr lang="en-GB" noProof="0"/>
              <a:t>Confidential |  August 2019</a:t>
            </a:r>
          </a:p>
        </p:txBody>
      </p:sp>
      <p:pic>
        <p:nvPicPr>
          <p:cNvPr id="6" name="Image 5"/>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321780" y="5856297"/>
            <a:ext cx="1440000" cy="680731"/>
          </a:xfrm>
          <a:prstGeom prst="rect">
            <a:avLst/>
          </a:prstGeom>
        </p:spPr>
      </p:pic>
    </p:spTree>
    <p:extLst>
      <p:ext uri="{BB962C8B-B14F-4D97-AF65-F5344CB8AC3E}">
        <p14:creationId xmlns:p14="http://schemas.microsoft.com/office/powerpoint/2010/main" val="389988621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itle" preserve="1">
  <p:cSld name="Ouverture style 1">
    <p:bg>
      <p:bgPr>
        <a:solidFill>
          <a:schemeClr val="tx2"/>
        </a:solid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642897" y="1640470"/>
            <a:ext cx="7405432" cy="2114297"/>
          </a:xfrm>
        </p:spPr>
        <p:txBody>
          <a:bodyPr anchor="b"/>
          <a:lstStyle>
            <a:lvl1pPr algn="l">
              <a:lnSpc>
                <a:spcPct val="110000"/>
              </a:lnSpc>
              <a:defRPr sz="6500">
                <a:solidFill>
                  <a:schemeClr val="bg1"/>
                </a:solidFill>
              </a:defRPr>
            </a:lvl1pPr>
          </a:lstStyle>
          <a:p>
            <a:r>
              <a:rPr lang="en-US" noProof="0"/>
              <a:t>Click to change the title</a:t>
            </a:r>
          </a:p>
        </p:txBody>
      </p:sp>
      <p:sp>
        <p:nvSpPr>
          <p:cNvPr id="3" name="Sous-titre 2"/>
          <p:cNvSpPr>
            <a:spLocks noGrp="1"/>
          </p:cNvSpPr>
          <p:nvPr>
            <p:ph type="subTitle" idx="1" hasCustomPrompt="1"/>
          </p:nvPr>
        </p:nvSpPr>
        <p:spPr>
          <a:xfrm>
            <a:off x="1642898" y="4149080"/>
            <a:ext cx="7405433" cy="468013"/>
          </a:xfrm>
        </p:spPr>
        <p:txBody>
          <a:bodyPr/>
          <a:lstStyle>
            <a:lvl1pPr marL="0" indent="0" algn="l">
              <a:lnSpc>
                <a:spcPct val="110000"/>
              </a:lnSpc>
              <a:buNone/>
              <a:defRPr sz="3000">
                <a:solidFill>
                  <a:schemeClr val="bg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noProof="0"/>
              <a:t>Click to change the subtitle</a:t>
            </a:r>
          </a:p>
        </p:txBody>
      </p:sp>
      <p:sp>
        <p:nvSpPr>
          <p:cNvPr id="5" name="Espace réservé du pied de page 4"/>
          <p:cNvSpPr>
            <a:spLocks noGrp="1"/>
          </p:cNvSpPr>
          <p:nvPr>
            <p:ph type="ftr" sz="quarter" idx="11"/>
          </p:nvPr>
        </p:nvSpPr>
        <p:spPr>
          <a:xfrm>
            <a:off x="1642897" y="6166981"/>
            <a:ext cx="6552000" cy="184667"/>
          </a:xfrm>
        </p:spPr>
        <p:txBody>
          <a:bodyPr/>
          <a:lstStyle>
            <a:lvl1pPr>
              <a:defRPr sz="1200"/>
            </a:lvl1pPr>
          </a:lstStyle>
          <a:p>
            <a:r>
              <a:rPr lang="en-US" noProof="0"/>
              <a:t>Confidential |  August 2019</a:t>
            </a:r>
          </a:p>
        </p:txBody>
      </p:sp>
      <p:pic>
        <p:nvPicPr>
          <p:cNvPr id="6" name="Imag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321780" y="5856297"/>
            <a:ext cx="1440000" cy="680731"/>
          </a:xfrm>
          <a:prstGeom prst="rect">
            <a:avLst/>
          </a:prstGeom>
        </p:spPr>
      </p:pic>
      <p:pic>
        <p:nvPicPr>
          <p:cNvPr id="10" name="Image 9">
            <a:extLst>
              <a:ext uri="{FF2B5EF4-FFF2-40B4-BE49-F238E27FC236}">
                <a16:creationId xmlns:a16="http://schemas.microsoft.com/office/drawing/2014/main" id="{E91FB027-C0FB-4B54-815D-23853F68F63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824192" y="-1136570"/>
            <a:ext cx="4085733" cy="5773572"/>
          </a:xfrm>
          <a:prstGeom prst="rect">
            <a:avLst/>
          </a:prstGeom>
        </p:spPr>
      </p:pic>
    </p:spTree>
    <p:extLst>
      <p:ext uri="{BB962C8B-B14F-4D97-AF65-F5344CB8AC3E}">
        <p14:creationId xmlns:p14="http://schemas.microsoft.com/office/powerpoint/2010/main" val="185623405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1_Ouverture style 1">
    <p:bg>
      <p:bgPr>
        <a:solidFill>
          <a:schemeClr val="tx2"/>
        </a:solidFill>
        <a:effectLst/>
      </p:bgPr>
    </p:bg>
    <p:spTree>
      <p:nvGrpSpPr>
        <p:cNvPr id="1" name=""/>
        <p:cNvGrpSpPr/>
        <p:nvPr/>
      </p:nvGrpSpPr>
      <p:grpSpPr>
        <a:xfrm>
          <a:off x="0" y="0"/>
          <a:ext cx="0" cy="0"/>
          <a:chOff x="0" y="0"/>
          <a:chExt cx="0" cy="0"/>
        </a:xfrm>
      </p:grpSpPr>
      <p:pic>
        <p:nvPicPr>
          <p:cNvPr id="6" name="Imag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321780" y="5856297"/>
            <a:ext cx="1440000" cy="680731"/>
          </a:xfrm>
          <a:prstGeom prst="rect">
            <a:avLst/>
          </a:prstGeom>
        </p:spPr>
      </p:pic>
      <p:pic>
        <p:nvPicPr>
          <p:cNvPr id="7" name="Image 6" descr="Une image contenant horloge, extérieur, jauge, objet&#10;&#10;Description générée automatiquement">
            <a:extLst>
              <a:ext uri="{FF2B5EF4-FFF2-40B4-BE49-F238E27FC236}">
                <a16:creationId xmlns:a16="http://schemas.microsoft.com/office/drawing/2014/main" id="{D2899A9A-E891-4FF3-9081-871183C37B9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528048" y="0"/>
            <a:ext cx="6858000" cy="6858000"/>
          </a:xfrm>
          <a:prstGeom prst="rect">
            <a:avLst/>
          </a:prstGeom>
        </p:spPr>
      </p:pic>
      <p:sp>
        <p:nvSpPr>
          <p:cNvPr id="9" name="Espace réservé du pied de page 4">
            <a:extLst>
              <a:ext uri="{FF2B5EF4-FFF2-40B4-BE49-F238E27FC236}">
                <a16:creationId xmlns:a16="http://schemas.microsoft.com/office/drawing/2014/main" id="{2645F484-5DF1-495F-B15E-E90DB0CE1004}"/>
              </a:ext>
            </a:extLst>
          </p:cNvPr>
          <p:cNvSpPr>
            <a:spLocks noGrp="1"/>
          </p:cNvSpPr>
          <p:nvPr>
            <p:ph type="ftr" sz="quarter" idx="11"/>
          </p:nvPr>
        </p:nvSpPr>
        <p:spPr>
          <a:xfrm>
            <a:off x="1642897" y="6166981"/>
            <a:ext cx="6552000" cy="184667"/>
          </a:xfrm>
        </p:spPr>
        <p:txBody>
          <a:bodyPr/>
          <a:lstStyle>
            <a:lvl1pPr>
              <a:defRPr sz="1200"/>
            </a:lvl1pPr>
          </a:lstStyle>
          <a:p>
            <a:r>
              <a:rPr lang="en-US" noProof="0"/>
              <a:t>Confidential |  August 2019</a:t>
            </a:r>
          </a:p>
        </p:txBody>
      </p:sp>
      <p:sp>
        <p:nvSpPr>
          <p:cNvPr id="10" name="Titre 1">
            <a:extLst>
              <a:ext uri="{FF2B5EF4-FFF2-40B4-BE49-F238E27FC236}">
                <a16:creationId xmlns:a16="http://schemas.microsoft.com/office/drawing/2014/main" id="{9B2C1DE2-DD39-45F6-9942-AB0500F15E4E}"/>
              </a:ext>
            </a:extLst>
          </p:cNvPr>
          <p:cNvSpPr>
            <a:spLocks noGrp="1"/>
          </p:cNvSpPr>
          <p:nvPr>
            <p:ph type="ctrTitle" hasCustomPrompt="1"/>
          </p:nvPr>
        </p:nvSpPr>
        <p:spPr>
          <a:xfrm>
            <a:off x="1642897" y="1640470"/>
            <a:ext cx="7405432" cy="2114297"/>
          </a:xfrm>
        </p:spPr>
        <p:txBody>
          <a:bodyPr anchor="b"/>
          <a:lstStyle>
            <a:lvl1pPr algn="l">
              <a:lnSpc>
                <a:spcPct val="110000"/>
              </a:lnSpc>
              <a:defRPr sz="6500">
                <a:solidFill>
                  <a:schemeClr val="bg1"/>
                </a:solidFill>
              </a:defRPr>
            </a:lvl1pPr>
          </a:lstStyle>
          <a:p>
            <a:r>
              <a:rPr lang="en-US" noProof="0"/>
              <a:t>Click to change the title</a:t>
            </a:r>
          </a:p>
        </p:txBody>
      </p:sp>
      <p:sp>
        <p:nvSpPr>
          <p:cNvPr id="11" name="Sous-titre 2">
            <a:extLst>
              <a:ext uri="{FF2B5EF4-FFF2-40B4-BE49-F238E27FC236}">
                <a16:creationId xmlns:a16="http://schemas.microsoft.com/office/drawing/2014/main" id="{5234CA5E-74AF-4EC2-B2E8-B453607CDE62}"/>
              </a:ext>
            </a:extLst>
          </p:cNvPr>
          <p:cNvSpPr>
            <a:spLocks noGrp="1"/>
          </p:cNvSpPr>
          <p:nvPr>
            <p:ph type="subTitle" idx="1" hasCustomPrompt="1"/>
          </p:nvPr>
        </p:nvSpPr>
        <p:spPr>
          <a:xfrm>
            <a:off x="1642898" y="4149080"/>
            <a:ext cx="7405433" cy="468013"/>
          </a:xfrm>
        </p:spPr>
        <p:txBody>
          <a:bodyPr/>
          <a:lstStyle>
            <a:lvl1pPr marL="0" indent="0" algn="l">
              <a:lnSpc>
                <a:spcPct val="110000"/>
              </a:lnSpc>
              <a:buNone/>
              <a:defRPr sz="3000">
                <a:solidFill>
                  <a:schemeClr val="bg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noProof="0"/>
              <a:t>Click to change the subtitle</a:t>
            </a:r>
          </a:p>
        </p:txBody>
      </p:sp>
    </p:spTree>
    <p:extLst>
      <p:ext uri="{BB962C8B-B14F-4D97-AF65-F5344CB8AC3E}">
        <p14:creationId xmlns:p14="http://schemas.microsoft.com/office/powerpoint/2010/main" val="385538185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2_Ouverture style 1">
    <p:bg>
      <p:bgPr>
        <a:solidFill>
          <a:schemeClr val="tx2"/>
        </a:solidFill>
        <a:effectLst/>
      </p:bgPr>
    </p:bg>
    <p:spTree>
      <p:nvGrpSpPr>
        <p:cNvPr id="1" name=""/>
        <p:cNvGrpSpPr/>
        <p:nvPr/>
      </p:nvGrpSpPr>
      <p:grpSpPr>
        <a:xfrm>
          <a:off x="0" y="0"/>
          <a:ext cx="0" cy="0"/>
          <a:chOff x="0" y="0"/>
          <a:chExt cx="0" cy="0"/>
        </a:xfrm>
      </p:grpSpPr>
      <p:pic>
        <p:nvPicPr>
          <p:cNvPr id="6" name="Imag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321780" y="5856297"/>
            <a:ext cx="1440000" cy="680731"/>
          </a:xfrm>
          <a:prstGeom prst="rect">
            <a:avLst/>
          </a:prstGeom>
        </p:spPr>
      </p:pic>
      <p:pic>
        <p:nvPicPr>
          <p:cNvPr id="8" name="Image 7" descr="Une image contenant transport, ballon, aéronef&#10;&#10;Description générée automatiquement">
            <a:extLst>
              <a:ext uri="{FF2B5EF4-FFF2-40B4-BE49-F238E27FC236}">
                <a16:creationId xmlns:a16="http://schemas.microsoft.com/office/drawing/2014/main" id="{9ED32DA0-1C48-48D7-BE7E-13C1E233235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879978" y="-3555774"/>
            <a:ext cx="8185137" cy="11576356"/>
          </a:xfrm>
          <a:prstGeom prst="rect">
            <a:avLst/>
          </a:prstGeom>
        </p:spPr>
      </p:pic>
      <p:sp>
        <p:nvSpPr>
          <p:cNvPr id="7" name="Espace réservé du pied de page 4">
            <a:extLst>
              <a:ext uri="{FF2B5EF4-FFF2-40B4-BE49-F238E27FC236}">
                <a16:creationId xmlns:a16="http://schemas.microsoft.com/office/drawing/2014/main" id="{9BA9730E-4B2B-4464-86CA-BF82AD839968}"/>
              </a:ext>
            </a:extLst>
          </p:cNvPr>
          <p:cNvSpPr>
            <a:spLocks noGrp="1"/>
          </p:cNvSpPr>
          <p:nvPr>
            <p:ph type="ftr" sz="quarter" idx="11"/>
          </p:nvPr>
        </p:nvSpPr>
        <p:spPr>
          <a:xfrm>
            <a:off x="1642897" y="6166981"/>
            <a:ext cx="6552000" cy="184667"/>
          </a:xfrm>
        </p:spPr>
        <p:txBody>
          <a:bodyPr/>
          <a:lstStyle>
            <a:lvl1pPr>
              <a:defRPr sz="1200"/>
            </a:lvl1pPr>
          </a:lstStyle>
          <a:p>
            <a:r>
              <a:rPr lang="en-US" noProof="0"/>
              <a:t>Confidential |  August 2019</a:t>
            </a:r>
          </a:p>
        </p:txBody>
      </p:sp>
      <p:sp>
        <p:nvSpPr>
          <p:cNvPr id="9" name="Titre 1">
            <a:extLst>
              <a:ext uri="{FF2B5EF4-FFF2-40B4-BE49-F238E27FC236}">
                <a16:creationId xmlns:a16="http://schemas.microsoft.com/office/drawing/2014/main" id="{B75854C9-77F9-438A-BEAF-987C16CAD907}"/>
              </a:ext>
            </a:extLst>
          </p:cNvPr>
          <p:cNvSpPr>
            <a:spLocks noGrp="1"/>
          </p:cNvSpPr>
          <p:nvPr>
            <p:ph type="ctrTitle" hasCustomPrompt="1"/>
          </p:nvPr>
        </p:nvSpPr>
        <p:spPr>
          <a:xfrm>
            <a:off x="1642897" y="1640470"/>
            <a:ext cx="7405432" cy="2114297"/>
          </a:xfrm>
        </p:spPr>
        <p:txBody>
          <a:bodyPr anchor="b"/>
          <a:lstStyle>
            <a:lvl1pPr algn="l">
              <a:lnSpc>
                <a:spcPct val="110000"/>
              </a:lnSpc>
              <a:defRPr sz="6500">
                <a:solidFill>
                  <a:schemeClr val="bg1"/>
                </a:solidFill>
              </a:defRPr>
            </a:lvl1pPr>
          </a:lstStyle>
          <a:p>
            <a:r>
              <a:rPr lang="en-US" noProof="0"/>
              <a:t>Click to change the title</a:t>
            </a:r>
          </a:p>
        </p:txBody>
      </p:sp>
      <p:sp>
        <p:nvSpPr>
          <p:cNvPr id="10" name="Sous-titre 2">
            <a:extLst>
              <a:ext uri="{FF2B5EF4-FFF2-40B4-BE49-F238E27FC236}">
                <a16:creationId xmlns:a16="http://schemas.microsoft.com/office/drawing/2014/main" id="{8DAC2A34-B2D0-4DF8-9E6C-8B306A3050D4}"/>
              </a:ext>
            </a:extLst>
          </p:cNvPr>
          <p:cNvSpPr>
            <a:spLocks noGrp="1"/>
          </p:cNvSpPr>
          <p:nvPr>
            <p:ph type="subTitle" idx="1" hasCustomPrompt="1"/>
          </p:nvPr>
        </p:nvSpPr>
        <p:spPr>
          <a:xfrm>
            <a:off x="1642898" y="4149080"/>
            <a:ext cx="7405433" cy="468013"/>
          </a:xfrm>
        </p:spPr>
        <p:txBody>
          <a:bodyPr/>
          <a:lstStyle>
            <a:lvl1pPr marL="0" indent="0" algn="l">
              <a:lnSpc>
                <a:spcPct val="110000"/>
              </a:lnSpc>
              <a:buNone/>
              <a:defRPr sz="3000">
                <a:solidFill>
                  <a:schemeClr val="bg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noProof="0"/>
              <a:t>Click to change the subtitle</a:t>
            </a:r>
          </a:p>
        </p:txBody>
      </p:sp>
    </p:spTree>
    <p:extLst>
      <p:ext uri="{BB962C8B-B14F-4D97-AF65-F5344CB8AC3E}">
        <p14:creationId xmlns:p14="http://schemas.microsoft.com/office/powerpoint/2010/main" val="29414127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Partie 5">
    <p:bg>
      <p:bgPr>
        <a:solidFill>
          <a:schemeClr val="accent3"/>
        </a:solidFill>
        <a:effectLst/>
      </p:bgPr>
    </p:bg>
    <p:spTree>
      <p:nvGrpSpPr>
        <p:cNvPr id="1" name=""/>
        <p:cNvGrpSpPr/>
        <p:nvPr/>
      </p:nvGrpSpPr>
      <p:grpSpPr>
        <a:xfrm>
          <a:off x="0" y="0"/>
          <a:ext cx="0" cy="0"/>
          <a:chOff x="0" y="0"/>
          <a:chExt cx="0" cy="0"/>
        </a:xfrm>
      </p:grpSpPr>
      <p:sp>
        <p:nvSpPr>
          <p:cNvPr id="3" name="Espace réservé du texte 2"/>
          <p:cNvSpPr>
            <a:spLocks noGrp="1"/>
          </p:cNvSpPr>
          <p:nvPr>
            <p:ph type="body" idx="1" hasCustomPrompt="1"/>
          </p:nvPr>
        </p:nvSpPr>
        <p:spPr>
          <a:xfrm>
            <a:off x="3752986" y="908720"/>
            <a:ext cx="1694942" cy="3046988"/>
          </a:xfrm>
        </p:spPr>
        <p:txBody>
          <a:bodyPr wrap="none"/>
          <a:lstStyle>
            <a:lvl1pPr marL="0" indent="0">
              <a:lnSpc>
                <a:spcPct val="90000"/>
              </a:lnSpc>
              <a:buNone/>
              <a:defRPr sz="2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0</a:t>
            </a:r>
          </a:p>
        </p:txBody>
      </p:sp>
      <p:sp>
        <p:nvSpPr>
          <p:cNvPr id="7" name="ZoneTexte 6"/>
          <p:cNvSpPr txBox="1"/>
          <p:nvPr userDrawn="1"/>
        </p:nvSpPr>
        <p:spPr>
          <a:xfrm>
            <a:off x="2290900" y="908720"/>
            <a:ext cx="1694942" cy="3046988"/>
          </a:xfrm>
          <a:prstGeom prst="rect">
            <a:avLst/>
          </a:prstGeom>
        </p:spPr>
        <p:txBody>
          <a:bodyPr vert="horz" wrap="non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ctr"/>
            <a:r>
              <a:rPr lang="fr-FR"/>
              <a:t>0</a:t>
            </a:r>
          </a:p>
        </p:txBody>
      </p:sp>
      <p:pic>
        <p:nvPicPr>
          <p:cNvPr id="5" name="Image 4"/>
          <p:cNvPicPr>
            <a:picLocks noChangeAspect="1"/>
          </p:cNvPicPr>
          <p:nvPr userDrawn="1"/>
        </p:nvPicPr>
        <p:blipFill rotWithShape="1">
          <a:blip r:embed="rId2" cstate="email">
            <a:extLst>
              <a:ext uri="{28A0092B-C50C-407E-A947-70E740481C1C}">
                <a14:useLocalDpi xmlns:a14="http://schemas.microsoft.com/office/drawing/2010/main"/>
              </a:ext>
            </a:extLst>
          </a:blip>
          <a:srcRect l="47654"/>
          <a:stretch/>
        </p:blipFill>
        <p:spPr>
          <a:xfrm>
            <a:off x="0" y="0"/>
            <a:ext cx="3191000" cy="6858000"/>
          </a:xfrm>
          <a:prstGeom prst="rect">
            <a:avLst/>
          </a:prstGeom>
        </p:spPr>
      </p:pic>
      <p:sp>
        <p:nvSpPr>
          <p:cNvPr id="8" name="Titre 1"/>
          <p:cNvSpPr>
            <a:spLocks noGrp="1"/>
          </p:cNvSpPr>
          <p:nvPr>
            <p:ph type="title"/>
          </p:nvPr>
        </p:nvSpPr>
        <p:spPr>
          <a:xfrm>
            <a:off x="6384032" y="3645024"/>
            <a:ext cx="4716599" cy="2769989"/>
          </a:xfrm>
        </p:spPr>
        <p:txBody>
          <a:bodyPr anchor="t"/>
          <a:lstStyle>
            <a:lvl1pPr>
              <a:lnSpc>
                <a:spcPct val="100000"/>
              </a:lnSpc>
              <a:defRPr sz="6000">
                <a:solidFill>
                  <a:schemeClr val="bg1"/>
                </a:solidFill>
              </a:defRPr>
            </a:lvl1pPr>
          </a:lstStyle>
          <a:p>
            <a:r>
              <a:rPr lang="fr-FR"/>
              <a:t>Cliquez et modifiez le titre</a:t>
            </a:r>
          </a:p>
        </p:txBody>
      </p:sp>
    </p:spTree>
    <p:extLst>
      <p:ext uri="{BB962C8B-B14F-4D97-AF65-F5344CB8AC3E}">
        <p14:creationId xmlns:p14="http://schemas.microsoft.com/office/powerpoint/2010/main" val="116432407"/>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3_Ouverture style 1">
    <p:bg>
      <p:bgPr>
        <a:solidFill>
          <a:schemeClr val="tx2"/>
        </a:solidFill>
        <a:effectLst/>
      </p:bgPr>
    </p:bg>
    <p:spTree>
      <p:nvGrpSpPr>
        <p:cNvPr id="1" name=""/>
        <p:cNvGrpSpPr/>
        <p:nvPr/>
      </p:nvGrpSpPr>
      <p:grpSpPr>
        <a:xfrm>
          <a:off x="0" y="0"/>
          <a:ext cx="0" cy="0"/>
          <a:chOff x="0" y="0"/>
          <a:chExt cx="0" cy="0"/>
        </a:xfrm>
      </p:grpSpPr>
      <p:pic>
        <p:nvPicPr>
          <p:cNvPr id="6" name="Imag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321780" y="5856297"/>
            <a:ext cx="1440000" cy="680731"/>
          </a:xfrm>
          <a:prstGeom prst="rect">
            <a:avLst/>
          </a:prstGeom>
        </p:spPr>
      </p:pic>
      <p:pic>
        <p:nvPicPr>
          <p:cNvPr id="7" name="Image 6" descr="Une image contenant objet&#10;&#10;Description générée automatiquement">
            <a:extLst>
              <a:ext uri="{FF2B5EF4-FFF2-40B4-BE49-F238E27FC236}">
                <a16:creationId xmlns:a16="http://schemas.microsoft.com/office/drawing/2014/main" id="{68E386CF-8B2F-43C2-AC75-F032C823C67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544275" y="-387424"/>
            <a:ext cx="2943783" cy="5789440"/>
          </a:xfrm>
          <a:prstGeom prst="rect">
            <a:avLst/>
          </a:prstGeom>
        </p:spPr>
      </p:pic>
      <p:sp>
        <p:nvSpPr>
          <p:cNvPr id="8" name="Espace réservé du pied de page 4">
            <a:extLst>
              <a:ext uri="{FF2B5EF4-FFF2-40B4-BE49-F238E27FC236}">
                <a16:creationId xmlns:a16="http://schemas.microsoft.com/office/drawing/2014/main" id="{F3373F97-AA1F-404D-9733-DA241519D8DE}"/>
              </a:ext>
            </a:extLst>
          </p:cNvPr>
          <p:cNvSpPr>
            <a:spLocks noGrp="1"/>
          </p:cNvSpPr>
          <p:nvPr>
            <p:ph type="ftr" sz="quarter" idx="11"/>
          </p:nvPr>
        </p:nvSpPr>
        <p:spPr>
          <a:xfrm>
            <a:off x="1642897" y="6166981"/>
            <a:ext cx="6552000" cy="184667"/>
          </a:xfrm>
        </p:spPr>
        <p:txBody>
          <a:bodyPr/>
          <a:lstStyle>
            <a:lvl1pPr>
              <a:defRPr sz="1200"/>
            </a:lvl1pPr>
          </a:lstStyle>
          <a:p>
            <a:r>
              <a:rPr lang="en-US" noProof="0"/>
              <a:t>Confidential |  August 2019</a:t>
            </a:r>
          </a:p>
        </p:txBody>
      </p:sp>
      <p:sp>
        <p:nvSpPr>
          <p:cNvPr id="9" name="Titre 1">
            <a:extLst>
              <a:ext uri="{FF2B5EF4-FFF2-40B4-BE49-F238E27FC236}">
                <a16:creationId xmlns:a16="http://schemas.microsoft.com/office/drawing/2014/main" id="{D35E59A1-84B8-48C0-886D-EEE374161AFB}"/>
              </a:ext>
            </a:extLst>
          </p:cNvPr>
          <p:cNvSpPr>
            <a:spLocks noGrp="1"/>
          </p:cNvSpPr>
          <p:nvPr>
            <p:ph type="ctrTitle" hasCustomPrompt="1"/>
          </p:nvPr>
        </p:nvSpPr>
        <p:spPr>
          <a:xfrm>
            <a:off x="1642897" y="1640470"/>
            <a:ext cx="7405432" cy="2114297"/>
          </a:xfrm>
        </p:spPr>
        <p:txBody>
          <a:bodyPr anchor="b"/>
          <a:lstStyle>
            <a:lvl1pPr algn="l">
              <a:lnSpc>
                <a:spcPct val="110000"/>
              </a:lnSpc>
              <a:defRPr sz="6500">
                <a:solidFill>
                  <a:schemeClr val="bg1"/>
                </a:solidFill>
              </a:defRPr>
            </a:lvl1pPr>
          </a:lstStyle>
          <a:p>
            <a:r>
              <a:rPr lang="en-US" noProof="0"/>
              <a:t>Click to change the title</a:t>
            </a:r>
          </a:p>
        </p:txBody>
      </p:sp>
      <p:sp>
        <p:nvSpPr>
          <p:cNvPr id="10" name="Sous-titre 2">
            <a:extLst>
              <a:ext uri="{FF2B5EF4-FFF2-40B4-BE49-F238E27FC236}">
                <a16:creationId xmlns:a16="http://schemas.microsoft.com/office/drawing/2014/main" id="{045E330C-0835-4FC5-81F5-31CC5A01973E}"/>
              </a:ext>
            </a:extLst>
          </p:cNvPr>
          <p:cNvSpPr>
            <a:spLocks noGrp="1"/>
          </p:cNvSpPr>
          <p:nvPr>
            <p:ph type="subTitle" idx="1" hasCustomPrompt="1"/>
          </p:nvPr>
        </p:nvSpPr>
        <p:spPr>
          <a:xfrm>
            <a:off x="1642898" y="4149080"/>
            <a:ext cx="7405433" cy="468013"/>
          </a:xfrm>
        </p:spPr>
        <p:txBody>
          <a:bodyPr/>
          <a:lstStyle>
            <a:lvl1pPr marL="0" indent="0" algn="l">
              <a:lnSpc>
                <a:spcPct val="110000"/>
              </a:lnSpc>
              <a:buNone/>
              <a:defRPr sz="3000">
                <a:solidFill>
                  <a:schemeClr val="bg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noProof="0"/>
              <a:t>Click to change the subtitle</a:t>
            </a:r>
          </a:p>
        </p:txBody>
      </p:sp>
    </p:spTree>
    <p:extLst>
      <p:ext uri="{BB962C8B-B14F-4D97-AF65-F5344CB8AC3E}">
        <p14:creationId xmlns:p14="http://schemas.microsoft.com/office/powerpoint/2010/main" val="405925062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Table of contents">
    <p:spTree>
      <p:nvGrpSpPr>
        <p:cNvPr id="1" name=""/>
        <p:cNvGrpSpPr/>
        <p:nvPr/>
      </p:nvGrpSpPr>
      <p:grpSpPr>
        <a:xfrm>
          <a:off x="0" y="0"/>
          <a:ext cx="0" cy="0"/>
          <a:chOff x="0" y="0"/>
          <a:chExt cx="0" cy="0"/>
        </a:xfrm>
      </p:grpSpPr>
      <p:sp>
        <p:nvSpPr>
          <p:cNvPr id="10" name="ZoneTexte 9"/>
          <p:cNvSpPr txBox="1"/>
          <p:nvPr userDrawn="1"/>
        </p:nvSpPr>
        <p:spPr>
          <a:xfrm>
            <a:off x="2525593" y="476672"/>
            <a:ext cx="6279595" cy="923330"/>
          </a:xfrm>
          <a:prstGeom prst="rect">
            <a:avLst/>
          </a:prstGeom>
          <a:noFill/>
        </p:spPr>
        <p:txBody>
          <a:bodyPr wrap="none" lIns="36000" tIns="0" rIns="36000" bIns="0" rtlCol="0">
            <a:spAutoFit/>
          </a:bodyPr>
          <a:lstStyle/>
          <a:p>
            <a:r>
              <a:rPr lang="en-GB" sz="6000" b="1" noProof="0">
                <a:solidFill>
                  <a:schemeClr val="tx1"/>
                </a:solidFill>
              </a:rPr>
              <a:t>Table</a:t>
            </a:r>
            <a:r>
              <a:rPr lang="en-GB" sz="6000" b="1" baseline="0" noProof="0">
                <a:solidFill>
                  <a:schemeClr val="tx1"/>
                </a:solidFill>
              </a:rPr>
              <a:t> of contents</a:t>
            </a:r>
            <a:endParaRPr lang="en-GB" sz="6000" b="1" noProof="0">
              <a:solidFill>
                <a:schemeClr val="tx1"/>
              </a:solidFill>
            </a:endParaRPr>
          </a:p>
        </p:txBody>
      </p:sp>
      <p:sp>
        <p:nvSpPr>
          <p:cNvPr id="9" name="object 4"/>
          <p:cNvSpPr/>
          <p:nvPr userDrawn="1"/>
        </p:nvSpPr>
        <p:spPr>
          <a:xfrm>
            <a:off x="428" y="1400001"/>
            <a:ext cx="12191144" cy="5457565"/>
          </a:xfrm>
          <a:custGeom>
            <a:avLst/>
            <a:gdLst/>
            <a:ahLst/>
            <a:cxnLst/>
            <a:rect l="l" t="t" r="r" b="b"/>
            <a:pathLst>
              <a:path w="20104100" h="9172575">
                <a:moveTo>
                  <a:pt x="0" y="9172495"/>
                </a:moveTo>
                <a:lnTo>
                  <a:pt x="20104099" y="9172495"/>
                </a:lnTo>
                <a:lnTo>
                  <a:pt x="20104099" y="0"/>
                </a:lnTo>
                <a:lnTo>
                  <a:pt x="0" y="0"/>
                </a:lnTo>
                <a:lnTo>
                  <a:pt x="0" y="9172495"/>
                </a:lnTo>
                <a:close/>
              </a:path>
            </a:pathLst>
          </a:custGeom>
          <a:solidFill>
            <a:schemeClr val="bg2"/>
          </a:solidFill>
          <a:ln>
            <a:noFill/>
          </a:ln>
        </p:spPr>
        <p:txBody>
          <a:bodyPr wrap="square" lIns="0" tIns="0" rIns="0" bIns="0" rtlCol="0"/>
          <a:lstStyle/>
          <a:p>
            <a:endParaRPr lang="en-GB" sz="663" noProof="0"/>
          </a:p>
        </p:txBody>
      </p:sp>
      <p:sp>
        <p:nvSpPr>
          <p:cNvPr id="3" name="Espace réservé du pied de page 2"/>
          <p:cNvSpPr>
            <a:spLocks noGrp="1"/>
          </p:cNvSpPr>
          <p:nvPr>
            <p:ph type="ftr" sz="quarter" idx="10"/>
          </p:nvPr>
        </p:nvSpPr>
        <p:spPr/>
        <p:txBody>
          <a:bodyPr/>
          <a:lstStyle/>
          <a:p>
            <a:r>
              <a:rPr lang="en-GB" noProof="0"/>
              <a:t>Confidential |  August 2019</a:t>
            </a:r>
          </a:p>
        </p:txBody>
      </p:sp>
      <p:sp>
        <p:nvSpPr>
          <p:cNvPr id="4" name="Espace réservé du numéro de diapositive 3"/>
          <p:cNvSpPr>
            <a:spLocks noGrp="1"/>
          </p:cNvSpPr>
          <p:nvPr>
            <p:ph type="sldNum" sz="quarter" idx="11"/>
          </p:nvPr>
        </p:nvSpPr>
        <p:spPr/>
        <p:txBody>
          <a:bodyPr/>
          <a:lstStyle>
            <a:lvl1pPr algn="l">
              <a:defRPr/>
            </a:lvl1pPr>
          </a:lstStyle>
          <a:p>
            <a:fld id="{72F7D735-2684-4015-BC38-8C62B24B466E}" type="slidenum">
              <a:rPr lang="en-GB" noProof="0" smtClean="0"/>
              <a:pPr/>
              <a:t>‹N°›</a:t>
            </a:fld>
            <a:endParaRPr lang="en-GB" noProof="0"/>
          </a:p>
        </p:txBody>
      </p:sp>
      <p:sp>
        <p:nvSpPr>
          <p:cNvPr id="6" name="Espace réservé du texte 7"/>
          <p:cNvSpPr>
            <a:spLocks noGrp="1"/>
          </p:cNvSpPr>
          <p:nvPr>
            <p:ph type="body" sz="quarter" idx="12" hasCustomPrompt="1"/>
          </p:nvPr>
        </p:nvSpPr>
        <p:spPr>
          <a:xfrm>
            <a:off x="3204252" y="1987892"/>
            <a:ext cx="8292425" cy="468013"/>
          </a:xfrm>
        </p:spPr>
        <p:txBody>
          <a:bodyPr/>
          <a:lstStyle>
            <a:lvl1pPr marL="0">
              <a:lnSpc>
                <a:spcPct val="110000"/>
              </a:lnSpc>
              <a:spcBef>
                <a:spcPts val="2400"/>
              </a:spcBef>
              <a:spcAft>
                <a:spcPts val="300"/>
              </a:spcAft>
              <a:buFontTx/>
              <a:buNone/>
              <a:defRPr sz="3000" b="1" i="0"/>
            </a:lvl1pPr>
            <a:lvl2pPr marL="0">
              <a:lnSpc>
                <a:spcPct val="100000"/>
              </a:lnSpc>
              <a:spcBef>
                <a:spcPts val="0"/>
              </a:spcBef>
              <a:buFontTx/>
              <a:buNone/>
              <a:defRPr sz="1600" b="0" i="0">
                <a:solidFill>
                  <a:schemeClr val="tx2"/>
                </a:solidFill>
              </a:defRPr>
            </a:lvl2pPr>
            <a:lvl3pPr marL="0">
              <a:buFontTx/>
              <a:buNone/>
              <a:defRPr sz="1600" b="0" i="0"/>
            </a:lvl3pPr>
            <a:lvl4pPr marL="0" indent="0">
              <a:buFontTx/>
              <a:buNone/>
              <a:defRPr sz="1600" b="0" i="0"/>
            </a:lvl4pPr>
            <a:lvl5pPr marL="0" indent="0">
              <a:buFontTx/>
              <a:buNone/>
              <a:defRPr sz="1600" b="0" i="0"/>
            </a:lvl5pPr>
          </a:lstStyle>
          <a:p>
            <a:pPr lvl="0"/>
            <a:r>
              <a:rPr lang="en-GB" noProof="0"/>
              <a:t>Click to change the style of the text</a:t>
            </a:r>
          </a:p>
        </p:txBody>
      </p:sp>
      <p:pic>
        <p:nvPicPr>
          <p:cNvPr id="12" name="Image 11">
            <a:extLst>
              <a:ext uri="{FF2B5EF4-FFF2-40B4-BE49-F238E27FC236}">
                <a16:creationId xmlns:a16="http://schemas.microsoft.com/office/drawing/2014/main" id="{B5B42BA5-A03D-2D47-9B15-60A86126BEC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075" y="6167565"/>
            <a:ext cx="1221599" cy="789827"/>
          </a:xfrm>
          <a:prstGeom prst="rect">
            <a:avLst/>
          </a:prstGeom>
        </p:spPr>
      </p:pic>
      <p:sp>
        <p:nvSpPr>
          <p:cNvPr id="7" name="Espace réservé du texte 7"/>
          <p:cNvSpPr>
            <a:spLocks noGrp="1"/>
          </p:cNvSpPr>
          <p:nvPr>
            <p:ph type="body" sz="quarter" idx="13" hasCustomPrompt="1"/>
          </p:nvPr>
        </p:nvSpPr>
        <p:spPr>
          <a:xfrm>
            <a:off x="2592461" y="1987892"/>
            <a:ext cx="515132" cy="468013"/>
          </a:xfrm>
        </p:spPr>
        <p:txBody>
          <a:bodyPr wrap="none"/>
          <a:lstStyle>
            <a:lvl1pPr marL="0" algn="r">
              <a:buFontTx/>
              <a:buNone/>
              <a:defRPr sz="3000" b="1" i="0">
                <a:solidFill>
                  <a:schemeClr val="tx1"/>
                </a:solidFill>
              </a:defRPr>
            </a:lvl1pPr>
            <a:lvl2pPr marL="0">
              <a:buFontTx/>
              <a:buNone/>
              <a:defRPr sz="1600" b="0" i="0">
                <a:solidFill>
                  <a:schemeClr val="tx2"/>
                </a:solidFill>
              </a:defRPr>
            </a:lvl2pPr>
            <a:lvl3pPr marL="0">
              <a:buFontTx/>
              <a:buNone/>
              <a:defRPr sz="1600" b="0" i="0"/>
            </a:lvl3pPr>
            <a:lvl4pPr marL="0" indent="0">
              <a:buFontTx/>
              <a:buNone/>
              <a:defRPr sz="1600" b="0" i="0"/>
            </a:lvl4pPr>
            <a:lvl5pPr marL="0" indent="0">
              <a:buFontTx/>
              <a:buNone/>
              <a:defRPr sz="1600" b="0" i="0"/>
            </a:lvl5pPr>
          </a:lstStyle>
          <a:p>
            <a:pPr lvl="0"/>
            <a:r>
              <a:rPr lang="en-GB" noProof="0"/>
              <a:t>00</a:t>
            </a:r>
          </a:p>
        </p:txBody>
      </p:sp>
    </p:spTree>
    <p:extLst>
      <p:ext uri="{BB962C8B-B14F-4D97-AF65-F5344CB8AC3E}">
        <p14:creationId xmlns:p14="http://schemas.microsoft.com/office/powerpoint/2010/main" val="426526320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Partie 1">
    <p:bg>
      <p:bgPr>
        <a:solidFill>
          <a:schemeClr val="tx2"/>
        </a:solidFill>
        <a:effectLst/>
      </p:bgPr>
    </p:bg>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215626B3-FE5C-481A-BE7A-272BAAE5CE8D}"/>
              </a:ext>
            </a:extLst>
          </p:cNvPr>
          <p:cNvSpPr txBox="1"/>
          <p:nvPr userDrawn="1"/>
        </p:nvSpPr>
        <p:spPr>
          <a:xfrm>
            <a:off x="-905108" y="1905509"/>
            <a:ext cx="1694943" cy="3046731"/>
          </a:xfrm>
          <a:prstGeom prst="rect">
            <a:avLst/>
          </a:prstGeom>
        </p:spPr>
        <p:txBody>
          <a:bodyPr vert="horz" wrap="squar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ctr"/>
            <a:r>
              <a:rPr lang="fr-FR" sz="21998"/>
              <a:t>0</a:t>
            </a:r>
          </a:p>
        </p:txBody>
      </p:sp>
      <p:sp>
        <p:nvSpPr>
          <p:cNvPr id="8" name="Espace réservé du texte 2">
            <a:extLst>
              <a:ext uri="{FF2B5EF4-FFF2-40B4-BE49-F238E27FC236}">
                <a16:creationId xmlns:a16="http://schemas.microsoft.com/office/drawing/2014/main" id="{22D52CC4-F217-490D-B833-EA778F2881F8}"/>
              </a:ext>
            </a:extLst>
          </p:cNvPr>
          <p:cNvSpPr>
            <a:spLocks noGrp="1"/>
          </p:cNvSpPr>
          <p:nvPr>
            <p:ph type="body" idx="1" hasCustomPrompt="1"/>
          </p:nvPr>
        </p:nvSpPr>
        <p:spPr>
          <a:xfrm>
            <a:off x="701449" y="1905507"/>
            <a:ext cx="1719177" cy="3046988"/>
          </a:xfrm>
        </p:spPr>
        <p:txBody>
          <a:bodyPr wrap="none"/>
          <a:lstStyle>
            <a:lvl1pPr marL="0" indent="0">
              <a:lnSpc>
                <a:spcPct val="90000"/>
              </a:lnSpc>
              <a:buNone/>
              <a:defRPr sz="21998">
                <a:solidFill>
                  <a:schemeClr val="bg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fr-FR"/>
              <a:t>0</a:t>
            </a:r>
          </a:p>
        </p:txBody>
      </p:sp>
      <p:sp>
        <p:nvSpPr>
          <p:cNvPr id="2" name="Titre 1"/>
          <p:cNvSpPr>
            <a:spLocks noGrp="1"/>
          </p:cNvSpPr>
          <p:nvPr>
            <p:ph type="title" hasCustomPrompt="1"/>
          </p:nvPr>
        </p:nvSpPr>
        <p:spPr>
          <a:xfrm>
            <a:off x="3287691" y="2044007"/>
            <a:ext cx="5399167" cy="2769989"/>
          </a:xfrm>
        </p:spPr>
        <p:txBody>
          <a:bodyPr anchor="t" anchorCtr="0"/>
          <a:lstStyle>
            <a:lvl1pPr>
              <a:lnSpc>
                <a:spcPct val="100000"/>
              </a:lnSpc>
              <a:defRPr sz="6000">
                <a:solidFill>
                  <a:schemeClr val="bg1"/>
                </a:solidFill>
              </a:defRPr>
            </a:lvl1pPr>
          </a:lstStyle>
          <a:p>
            <a:r>
              <a:rPr lang="fr-FR"/>
              <a:t>Click to change the </a:t>
            </a:r>
            <a:r>
              <a:rPr lang="fr-FR" err="1"/>
              <a:t>title</a:t>
            </a:r>
            <a:endParaRPr lang="fr-FR"/>
          </a:p>
        </p:txBody>
      </p:sp>
      <p:pic>
        <p:nvPicPr>
          <p:cNvPr id="10" name="Image 9" descr="Une image contenant transport, ballon, aéronef&#10;&#10;Description générée automatiquement">
            <a:extLst>
              <a:ext uri="{FF2B5EF4-FFF2-40B4-BE49-F238E27FC236}">
                <a16:creationId xmlns:a16="http://schemas.microsoft.com/office/drawing/2014/main" id="{7D0AF7B9-3C74-417C-960B-EAC2CE90099F}"/>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318641" y="-2475656"/>
            <a:ext cx="7104112" cy="10047447"/>
          </a:xfrm>
          <a:prstGeom prst="rect">
            <a:avLst/>
          </a:prstGeom>
          <a:effectLst>
            <a:outerShdw blurRad="546100" dist="546100" dir="2700000" algn="ctr" rotWithShape="0">
              <a:srgbClr val="000000">
                <a:alpha val="22000"/>
              </a:srgbClr>
            </a:outerShdw>
          </a:effectLst>
        </p:spPr>
      </p:pic>
    </p:spTree>
    <p:extLst>
      <p:ext uri="{BB962C8B-B14F-4D97-AF65-F5344CB8AC3E}">
        <p14:creationId xmlns:p14="http://schemas.microsoft.com/office/powerpoint/2010/main" val="345274426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Partie 2">
    <p:bg>
      <p:bgPr>
        <a:solidFill>
          <a:schemeClr val="tx1"/>
        </a:solidFill>
        <a:effectLst/>
      </p:bgPr>
    </p:bg>
    <p:spTree>
      <p:nvGrpSpPr>
        <p:cNvPr id="1" name=""/>
        <p:cNvGrpSpPr/>
        <p:nvPr/>
      </p:nvGrpSpPr>
      <p:grpSpPr>
        <a:xfrm>
          <a:off x="0" y="0"/>
          <a:ext cx="0" cy="0"/>
          <a:chOff x="0" y="0"/>
          <a:chExt cx="0" cy="0"/>
        </a:xfrm>
      </p:grpSpPr>
      <p:sp>
        <p:nvSpPr>
          <p:cNvPr id="11" name="ZoneTexte 10">
            <a:extLst>
              <a:ext uri="{FF2B5EF4-FFF2-40B4-BE49-F238E27FC236}">
                <a16:creationId xmlns:a16="http://schemas.microsoft.com/office/drawing/2014/main" id="{0ABF8980-6186-44F2-AADA-75F9D3BDC71D}"/>
              </a:ext>
            </a:extLst>
          </p:cNvPr>
          <p:cNvSpPr txBox="1"/>
          <p:nvPr userDrawn="1"/>
        </p:nvSpPr>
        <p:spPr>
          <a:xfrm>
            <a:off x="-905108" y="1905509"/>
            <a:ext cx="1694943" cy="3046731"/>
          </a:xfrm>
          <a:prstGeom prst="rect">
            <a:avLst/>
          </a:prstGeom>
        </p:spPr>
        <p:txBody>
          <a:bodyPr vert="horz" wrap="squar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ctr"/>
            <a:r>
              <a:rPr lang="fr-FR" sz="21998"/>
              <a:t>0</a:t>
            </a:r>
          </a:p>
        </p:txBody>
      </p:sp>
      <p:sp>
        <p:nvSpPr>
          <p:cNvPr id="12" name="Espace réservé du texte 2">
            <a:extLst>
              <a:ext uri="{FF2B5EF4-FFF2-40B4-BE49-F238E27FC236}">
                <a16:creationId xmlns:a16="http://schemas.microsoft.com/office/drawing/2014/main" id="{E444C1E1-C4BF-4A0C-A2B7-14B2D167BC89}"/>
              </a:ext>
            </a:extLst>
          </p:cNvPr>
          <p:cNvSpPr>
            <a:spLocks noGrp="1"/>
          </p:cNvSpPr>
          <p:nvPr>
            <p:ph type="body" idx="1" hasCustomPrompt="1"/>
          </p:nvPr>
        </p:nvSpPr>
        <p:spPr>
          <a:xfrm>
            <a:off x="701449" y="1905507"/>
            <a:ext cx="1719177" cy="3046988"/>
          </a:xfrm>
        </p:spPr>
        <p:txBody>
          <a:bodyPr wrap="none"/>
          <a:lstStyle>
            <a:lvl1pPr marL="0" indent="0">
              <a:lnSpc>
                <a:spcPct val="90000"/>
              </a:lnSpc>
              <a:buNone/>
              <a:defRPr sz="21998">
                <a:solidFill>
                  <a:schemeClr val="bg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fr-FR"/>
              <a:t>0</a:t>
            </a:r>
          </a:p>
        </p:txBody>
      </p:sp>
      <p:pic>
        <p:nvPicPr>
          <p:cNvPr id="3" name="Image 2" descr="Une image contenant objet d’extérieur, roue à vent&#10;&#10;Description générée automatiquement">
            <a:extLst>
              <a:ext uri="{FF2B5EF4-FFF2-40B4-BE49-F238E27FC236}">
                <a16:creationId xmlns:a16="http://schemas.microsoft.com/office/drawing/2014/main" id="{CC066763-FC55-4C90-855F-E6CF0EAC662C}"/>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333857" y="188640"/>
            <a:ext cx="4848993" cy="6858000"/>
          </a:xfrm>
          <a:prstGeom prst="rect">
            <a:avLst/>
          </a:prstGeom>
          <a:effectLst>
            <a:outerShdw blurRad="546100" dist="546100" dir="2700000" algn="ctr" rotWithShape="0">
              <a:srgbClr val="000000">
                <a:alpha val="40000"/>
              </a:srgbClr>
            </a:outerShdw>
          </a:effectLst>
        </p:spPr>
      </p:pic>
      <p:sp>
        <p:nvSpPr>
          <p:cNvPr id="6" name="Titre 1">
            <a:extLst>
              <a:ext uri="{FF2B5EF4-FFF2-40B4-BE49-F238E27FC236}">
                <a16:creationId xmlns:a16="http://schemas.microsoft.com/office/drawing/2014/main" id="{9AB2F0CD-0AA2-4ABB-A080-4EC6AC782CA1}"/>
              </a:ext>
            </a:extLst>
          </p:cNvPr>
          <p:cNvSpPr>
            <a:spLocks noGrp="1"/>
          </p:cNvSpPr>
          <p:nvPr>
            <p:ph type="title" hasCustomPrompt="1"/>
          </p:nvPr>
        </p:nvSpPr>
        <p:spPr>
          <a:xfrm>
            <a:off x="3287691" y="2044007"/>
            <a:ext cx="5399167" cy="2769989"/>
          </a:xfrm>
        </p:spPr>
        <p:txBody>
          <a:bodyPr anchor="t" anchorCtr="0"/>
          <a:lstStyle>
            <a:lvl1pPr>
              <a:lnSpc>
                <a:spcPct val="100000"/>
              </a:lnSpc>
              <a:defRPr sz="6000">
                <a:solidFill>
                  <a:schemeClr val="bg1"/>
                </a:solidFill>
              </a:defRPr>
            </a:lvl1pPr>
          </a:lstStyle>
          <a:p>
            <a:r>
              <a:rPr lang="fr-FR"/>
              <a:t>Click to change the </a:t>
            </a:r>
            <a:r>
              <a:rPr lang="fr-FR" err="1"/>
              <a:t>title</a:t>
            </a:r>
            <a:endParaRPr lang="fr-FR"/>
          </a:p>
        </p:txBody>
      </p:sp>
    </p:spTree>
    <p:extLst>
      <p:ext uri="{BB962C8B-B14F-4D97-AF65-F5344CB8AC3E}">
        <p14:creationId xmlns:p14="http://schemas.microsoft.com/office/powerpoint/2010/main" val="271332915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Partie 3">
    <p:bg>
      <p:bgPr>
        <a:solidFill>
          <a:schemeClr val="accent1"/>
        </a:solidFill>
        <a:effectLst/>
      </p:bgPr>
    </p:bg>
    <p:spTree>
      <p:nvGrpSpPr>
        <p:cNvPr id="1" name=""/>
        <p:cNvGrpSpPr/>
        <p:nvPr/>
      </p:nvGrpSpPr>
      <p:grpSpPr>
        <a:xfrm>
          <a:off x="0" y="0"/>
          <a:ext cx="0" cy="0"/>
          <a:chOff x="0" y="0"/>
          <a:chExt cx="0" cy="0"/>
        </a:xfrm>
      </p:grpSpPr>
      <p:pic>
        <p:nvPicPr>
          <p:cNvPr id="10" name="Image 9" descr="Une image contenant intérieur&#10;&#10;Description générée automatiquement">
            <a:extLst>
              <a:ext uri="{FF2B5EF4-FFF2-40B4-BE49-F238E27FC236}">
                <a16:creationId xmlns:a16="http://schemas.microsoft.com/office/drawing/2014/main" id="{7A46A32B-04E5-4881-94D1-0B1EADD2F47E}"/>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392147" y="1458835"/>
            <a:ext cx="5399167" cy="5399167"/>
          </a:xfrm>
          <a:prstGeom prst="rect">
            <a:avLst/>
          </a:prstGeom>
          <a:effectLst>
            <a:outerShdw blurRad="546100" dist="546100" dir="2700000" algn="ctr" rotWithShape="0">
              <a:srgbClr val="000000">
                <a:alpha val="35000"/>
              </a:srgbClr>
            </a:outerShdw>
          </a:effectLst>
        </p:spPr>
      </p:pic>
      <p:sp>
        <p:nvSpPr>
          <p:cNvPr id="15" name="ZoneTexte 14">
            <a:extLst>
              <a:ext uri="{FF2B5EF4-FFF2-40B4-BE49-F238E27FC236}">
                <a16:creationId xmlns:a16="http://schemas.microsoft.com/office/drawing/2014/main" id="{DAF62F58-8384-45A8-9DCC-EE3F1F159C15}"/>
              </a:ext>
            </a:extLst>
          </p:cNvPr>
          <p:cNvSpPr txBox="1"/>
          <p:nvPr userDrawn="1"/>
        </p:nvSpPr>
        <p:spPr>
          <a:xfrm>
            <a:off x="-905108" y="1905509"/>
            <a:ext cx="1694943" cy="3046731"/>
          </a:xfrm>
          <a:prstGeom prst="rect">
            <a:avLst/>
          </a:prstGeom>
        </p:spPr>
        <p:txBody>
          <a:bodyPr vert="horz" wrap="squar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ctr"/>
            <a:r>
              <a:rPr lang="fr-FR" sz="21998"/>
              <a:t>0</a:t>
            </a:r>
          </a:p>
        </p:txBody>
      </p:sp>
      <p:sp>
        <p:nvSpPr>
          <p:cNvPr id="16" name="Espace réservé du texte 2">
            <a:extLst>
              <a:ext uri="{FF2B5EF4-FFF2-40B4-BE49-F238E27FC236}">
                <a16:creationId xmlns:a16="http://schemas.microsoft.com/office/drawing/2014/main" id="{1D7119B3-8AA8-4890-BD9E-74955F6EF4F3}"/>
              </a:ext>
            </a:extLst>
          </p:cNvPr>
          <p:cNvSpPr>
            <a:spLocks noGrp="1"/>
          </p:cNvSpPr>
          <p:nvPr>
            <p:ph type="body" idx="1" hasCustomPrompt="1"/>
          </p:nvPr>
        </p:nvSpPr>
        <p:spPr>
          <a:xfrm>
            <a:off x="701449" y="1905507"/>
            <a:ext cx="1719177" cy="3046988"/>
          </a:xfrm>
        </p:spPr>
        <p:txBody>
          <a:bodyPr wrap="none"/>
          <a:lstStyle>
            <a:lvl1pPr marL="0" indent="0">
              <a:lnSpc>
                <a:spcPct val="90000"/>
              </a:lnSpc>
              <a:buNone/>
              <a:defRPr sz="21998">
                <a:solidFill>
                  <a:schemeClr val="bg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fr-FR"/>
              <a:t>0</a:t>
            </a:r>
          </a:p>
        </p:txBody>
      </p:sp>
      <p:sp>
        <p:nvSpPr>
          <p:cNvPr id="6" name="Titre 1">
            <a:extLst>
              <a:ext uri="{FF2B5EF4-FFF2-40B4-BE49-F238E27FC236}">
                <a16:creationId xmlns:a16="http://schemas.microsoft.com/office/drawing/2014/main" id="{3F72D813-7A2F-4012-A1C5-5D3059C2DB42}"/>
              </a:ext>
            </a:extLst>
          </p:cNvPr>
          <p:cNvSpPr>
            <a:spLocks noGrp="1"/>
          </p:cNvSpPr>
          <p:nvPr>
            <p:ph type="title" hasCustomPrompt="1"/>
          </p:nvPr>
        </p:nvSpPr>
        <p:spPr>
          <a:xfrm>
            <a:off x="3287691" y="2044007"/>
            <a:ext cx="5399167" cy="2769989"/>
          </a:xfrm>
        </p:spPr>
        <p:txBody>
          <a:bodyPr anchor="t" anchorCtr="0"/>
          <a:lstStyle>
            <a:lvl1pPr>
              <a:lnSpc>
                <a:spcPct val="100000"/>
              </a:lnSpc>
              <a:defRPr sz="6000">
                <a:solidFill>
                  <a:schemeClr val="bg1"/>
                </a:solidFill>
              </a:defRPr>
            </a:lvl1pPr>
          </a:lstStyle>
          <a:p>
            <a:r>
              <a:rPr lang="fr-FR"/>
              <a:t>Click to change the </a:t>
            </a:r>
            <a:r>
              <a:rPr lang="fr-FR" err="1"/>
              <a:t>title</a:t>
            </a:r>
            <a:endParaRPr lang="fr-FR"/>
          </a:p>
        </p:txBody>
      </p:sp>
    </p:spTree>
    <p:extLst>
      <p:ext uri="{BB962C8B-B14F-4D97-AF65-F5344CB8AC3E}">
        <p14:creationId xmlns:p14="http://schemas.microsoft.com/office/powerpoint/2010/main" val="333262144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Partie 4">
    <p:bg>
      <p:bgPr>
        <a:solidFill>
          <a:schemeClr val="tx2"/>
        </a:solidFill>
        <a:effectLst/>
      </p:bgPr>
    </p:bg>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06B0A09E-35B6-4059-B7FF-BC7C21D50B44}"/>
              </a:ext>
            </a:extLst>
          </p:cNvPr>
          <p:cNvSpPr txBox="1"/>
          <p:nvPr userDrawn="1"/>
        </p:nvSpPr>
        <p:spPr>
          <a:xfrm>
            <a:off x="-905108" y="1905509"/>
            <a:ext cx="1694943" cy="3046731"/>
          </a:xfrm>
          <a:prstGeom prst="rect">
            <a:avLst/>
          </a:prstGeom>
        </p:spPr>
        <p:txBody>
          <a:bodyPr vert="horz" wrap="squar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ctr"/>
            <a:r>
              <a:rPr lang="fr-FR" sz="21998"/>
              <a:t>0</a:t>
            </a:r>
          </a:p>
        </p:txBody>
      </p:sp>
      <p:sp>
        <p:nvSpPr>
          <p:cNvPr id="15" name="Espace réservé du texte 2">
            <a:extLst>
              <a:ext uri="{FF2B5EF4-FFF2-40B4-BE49-F238E27FC236}">
                <a16:creationId xmlns:a16="http://schemas.microsoft.com/office/drawing/2014/main" id="{B2E8E25A-2815-4C9C-8F89-93BD18BAC821}"/>
              </a:ext>
            </a:extLst>
          </p:cNvPr>
          <p:cNvSpPr>
            <a:spLocks noGrp="1"/>
          </p:cNvSpPr>
          <p:nvPr>
            <p:ph type="body" idx="1" hasCustomPrompt="1"/>
          </p:nvPr>
        </p:nvSpPr>
        <p:spPr>
          <a:xfrm>
            <a:off x="701449" y="1905507"/>
            <a:ext cx="1719177" cy="3046988"/>
          </a:xfrm>
        </p:spPr>
        <p:txBody>
          <a:bodyPr wrap="none"/>
          <a:lstStyle>
            <a:lvl1pPr marL="0" indent="0">
              <a:lnSpc>
                <a:spcPct val="90000"/>
              </a:lnSpc>
              <a:buNone/>
              <a:defRPr sz="21998">
                <a:solidFill>
                  <a:schemeClr val="bg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fr-FR"/>
              <a:t>0</a:t>
            </a:r>
          </a:p>
        </p:txBody>
      </p:sp>
      <p:pic>
        <p:nvPicPr>
          <p:cNvPr id="4" name="Image 3">
            <a:extLst>
              <a:ext uri="{FF2B5EF4-FFF2-40B4-BE49-F238E27FC236}">
                <a16:creationId xmlns:a16="http://schemas.microsoft.com/office/drawing/2014/main" id="{EE4AC5FA-4AD6-4079-983E-ECECC7B4EFB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88089" y="-655183"/>
            <a:ext cx="5780435" cy="8168363"/>
          </a:xfrm>
          <a:prstGeom prst="rect">
            <a:avLst/>
          </a:prstGeom>
          <a:effectLst>
            <a:outerShdw blurRad="546100" dist="546100" dir="2700000" algn="ctr" rotWithShape="0">
              <a:srgbClr val="000000">
                <a:alpha val="40000"/>
              </a:srgbClr>
            </a:outerShdw>
          </a:effectLst>
        </p:spPr>
      </p:pic>
      <p:sp>
        <p:nvSpPr>
          <p:cNvPr id="6" name="Titre 1">
            <a:extLst>
              <a:ext uri="{FF2B5EF4-FFF2-40B4-BE49-F238E27FC236}">
                <a16:creationId xmlns:a16="http://schemas.microsoft.com/office/drawing/2014/main" id="{82D493FB-016D-47BD-B98C-887877DDB487}"/>
              </a:ext>
            </a:extLst>
          </p:cNvPr>
          <p:cNvSpPr>
            <a:spLocks noGrp="1"/>
          </p:cNvSpPr>
          <p:nvPr>
            <p:ph type="title" hasCustomPrompt="1"/>
          </p:nvPr>
        </p:nvSpPr>
        <p:spPr>
          <a:xfrm>
            <a:off x="3287691" y="2044007"/>
            <a:ext cx="5399167" cy="2769989"/>
          </a:xfrm>
        </p:spPr>
        <p:txBody>
          <a:bodyPr anchor="t" anchorCtr="0"/>
          <a:lstStyle>
            <a:lvl1pPr>
              <a:lnSpc>
                <a:spcPct val="100000"/>
              </a:lnSpc>
              <a:defRPr sz="6000">
                <a:solidFill>
                  <a:schemeClr val="bg1"/>
                </a:solidFill>
              </a:defRPr>
            </a:lvl1pPr>
          </a:lstStyle>
          <a:p>
            <a:r>
              <a:rPr lang="fr-FR"/>
              <a:t>Click to change the </a:t>
            </a:r>
            <a:r>
              <a:rPr lang="fr-FR" err="1"/>
              <a:t>title</a:t>
            </a:r>
            <a:endParaRPr lang="fr-FR"/>
          </a:p>
        </p:txBody>
      </p:sp>
    </p:spTree>
    <p:extLst>
      <p:ext uri="{BB962C8B-B14F-4D97-AF65-F5344CB8AC3E}">
        <p14:creationId xmlns:p14="http://schemas.microsoft.com/office/powerpoint/2010/main" val="232325263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Partie 5">
    <p:bg>
      <p:bgPr>
        <a:solidFill>
          <a:schemeClr val="tx1"/>
        </a:solidFill>
        <a:effectLst/>
      </p:bgPr>
    </p:bg>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BC65FCEB-1FF8-494C-BCED-A6867D3DBB0C}"/>
              </a:ext>
            </a:extLst>
          </p:cNvPr>
          <p:cNvSpPr txBox="1"/>
          <p:nvPr userDrawn="1"/>
        </p:nvSpPr>
        <p:spPr>
          <a:xfrm>
            <a:off x="-905108" y="1905509"/>
            <a:ext cx="1694943" cy="3046731"/>
          </a:xfrm>
          <a:prstGeom prst="rect">
            <a:avLst/>
          </a:prstGeom>
        </p:spPr>
        <p:txBody>
          <a:bodyPr vert="horz" wrap="squar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ctr"/>
            <a:r>
              <a:rPr lang="fr-FR" sz="21998"/>
              <a:t>0</a:t>
            </a:r>
          </a:p>
        </p:txBody>
      </p:sp>
      <p:sp>
        <p:nvSpPr>
          <p:cNvPr id="10" name="Espace réservé du texte 2">
            <a:extLst>
              <a:ext uri="{FF2B5EF4-FFF2-40B4-BE49-F238E27FC236}">
                <a16:creationId xmlns:a16="http://schemas.microsoft.com/office/drawing/2014/main" id="{F9F03104-F936-47E2-91EC-68F3C86837A0}"/>
              </a:ext>
            </a:extLst>
          </p:cNvPr>
          <p:cNvSpPr>
            <a:spLocks noGrp="1"/>
          </p:cNvSpPr>
          <p:nvPr>
            <p:ph type="body" idx="1" hasCustomPrompt="1"/>
          </p:nvPr>
        </p:nvSpPr>
        <p:spPr>
          <a:xfrm>
            <a:off x="701449" y="1905507"/>
            <a:ext cx="1719177" cy="3046988"/>
          </a:xfrm>
        </p:spPr>
        <p:txBody>
          <a:bodyPr wrap="none"/>
          <a:lstStyle>
            <a:lvl1pPr marL="0" indent="0">
              <a:lnSpc>
                <a:spcPct val="90000"/>
              </a:lnSpc>
              <a:buNone/>
              <a:defRPr sz="21998">
                <a:solidFill>
                  <a:schemeClr val="bg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fr-FR"/>
              <a:t>0</a:t>
            </a:r>
          </a:p>
        </p:txBody>
      </p:sp>
      <p:pic>
        <p:nvPicPr>
          <p:cNvPr id="3" name="Image 2">
            <a:extLst>
              <a:ext uri="{FF2B5EF4-FFF2-40B4-BE49-F238E27FC236}">
                <a16:creationId xmlns:a16="http://schemas.microsoft.com/office/drawing/2014/main" id="{04CD3A66-74E8-4327-8DF1-D03C4071E36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363983" y="112465"/>
            <a:ext cx="4848532" cy="6858000"/>
          </a:xfrm>
          <a:prstGeom prst="rect">
            <a:avLst/>
          </a:prstGeom>
          <a:effectLst>
            <a:outerShdw blurRad="546100" dist="546100" dir="2700000" algn="ctr" rotWithShape="0">
              <a:srgbClr val="000000">
                <a:alpha val="40000"/>
              </a:srgbClr>
            </a:outerShdw>
          </a:effectLst>
        </p:spPr>
      </p:pic>
      <p:sp>
        <p:nvSpPr>
          <p:cNvPr id="6" name="Titre 1">
            <a:extLst>
              <a:ext uri="{FF2B5EF4-FFF2-40B4-BE49-F238E27FC236}">
                <a16:creationId xmlns:a16="http://schemas.microsoft.com/office/drawing/2014/main" id="{0DA75B2E-525F-4E78-832D-E080F46E4A8F}"/>
              </a:ext>
            </a:extLst>
          </p:cNvPr>
          <p:cNvSpPr>
            <a:spLocks noGrp="1"/>
          </p:cNvSpPr>
          <p:nvPr>
            <p:ph type="title" hasCustomPrompt="1"/>
          </p:nvPr>
        </p:nvSpPr>
        <p:spPr>
          <a:xfrm>
            <a:off x="3287691" y="2044007"/>
            <a:ext cx="5399167" cy="2769989"/>
          </a:xfrm>
        </p:spPr>
        <p:txBody>
          <a:bodyPr anchor="t" anchorCtr="0"/>
          <a:lstStyle>
            <a:lvl1pPr>
              <a:lnSpc>
                <a:spcPct val="100000"/>
              </a:lnSpc>
              <a:defRPr sz="6000">
                <a:solidFill>
                  <a:schemeClr val="bg1"/>
                </a:solidFill>
              </a:defRPr>
            </a:lvl1pPr>
          </a:lstStyle>
          <a:p>
            <a:r>
              <a:rPr lang="fr-FR"/>
              <a:t>Click to change the </a:t>
            </a:r>
            <a:r>
              <a:rPr lang="fr-FR" err="1"/>
              <a:t>title</a:t>
            </a:r>
            <a:endParaRPr lang="fr-FR"/>
          </a:p>
        </p:txBody>
      </p:sp>
    </p:spTree>
    <p:extLst>
      <p:ext uri="{BB962C8B-B14F-4D97-AF65-F5344CB8AC3E}">
        <p14:creationId xmlns:p14="http://schemas.microsoft.com/office/powerpoint/2010/main" val="253323799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Partie 6">
    <p:bg>
      <p:bgPr>
        <a:solidFill>
          <a:schemeClr val="accent1"/>
        </a:solidFill>
        <a:effectLst/>
      </p:bgPr>
    </p:bg>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18630CB5-6DBB-47AA-9DA2-D82683250FDD}"/>
              </a:ext>
            </a:extLst>
          </p:cNvPr>
          <p:cNvSpPr txBox="1"/>
          <p:nvPr userDrawn="1"/>
        </p:nvSpPr>
        <p:spPr>
          <a:xfrm>
            <a:off x="-905108" y="1905509"/>
            <a:ext cx="1694943" cy="3046731"/>
          </a:xfrm>
          <a:prstGeom prst="rect">
            <a:avLst/>
          </a:prstGeom>
        </p:spPr>
        <p:txBody>
          <a:bodyPr vert="horz" wrap="squar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ctr"/>
            <a:r>
              <a:rPr lang="fr-FR" sz="21998"/>
              <a:t>0</a:t>
            </a:r>
          </a:p>
        </p:txBody>
      </p:sp>
      <p:sp>
        <p:nvSpPr>
          <p:cNvPr id="10" name="Espace réservé du texte 2">
            <a:extLst>
              <a:ext uri="{FF2B5EF4-FFF2-40B4-BE49-F238E27FC236}">
                <a16:creationId xmlns:a16="http://schemas.microsoft.com/office/drawing/2014/main" id="{1ED938F3-DD40-4BD9-80C9-9540D11C450C}"/>
              </a:ext>
            </a:extLst>
          </p:cNvPr>
          <p:cNvSpPr>
            <a:spLocks noGrp="1"/>
          </p:cNvSpPr>
          <p:nvPr>
            <p:ph type="body" idx="1" hasCustomPrompt="1"/>
          </p:nvPr>
        </p:nvSpPr>
        <p:spPr>
          <a:xfrm>
            <a:off x="701449" y="1905507"/>
            <a:ext cx="1719177" cy="3046988"/>
          </a:xfrm>
        </p:spPr>
        <p:txBody>
          <a:bodyPr wrap="none"/>
          <a:lstStyle>
            <a:lvl1pPr marL="0" indent="0">
              <a:lnSpc>
                <a:spcPct val="90000"/>
              </a:lnSpc>
              <a:buNone/>
              <a:defRPr sz="21998">
                <a:solidFill>
                  <a:schemeClr val="bg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fr-FR"/>
              <a:t>0</a:t>
            </a:r>
          </a:p>
        </p:txBody>
      </p:sp>
      <p:pic>
        <p:nvPicPr>
          <p:cNvPr id="4" name="Image 3" descr="Une image contenant assis, extérieur&#10;&#10;Description générée automatiquement">
            <a:extLst>
              <a:ext uri="{FF2B5EF4-FFF2-40B4-BE49-F238E27FC236}">
                <a16:creationId xmlns:a16="http://schemas.microsoft.com/office/drawing/2014/main" id="{4E2CC966-5410-4CFD-92AF-B21506A0E26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320136" y="-387425"/>
            <a:ext cx="5357621" cy="7578080"/>
          </a:xfrm>
          <a:prstGeom prst="rect">
            <a:avLst/>
          </a:prstGeom>
          <a:effectLst>
            <a:outerShdw blurRad="546100" dist="546100" dir="2700000" algn="ctr" rotWithShape="0">
              <a:srgbClr val="000000">
                <a:alpha val="40000"/>
              </a:srgbClr>
            </a:outerShdw>
          </a:effectLst>
        </p:spPr>
      </p:pic>
      <p:sp>
        <p:nvSpPr>
          <p:cNvPr id="6" name="Titre 1">
            <a:extLst>
              <a:ext uri="{FF2B5EF4-FFF2-40B4-BE49-F238E27FC236}">
                <a16:creationId xmlns:a16="http://schemas.microsoft.com/office/drawing/2014/main" id="{C5AE9DBB-D7FC-482A-BD92-ABDB20BFEBED}"/>
              </a:ext>
            </a:extLst>
          </p:cNvPr>
          <p:cNvSpPr>
            <a:spLocks noGrp="1"/>
          </p:cNvSpPr>
          <p:nvPr>
            <p:ph type="title" hasCustomPrompt="1"/>
          </p:nvPr>
        </p:nvSpPr>
        <p:spPr>
          <a:xfrm>
            <a:off x="3287691" y="2044007"/>
            <a:ext cx="5399167" cy="2769989"/>
          </a:xfrm>
        </p:spPr>
        <p:txBody>
          <a:bodyPr anchor="t" anchorCtr="0"/>
          <a:lstStyle>
            <a:lvl1pPr>
              <a:lnSpc>
                <a:spcPct val="100000"/>
              </a:lnSpc>
              <a:defRPr sz="6000">
                <a:solidFill>
                  <a:schemeClr val="bg1"/>
                </a:solidFill>
              </a:defRPr>
            </a:lvl1pPr>
          </a:lstStyle>
          <a:p>
            <a:r>
              <a:rPr lang="fr-FR"/>
              <a:t>Click to change the </a:t>
            </a:r>
            <a:r>
              <a:rPr lang="fr-FR" err="1"/>
              <a:t>title</a:t>
            </a:r>
            <a:endParaRPr lang="fr-FR"/>
          </a:p>
        </p:txBody>
      </p:sp>
    </p:spTree>
    <p:extLst>
      <p:ext uri="{BB962C8B-B14F-4D97-AF65-F5344CB8AC3E}">
        <p14:creationId xmlns:p14="http://schemas.microsoft.com/office/powerpoint/2010/main" val="314693714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Partie 7">
    <p:bg>
      <p:bgPr>
        <a:solidFill>
          <a:schemeClr val="tx2"/>
        </a:solidFill>
        <a:effectLst/>
      </p:bgPr>
    </p:bg>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18630CB5-6DBB-47AA-9DA2-D82683250FDD}"/>
              </a:ext>
            </a:extLst>
          </p:cNvPr>
          <p:cNvSpPr txBox="1"/>
          <p:nvPr userDrawn="1"/>
        </p:nvSpPr>
        <p:spPr>
          <a:xfrm>
            <a:off x="-905108" y="1905509"/>
            <a:ext cx="1694943" cy="3046731"/>
          </a:xfrm>
          <a:prstGeom prst="rect">
            <a:avLst/>
          </a:prstGeom>
        </p:spPr>
        <p:txBody>
          <a:bodyPr vert="horz" wrap="squar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ctr"/>
            <a:r>
              <a:rPr lang="fr-FR" sz="21998"/>
              <a:t>0</a:t>
            </a:r>
          </a:p>
        </p:txBody>
      </p:sp>
      <p:sp>
        <p:nvSpPr>
          <p:cNvPr id="10" name="Espace réservé du texte 2">
            <a:extLst>
              <a:ext uri="{FF2B5EF4-FFF2-40B4-BE49-F238E27FC236}">
                <a16:creationId xmlns:a16="http://schemas.microsoft.com/office/drawing/2014/main" id="{1ED938F3-DD40-4BD9-80C9-9540D11C450C}"/>
              </a:ext>
            </a:extLst>
          </p:cNvPr>
          <p:cNvSpPr>
            <a:spLocks noGrp="1"/>
          </p:cNvSpPr>
          <p:nvPr>
            <p:ph type="body" idx="1" hasCustomPrompt="1"/>
          </p:nvPr>
        </p:nvSpPr>
        <p:spPr>
          <a:xfrm>
            <a:off x="701449" y="1905507"/>
            <a:ext cx="1719177" cy="3046988"/>
          </a:xfrm>
        </p:spPr>
        <p:txBody>
          <a:bodyPr wrap="none"/>
          <a:lstStyle>
            <a:lvl1pPr marL="0" indent="0">
              <a:lnSpc>
                <a:spcPct val="90000"/>
              </a:lnSpc>
              <a:buNone/>
              <a:defRPr sz="21998">
                <a:solidFill>
                  <a:schemeClr val="bg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fr-FR"/>
              <a:t>0</a:t>
            </a:r>
          </a:p>
        </p:txBody>
      </p:sp>
      <p:pic>
        <p:nvPicPr>
          <p:cNvPr id="3" name="Image 2" descr="Une image contenant accessoire, parapluie, très coloré, ouvrir&#10;&#10;Description générée automatiquement">
            <a:extLst>
              <a:ext uri="{FF2B5EF4-FFF2-40B4-BE49-F238E27FC236}">
                <a16:creationId xmlns:a16="http://schemas.microsoft.com/office/drawing/2014/main" id="{06B1B0BD-2738-4DC4-B820-D510A829199B}"/>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rot="16200000">
            <a:off x="6600056" y="-1"/>
            <a:ext cx="6858000" cy="6858000"/>
          </a:xfrm>
          <a:prstGeom prst="rect">
            <a:avLst/>
          </a:prstGeom>
          <a:effectLst>
            <a:outerShdw blurRad="558800" dist="546100" dir="2700000" algn="ctr" rotWithShape="0">
              <a:srgbClr val="000000">
                <a:alpha val="22000"/>
              </a:srgbClr>
            </a:outerShdw>
          </a:effectLst>
        </p:spPr>
      </p:pic>
      <p:sp>
        <p:nvSpPr>
          <p:cNvPr id="6" name="Titre 1">
            <a:extLst>
              <a:ext uri="{FF2B5EF4-FFF2-40B4-BE49-F238E27FC236}">
                <a16:creationId xmlns:a16="http://schemas.microsoft.com/office/drawing/2014/main" id="{351A8083-FF6F-4D8C-8102-3F65EA86FAF1}"/>
              </a:ext>
            </a:extLst>
          </p:cNvPr>
          <p:cNvSpPr>
            <a:spLocks noGrp="1"/>
          </p:cNvSpPr>
          <p:nvPr>
            <p:ph type="title" hasCustomPrompt="1"/>
          </p:nvPr>
        </p:nvSpPr>
        <p:spPr>
          <a:xfrm>
            <a:off x="3287691" y="2044007"/>
            <a:ext cx="5399167" cy="2769989"/>
          </a:xfrm>
        </p:spPr>
        <p:txBody>
          <a:bodyPr anchor="t" anchorCtr="0"/>
          <a:lstStyle>
            <a:lvl1pPr>
              <a:lnSpc>
                <a:spcPct val="100000"/>
              </a:lnSpc>
              <a:defRPr sz="6000">
                <a:solidFill>
                  <a:schemeClr val="bg1"/>
                </a:solidFill>
              </a:defRPr>
            </a:lvl1pPr>
          </a:lstStyle>
          <a:p>
            <a:r>
              <a:rPr lang="fr-FR"/>
              <a:t>Click to change the </a:t>
            </a:r>
            <a:r>
              <a:rPr lang="fr-FR" err="1"/>
              <a:t>title</a:t>
            </a:r>
            <a:endParaRPr lang="fr-FR"/>
          </a:p>
        </p:txBody>
      </p:sp>
    </p:spTree>
    <p:extLst>
      <p:ext uri="{BB962C8B-B14F-4D97-AF65-F5344CB8AC3E}">
        <p14:creationId xmlns:p14="http://schemas.microsoft.com/office/powerpoint/2010/main" val="181363679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Partie 8">
    <p:bg>
      <p:bgPr>
        <a:solidFill>
          <a:schemeClr val="tx1"/>
        </a:solidFill>
        <a:effectLst/>
      </p:bgPr>
    </p:bg>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18630CB5-6DBB-47AA-9DA2-D82683250FDD}"/>
              </a:ext>
            </a:extLst>
          </p:cNvPr>
          <p:cNvSpPr txBox="1"/>
          <p:nvPr userDrawn="1"/>
        </p:nvSpPr>
        <p:spPr>
          <a:xfrm>
            <a:off x="-905108" y="1905509"/>
            <a:ext cx="1694943" cy="3046731"/>
          </a:xfrm>
          <a:prstGeom prst="rect">
            <a:avLst/>
          </a:prstGeom>
        </p:spPr>
        <p:txBody>
          <a:bodyPr vert="horz" wrap="squar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ctr"/>
            <a:r>
              <a:rPr lang="fr-FR" sz="21998"/>
              <a:t>0</a:t>
            </a:r>
          </a:p>
        </p:txBody>
      </p:sp>
      <p:sp>
        <p:nvSpPr>
          <p:cNvPr id="10" name="Espace réservé du texte 2">
            <a:extLst>
              <a:ext uri="{FF2B5EF4-FFF2-40B4-BE49-F238E27FC236}">
                <a16:creationId xmlns:a16="http://schemas.microsoft.com/office/drawing/2014/main" id="{1ED938F3-DD40-4BD9-80C9-9540D11C450C}"/>
              </a:ext>
            </a:extLst>
          </p:cNvPr>
          <p:cNvSpPr>
            <a:spLocks noGrp="1"/>
          </p:cNvSpPr>
          <p:nvPr>
            <p:ph type="body" idx="1" hasCustomPrompt="1"/>
          </p:nvPr>
        </p:nvSpPr>
        <p:spPr>
          <a:xfrm>
            <a:off x="701449" y="1905507"/>
            <a:ext cx="1719177" cy="3046988"/>
          </a:xfrm>
        </p:spPr>
        <p:txBody>
          <a:bodyPr wrap="none"/>
          <a:lstStyle>
            <a:lvl1pPr marL="0" indent="0">
              <a:lnSpc>
                <a:spcPct val="90000"/>
              </a:lnSpc>
              <a:buNone/>
              <a:defRPr sz="21998">
                <a:solidFill>
                  <a:schemeClr val="bg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fr-FR"/>
              <a:t>0</a:t>
            </a:r>
          </a:p>
        </p:txBody>
      </p:sp>
      <p:pic>
        <p:nvPicPr>
          <p:cNvPr id="11" name="Image 10">
            <a:extLst>
              <a:ext uri="{FF2B5EF4-FFF2-40B4-BE49-F238E27FC236}">
                <a16:creationId xmlns:a16="http://schemas.microsoft.com/office/drawing/2014/main" id="{0C478A40-E332-4ED0-B0F4-58BB21CD440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104114" y="2"/>
            <a:ext cx="5784636" cy="8182071"/>
          </a:xfrm>
          <a:prstGeom prst="rect">
            <a:avLst/>
          </a:prstGeom>
        </p:spPr>
      </p:pic>
      <p:sp>
        <p:nvSpPr>
          <p:cNvPr id="6" name="Titre 1">
            <a:extLst>
              <a:ext uri="{FF2B5EF4-FFF2-40B4-BE49-F238E27FC236}">
                <a16:creationId xmlns:a16="http://schemas.microsoft.com/office/drawing/2014/main" id="{88A9FCC3-CF96-4A8B-833A-E9D00E34277D}"/>
              </a:ext>
            </a:extLst>
          </p:cNvPr>
          <p:cNvSpPr>
            <a:spLocks noGrp="1"/>
          </p:cNvSpPr>
          <p:nvPr>
            <p:ph type="title" hasCustomPrompt="1"/>
          </p:nvPr>
        </p:nvSpPr>
        <p:spPr>
          <a:xfrm>
            <a:off x="3287691" y="2044007"/>
            <a:ext cx="5399167" cy="2769989"/>
          </a:xfrm>
        </p:spPr>
        <p:txBody>
          <a:bodyPr anchor="t" anchorCtr="0"/>
          <a:lstStyle>
            <a:lvl1pPr>
              <a:lnSpc>
                <a:spcPct val="100000"/>
              </a:lnSpc>
              <a:defRPr sz="6000">
                <a:solidFill>
                  <a:schemeClr val="bg1"/>
                </a:solidFill>
              </a:defRPr>
            </a:lvl1pPr>
          </a:lstStyle>
          <a:p>
            <a:r>
              <a:rPr lang="fr-FR"/>
              <a:t>Click to change the </a:t>
            </a:r>
            <a:r>
              <a:rPr lang="fr-FR" err="1"/>
              <a:t>title</a:t>
            </a:r>
            <a:endParaRPr lang="fr-FR"/>
          </a:p>
        </p:txBody>
      </p:sp>
    </p:spTree>
    <p:extLst>
      <p:ext uri="{BB962C8B-B14F-4D97-AF65-F5344CB8AC3E}">
        <p14:creationId xmlns:p14="http://schemas.microsoft.com/office/powerpoint/2010/main" val="914361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1_Partie 5">
    <p:bg>
      <p:bgPr>
        <a:solidFill>
          <a:schemeClr val="accent3"/>
        </a:solidFill>
        <a:effectLst/>
      </p:bgPr>
    </p:bg>
    <p:spTree>
      <p:nvGrpSpPr>
        <p:cNvPr id="1" name=""/>
        <p:cNvGrpSpPr/>
        <p:nvPr/>
      </p:nvGrpSpPr>
      <p:grpSpPr>
        <a:xfrm>
          <a:off x="0" y="0"/>
          <a:ext cx="0" cy="0"/>
          <a:chOff x="0" y="0"/>
          <a:chExt cx="0" cy="0"/>
        </a:xfrm>
      </p:grpSpPr>
      <p:sp>
        <p:nvSpPr>
          <p:cNvPr id="7" name="ZoneTexte 6"/>
          <p:cNvSpPr txBox="1"/>
          <p:nvPr userDrawn="1"/>
        </p:nvSpPr>
        <p:spPr>
          <a:xfrm>
            <a:off x="5195900" y="908720"/>
            <a:ext cx="1694942" cy="3046988"/>
          </a:xfrm>
          <a:prstGeom prst="rect">
            <a:avLst/>
          </a:prstGeom>
        </p:spPr>
        <p:txBody>
          <a:bodyPr vert="horz" wrap="non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ctr"/>
            <a:r>
              <a:rPr lang="fr-FR"/>
              <a:t>0</a:t>
            </a:r>
          </a:p>
        </p:txBody>
      </p:sp>
      <p:sp>
        <p:nvSpPr>
          <p:cNvPr id="2" name="Titre 1"/>
          <p:cNvSpPr>
            <a:spLocks noGrp="1"/>
          </p:cNvSpPr>
          <p:nvPr>
            <p:ph type="title"/>
          </p:nvPr>
        </p:nvSpPr>
        <p:spPr>
          <a:xfrm>
            <a:off x="6780075" y="3861048"/>
            <a:ext cx="4716599" cy="2769989"/>
          </a:xfrm>
        </p:spPr>
        <p:txBody>
          <a:bodyPr anchor="t"/>
          <a:lstStyle>
            <a:lvl1pPr>
              <a:lnSpc>
                <a:spcPct val="100000"/>
              </a:lnSpc>
              <a:defRPr sz="6000">
                <a:solidFill>
                  <a:schemeClr val="bg1"/>
                </a:solidFill>
              </a:defRPr>
            </a:lvl1pPr>
          </a:lstStyle>
          <a:p>
            <a:r>
              <a:rPr lang="fr-FR"/>
              <a:t>Cliquez et modifiez le titre</a:t>
            </a:r>
          </a:p>
        </p:txBody>
      </p:sp>
      <p:sp>
        <p:nvSpPr>
          <p:cNvPr id="3" name="Espace réservé du texte 2"/>
          <p:cNvSpPr>
            <a:spLocks noGrp="1"/>
          </p:cNvSpPr>
          <p:nvPr>
            <p:ph type="body" idx="1" hasCustomPrompt="1"/>
          </p:nvPr>
        </p:nvSpPr>
        <p:spPr>
          <a:xfrm>
            <a:off x="6744072" y="908720"/>
            <a:ext cx="1694942" cy="3046988"/>
          </a:xfrm>
        </p:spPr>
        <p:txBody>
          <a:bodyPr wrap="none"/>
          <a:lstStyle>
            <a:lvl1pPr marL="0" indent="0">
              <a:lnSpc>
                <a:spcPct val="90000"/>
              </a:lnSpc>
              <a:buNone/>
              <a:defRPr sz="2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0</a:t>
            </a:r>
          </a:p>
        </p:txBody>
      </p:sp>
      <p:pic>
        <p:nvPicPr>
          <p:cNvPr id="5" name="Imag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096000" cy="6858000"/>
          </a:xfrm>
          <a:prstGeom prst="rect">
            <a:avLst/>
          </a:prstGeom>
        </p:spPr>
      </p:pic>
    </p:spTree>
    <p:extLst>
      <p:ext uri="{BB962C8B-B14F-4D97-AF65-F5344CB8AC3E}">
        <p14:creationId xmlns:p14="http://schemas.microsoft.com/office/powerpoint/2010/main" val="2490816263"/>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Chapitres bleu clair">
    <p:bg>
      <p:bgPr>
        <a:solidFill>
          <a:schemeClr val="accent6">
            <a:lumMod val="90000"/>
          </a:schemeClr>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E3FCC1C-CDB7-4E52-AAA2-3D75C6841A57}"/>
              </a:ext>
            </a:extLst>
          </p:cNvPr>
          <p:cNvSpPr/>
          <p:nvPr userDrawn="1"/>
        </p:nvSpPr>
        <p:spPr>
          <a:xfrm>
            <a:off x="0" y="0"/>
            <a:ext cx="3791744" cy="68580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22" name="Titre 1">
            <a:extLst>
              <a:ext uri="{FF2B5EF4-FFF2-40B4-BE49-F238E27FC236}">
                <a16:creationId xmlns:a16="http://schemas.microsoft.com/office/drawing/2014/main" id="{B423639D-4B26-48E8-B49A-088B0F6C5BF0}"/>
              </a:ext>
            </a:extLst>
          </p:cNvPr>
          <p:cNvSpPr>
            <a:spLocks noGrp="1"/>
          </p:cNvSpPr>
          <p:nvPr>
            <p:ph type="title" hasCustomPrompt="1"/>
          </p:nvPr>
        </p:nvSpPr>
        <p:spPr>
          <a:xfrm>
            <a:off x="4696852" y="1953377"/>
            <a:ext cx="5503605" cy="1846659"/>
          </a:xfrm>
        </p:spPr>
        <p:txBody>
          <a:bodyPr anchor="t"/>
          <a:lstStyle>
            <a:lvl1pPr algn="l">
              <a:lnSpc>
                <a:spcPct val="100000"/>
              </a:lnSpc>
              <a:defRPr sz="6000">
                <a:solidFill>
                  <a:schemeClr val="tx2"/>
                </a:solidFill>
              </a:defRPr>
            </a:lvl1pPr>
          </a:lstStyle>
          <a:p>
            <a:r>
              <a:rPr lang="fr-FR"/>
              <a:t>Change the </a:t>
            </a:r>
            <a:r>
              <a:rPr lang="fr-FR" err="1"/>
              <a:t>title</a:t>
            </a:r>
            <a:endParaRPr lang="fr-FR"/>
          </a:p>
        </p:txBody>
      </p:sp>
      <p:sp>
        <p:nvSpPr>
          <p:cNvPr id="23" name="ZoneTexte 22">
            <a:extLst>
              <a:ext uri="{FF2B5EF4-FFF2-40B4-BE49-F238E27FC236}">
                <a16:creationId xmlns:a16="http://schemas.microsoft.com/office/drawing/2014/main" id="{4C93027A-14FE-4E6E-9908-8D599D2C15CF}"/>
              </a:ext>
            </a:extLst>
          </p:cNvPr>
          <p:cNvSpPr txBox="1"/>
          <p:nvPr userDrawn="1"/>
        </p:nvSpPr>
        <p:spPr>
          <a:xfrm>
            <a:off x="-905108" y="1905509"/>
            <a:ext cx="1694943" cy="3046731"/>
          </a:xfrm>
          <a:prstGeom prst="rect">
            <a:avLst/>
          </a:prstGeom>
        </p:spPr>
        <p:txBody>
          <a:bodyPr vert="horz" wrap="squar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ctr"/>
            <a:r>
              <a:rPr lang="fr-FR" sz="21998"/>
              <a:t>0</a:t>
            </a:r>
          </a:p>
        </p:txBody>
      </p:sp>
      <p:sp>
        <p:nvSpPr>
          <p:cNvPr id="24" name="Espace réservé du texte 2">
            <a:extLst>
              <a:ext uri="{FF2B5EF4-FFF2-40B4-BE49-F238E27FC236}">
                <a16:creationId xmlns:a16="http://schemas.microsoft.com/office/drawing/2014/main" id="{AE6871A6-FD0E-4D8A-AA01-A6DDABCC263C}"/>
              </a:ext>
            </a:extLst>
          </p:cNvPr>
          <p:cNvSpPr>
            <a:spLocks noGrp="1"/>
          </p:cNvSpPr>
          <p:nvPr>
            <p:ph type="body" idx="1" hasCustomPrompt="1"/>
          </p:nvPr>
        </p:nvSpPr>
        <p:spPr>
          <a:xfrm>
            <a:off x="701449" y="1905507"/>
            <a:ext cx="1719177" cy="3046988"/>
          </a:xfrm>
        </p:spPr>
        <p:txBody>
          <a:bodyPr wrap="none"/>
          <a:lstStyle>
            <a:lvl1pPr marL="0" indent="0">
              <a:lnSpc>
                <a:spcPct val="90000"/>
              </a:lnSpc>
              <a:buNone/>
              <a:defRPr sz="21998">
                <a:solidFill>
                  <a:schemeClr val="bg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fr-FR"/>
              <a:t>0</a:t>
            </a:r>
          </a:p>
        </p:txBody>
      </p:sp>
    </p:spTree>
    <p:extLst>
      <p:ext uri="{BB962C8B-B14F-4D97-AF65-F5344CB8AC3E}">
        <p14:creationId xmlns:p14="http://schemas.microsoft.com/office/powerpoint/2010/main" val="146398518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Chapitres bleu fonce">
    <p:bg>
      <p:bgPr>
        <a:solidFill>
          <a:schemeClr val="accent6">
            <a:lumMod val="90000"/>
          </a:schemeClr>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E3FCC1C-CDB7-4E52-AAA2-3D75C6841A57}"/>
              </a:ext>
            </a:extLst>
          </p:cNvPr>
          <p:cNvSpPr/>
          <p:nvPr userDrawn="1"/>
        </p:nvSpPr>
        <p:spPr>
          <a:xfrm>
            <a:off x="0" y="0"/>
            <a:ext cx="3791744"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9" name="ZoneTexte 8">
            <a:extLst>
              <a:ext uri="{FF2B5EF4-FFF2-40B4-BE49-F238E27FC236}">
                <a16:creationId xmlns:a16="http://schemas.microsoft.com/office/drawing/2014/main" id="{ACCDB7C6-253E-497A-89F1-B40E92216E06}"/>
              </a:ext>
            </a:extLst>
          </p:cNvPr>
          <p:cNvSpPr txBox="1"/>
          <p:nvPr userDrawn="1"/>
        </p:nvSpPr>
        <p:spPr>
          <a:xfrm>
            <a:off x="-905108" y="1905509"/>
            <a:ext cx="1694943" cy="3046731"/>
          </a:xfrm>
          <a:prstGeom prst="rect">
            <a:avLst/>
          </a:prstGeom>
        </p:spPr>
        <p:txBody>
          <a:bodyPr vert="horz" wrap="squar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ctr"/>
            <a:r>
              <a:rPr lang="fr-FR" sz="21998"/>
              <a:t>0</a:t>
            </a:r>
          </a:p>
        </p:txBody>
      </p:sp>
      <p:sp>
        <p:nvSpPr>
          <p:cNvPr id="10" name="Espace réservé du texte 2">
            <a:extLst>
              <a:ext uri="{FF2B5EF4-FFF2-40B4-BE49-F238E27FC236}">
                <a16:creationId xmlns:a16="http://schemas.microsoft.com/office/drawing/2014/main" id="{7949A507-6F53-4267-857F-508188E3C991}"/>
              </a:ext>
            </a:extLst>
          </p:cNvPr>
          <p:cNvSpPr>
            <a:spLocks noGrp="1"/>
          </p:cNvSpPr>
          <p:nvPr>
            <p:ph type="body" idx="1" hasCustomPrompt="1"/>
          </p:nvPr>
        </p:nvSpPr>
        <p:spPr>
          <a:xfrm>
            <a:off x="701449" y="1905507"/>
            <a:ext cx="1719177" cy="3046988"/>
          </a:xfrm>
        </p:spPr>
        <p:txBody>
          <a:bodyPr wrap="none"/>
          <a:lstStyle>
            <a:lvl1pPr marL="0" indent="0">
              <a:lnSpc>
                <a:spcPct val="90000"/>
              </a:lnSpc>
              <a:buNone/>
              <a:defRPr sz="21998">
                <a:solidFill>
                  <a:schemeClr val="bg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fr-FR"/>
              <a:t>0</a:t>
            </a:r>
          </a:p>
        </p:txBody>
      </p:sp>
      <p:sp>
        <p:nvSpPr>
          <p:cNvPr id="7" name="Titre 1">
            <a:extLst>
              <a:ext uri="{FF2B5EF4-FFF2-40B4-BE49-F238E27FC236}">
                <a16:creationId xmlns:a16="http://schemas.microsoft.com/office/drawing/2014/main" id="{0FBD80BF-189B-42BA-8297-EA5D530FA780}"/>
              </a:ext>
            </a:extLst>
          </p:cNvPr>
          <p:cNvSpPr>
            <a:spLocks noGrp="1"/>
          </p:cNvSpPr>
          <p:nvPr>
            <p:ph type="title" hasCustomPrompt="1"/>
          </p:nvPr>
        </p:nvSpPr>
        <p:spPr>
          <a:xfrm>
            <a:off x="4696852" y="1953377"/>
            <a:ext cx="5503605" cy="1846659"/>
          </a:xfrm>
        </p:spPr>
        <p:txBody>
          <a:bodyPr anchor="t"/>
          <a:lstStyle>
            <a:lvl1pPr algn="l">
              <a:lnSpc>
                <a:spcPct val="100000"/>
              </a:lnSpc>
              <a:defRPr sz="6000">
                <a:solidFill>
                  <a:schemeClr val="tx1"/>
                </a:solidFill>
              </a:defRPr>
            </a:lvl1pPr>
          </a:lstStyle>
          <a:p>
            <a:r>
              <a:rPr lang="fr-FR"/>
              <a:t>Change the </a:t>
            </a:r>
            <a:r>
              <a:rPr lang="fr-FR" err="1"/>
              <a:t>title</a:t>
            </a:r>
            <a:endParaRPr lang="fr-FR"/>
          </a:p>
        </p:txBody>
      </p:sp>
    </p:spTree>
    <p:extLst>
      <p:ext uri="{BB962C8B-B14F-4D97-AF65-F5344CB8AC3E}">
        <p14:creationId xmlns:p14="http://schemas.microsoft.com/office/powerpoint/2010/main" val="264691404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Chapitres orange">
    <p:bg>
      <p:bgPr>
        <a:solidFill>
          <a:schemeClr val="accent6">
            <a:lumMod val="90000"/>
          </a:schemeClr>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E3FCC1C-CDB7-4E52-AAA2-3D75C6841A57}"/>
              </a:ext>
            </a:extLst>
          </p:cNvPr>
          <p:cNvSpPr/>
          <p:nvPr userDrawn="1"/>
        </p:nvSpPr>
        <p:spPr>
          <a:xfrm>
            <a:off x="0" y="0"/>
            <a:ext cx="3791744" cy="6858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10" name="ZoneTexte 9">
            <a:extLst>
              <a:ext uri="{FF2B5EF4-FFF2-40B4-BE49-F238E27FC236}">
                <a16:creationId xmlns:a16="http://schemas.microsoft.com/office/drawing/2014/main" id="{3CC39DD4-DBEF-4F18-A313-379CC09850B9}"/>
              </a:ext>
            </a:extLst>
          </p:cNvPr>
          <p:cNvSpPr txBox="1"/>
          <p:nvPr userDrawn="1"/>
        </p:nvSpPr>
        <p:spPr>
          <a:xfrm>
            <a:off x="-905108" y="1905509"/>
            <a:ext cx="1694943" cy="3046731"/>
          </a:xfrm>
          <a:prstGeom prst="rect">
            <a:avLst/>
          </a:prstGeom>
        </p:spPr>
        <p:txBody>
          <a:bodyPr vert="horz" wrap="squar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ctr"/>
            <a:r>
              <a:rPr lang="fr-FR" sz="21998"/>
              <a:t>0</a:t>
            </a:r>
          </a:p>
        </p:txBody>
      </p:sp>
      <p:sp>
        <p:nvSpPr>
          <p:cNvPr id="11" name="Espace réservé du texte 2">
            <a:extLst>
              <a:ext uri="{FF2B5EF4-FFF2-40B4-BE49-F238E27FC236}">
                <a16:creationId xmlns:a16="http://schemas.microsoft.com/office/drawing/2014/main" id="{C80F5C65-EDBE-4621-906D-A496788FBAA6}"/>
              </a:ext>
            </a:extLst>
          </p:cNvPr>
          <p:cNvSpPr>
            <a:spLocks noGrp="1"/>
          </p:cNvSpPr>
          <p:nvPr>
            <p:ph type="body" idx="1" hasCustomPrompt="1"/>
          </p:nvPr>
        </p:nvSpPr>
        <p:spPr>
          <a:xfrm>
            <a:off x="701449" y="1905507"/>
            <a:ext cx="1719177" cy="3046988"/>
          </a:xfrm>
        </p:spPr>
        <p:txBody>
          <a:bodyPr wrap="none"/>
          <a:lstStyle>
            <a:lvl1pPr marL="0" indent="0">
              <a:lnSpc>
                <a:spcPct val="90000"/>
              </a:lnSpc>
              <a:buNone/>
              <a:defRPr sz="21998">
                <a:solidFill>
                  <a:schemeClr val="bg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fr-FR"/>
              <a:t>0</a:t>
            </a:r>
          </a:p>
        </p:txBody>
      </p:sp>
      <p:sp>
        <p:nvSpPr>
          <p:cNvPr id="6" name="Titre 1">
            <a:extLst>
              <a:ext uri="{FF2B5EF4-FFF2-40B4-BE49-F238E27FC236}">
                <a16:creationId xmlns:a16="http://schemas.microsoft.com/office/drawing/2014/main" id="{E397FBB2-1C88-4D85-81DF-52126959EF3E}"/>
              </a:ext>
            </a:extLst>
          </p:cNvPr>
          <p:cNvSpPr>
            <a:spLocks noGrp="1"/>
          </p:cNvSpPr>
          <p:nvPr>
            <p:ph type="title" hasCustomPrompt="1"/>
          </p:nvPr>
        </p:nvSpPr>
        <p:spPr>
          <a:xfrm>
            <a:off x="4696852" y="1953377"/>
            <a:ext cx="5503605" cy="1846659"/>
          </a:xfrm>
        </p:spPr>
        <p:txBody>
          <a:bodyPr anchor="t"/>
          <a:lstStyle>
            <a:lvl1pPr algn="l">
              <a:lnSpc>
                <a:spcPct val="100000"/>
              </a:lnSpc>
              <a:defRPr sz="6000">
                <a:solidFill>
                  <a:schemeClr val="accent1"/>
                </a:solidFill>
              </a:defRPr>
            </a:lvl1pPr>
          </a:lstStyle>
          <a:p>
            <a:r>
              <a:rPr lang="fr-FR"/>
              <a:t>Change the </a:t>
            </a:r>
            <a:r>
              <a:rPr lang="fr-FR" err="1"/>
              <a:t>title</a:t>
            </a:r>
            <a:endParaRPr lang="fr-FR"/>
          </a:p>
        </p:txBody>
      </p:sp>
    </p:spTree>
    <p:extLst>
      <p:ext uri="{BB962C8B-B14F-4D97-AF65-F5344CB8AC3E}">
        <p14:creationId xmlns:p14="http://schemas.microsoft.com/office/powerpoint/2010/main" val="330112383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Fond bleu libre">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lvl1pPr>
              <a:defRPr>
                <a:solidFill>
                  <a:schemeClr val="bg1"/>
                </a:solidFill>
              </a:defRPr>
            </a:lvl1pPr>
          </a:lstStyle>
          <a:p>
            <a:r>
              <a:rPr lang="en-US"/>
              <a:t>Confidential |  August 2019</a:t>
            </a:r>
            <a:endParaRPr lang="fr-FR"/>
          </a:p>
        </p:txBody>
      </p:sp>
      <p:sp>
        <p:nvSpPr>
          <p:cNvPr id="4" name="Espace réservé du numéro de diapositive 3"/>
          <p:cNvSpPr>
            <a:spLocks noGrp="1"/>
          </p:cNvSpPr>
          <p:nvPr>
            <p:ph type="sldNum" sz="quarter" idx="11"/>
          </p:nvPr>
        </p:nvSpPr>
        <p:spPr/>
        <p:txBody>
          <a:bodyPr/>
          <a:lstStyle>
            <a:lvl1pPr algn="l">
              <a:defRPr/>
            </a:lvl1pPr>
          </a:lstStyle>
          <a:p>
            <a:fld id="{72F7D735-2684-4015-BC38-8C62B24B466E}" type="slidenum">
              <a:rPr lang="fr-FR" smtClean="0"/>
              <a:pPr/>
              <a:t>‹N°›</a:t>
            </a:fld>
            <a:endParaRPr lang="fr-FR"/>
          </a:p>
        </p:txBody>
      </p:sp>
      <p:pic>
        <p:nvPicPr>
          <p:cNvPr id="6" name="Image 5">
            <a:extLst>
              <a:ext uri="{FF2B5EF4-FFF2-40B4-BE49-F238E27FC236}">
                <a16:creationId xmlns:a16="http://schemas.microsoft.com/office/drawing/2014/main" id="{00B7E36B-BB2C-004C-B1AB-A85BBE08335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075" y="6167565"/>
            <a:ext cx="1221599" cy="789827"/>
          </a:xfrm>
          <a:prstGeom prst="rect">
            <a:avLst/>
          </a:prstGeom>
        </p:spPr>
      </p:pic>
    </p:spTree>
    <p:extLst>
      <p:ext uri="{BB962C8B-B14F-4D97-AF65-F5344CB8AC3E}">
        <p14:creationId xmlns:p14="http://schemas.microsoft.com/office/powerpoint/2010/main" val="115709695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Disposition personnalisée">
    <p:bg>
      <p:bgPr>
        <a:solidFill>
          <a:schemeClr val="accent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DEC311B7-B4C2-4AE7-ACBB-0A896248E560}"/>
              </a:ext>
            </a:extLst>
          </p:cNvPr>
          <p:cNvSpPr>
            <a:spLocks noGrp="1"/>
          </p:cNvSpPr>
          <p:nvPr>
            <p:ph type="ftr" sz="quarter" idx="10"/>
          </p:nvPr>
        </p:nvSpPr>
        <p:spPr/>
        <p:txBody>
          <a:bodyPr/>
          <a:lstStyle/>
          <a:p>
            <a:r>
              <a:rPr lang="en-US"/>
              <a:t>Confidential |  August 2019</a:t>
            </a:r>
            <a:endParaRPr lang="fr-FR"/>
          </a:p>
        </p:txBody>
      </p:sp>
      <p:sp>
        <p:nvSpPr>
          <p:cNvPr id="4" name="Espace réservé du numéro de diapositive 3">
            <a:extLst>
              <a:ext uri="{FF2B5EF4-FFF2-40B4-BE49-F238E27FC236}">
                <a16:creationId xmlns:a16="http://schemas.microsoft.com/office/drawing/2014/main" id="{F7E73A05-B033-411A-9CDE-769F5463E11B}"/>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pic>
        <p:nvPicPr>
          <p:cNvPr id="6" name="Image 5">
            <a:extLst>
              <a:ext uri="{FF2B5EF4-FFF2-40B4-BE49-F238E27FC236}">
                <a16:creationId xmlns:a16="http://schemas.microsoft.com/office/drawing/2014/main" id="{B38F9EE0-3A26-470E-9454-909CE633051E}"/>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923765" y="6165304"/>
            <a:ext cx="1225096" cy="792088"/>
          </a:xfrm>
          <a:prstGeom prst="rect">
            <a:avLst/>
          </a:prstGeom>
        </p:spPr>
      </p:pic>
    </p:spTree>
    <p:extLst>
      <p:ext uri="{BB962C8B-B14F-4D97-AF65-F5344CB8AC3E}">
        <p14:creationId xmlns:p14="http://schemas.microsoft.com/office/powerpoint/2010/main" val="276184893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1_Fond blanc libre">
    <p:bg>
      <p:bgPr>
        <a:solidFill>
          <a:schemeClr val="bg1"/>
        </a:solidFill>
        <a:effectLst/>
      </p:bgPr>
    </p:bg>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lvl1pPr>
              <a:defRPr>
                <a:solidFill>
                  <a:schemeClr val="tx1"/>
                </a:solidFill>
              </a:defRPr>
            </a:lvl1pPr>
          </a:lstStyle>
          <a:p>
            <a:r>
              <a:rPr lang="en-US"/>
              <a:t>Confidential |  August 2019</a:t>
            </a:r>
            <a:endParaRPr lang="fr-FR"/>
          </a:p>
        </p:txBody>
      </p:sp>
      <p:sp>
        <p:nvSpPr>
          <p:cNvPr id="4" name="Espace réservé du numéro de diapositive 3"/>
          <p:cNvSpPr>
            <a:spLocks noGrp="1"/>
          </p:cNvSpPr>
          <p:nvPr>
            <p:ph type="sldNum" sz="quarter" idx="11"/>
          </p:nvPr>
        </p:nvSpPr>
        <p:spPr/>
        <p:txBody>
          <a:bodyPr/>
          <a:lstStyle>
            <a:lvl1pPr algn="l">
              <a:defRPr/>
            </a:lvl1pPr>
          </a:lstStyle>
          <a:p>
            <a:fld id="{72F7D735-2684-4015-BC38-8C62B24B466E}" type="slidenum">
              <a:rPr lang="fr-FR" smtClean="0"/>
              <a:pPr/>
              <a:t>‹N°›</a:t>
            </a:fld>
            <a:endParaRPr lang="fr-FR"/>
          </a:p>
        </p:txBody>
      </p:sp>
      <p:pic>
        <p:nvPicPr>
          <p:cNvPr id="6" name="Image 5">
            <a:extLst>
              <a:ext uri="{FF2B5EF4-FFF2-40B4-BE49-F238E27FC236}">
                <a16:creationId xmlns:a16="http://schemas.microsoft.com/office/drawing/2014/main" id="{43486C2C-C84D-5C4B-A75C-FE84278315E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075" y="6167565"/>
            <a:ext cx="1221599" cy="789827"/>
          </a:xfrm>
          <a:prstGeom prst="rect">
            <a:avLst/>
          </a:prstGeom>
        </p:spPr>
      </p:pic>
    </p:spTree>
    <p:extLst>
      <p:ext uri="{BB962C8B-B14F-4D97-AF65-F5344CB8AC3E}">
        <p14:creationId xmlns:p14="http://schemas.microsoft.com/office/powerpoint/2010/main" val="141722354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blue background">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lvl1pPr>
              <a:defRPr>
                <a:solidFill>
                  <a:schemeClr val="bg1"/>
                </a:solidFill>
              </a:defRPr>
            </a:lvl1pPr>
          </a:lstStyle>
          <a:p>
            <a:r>
              <a:rPr lang="en-GB" noProof="0"/>
              <a:t>Confidential |  August 2019</a:t>
            </a:r>
          </a:p>
        </p:txBody>
      </p:sp>
      <p:sp>
        <p:nvSpPr>
          <p:cNvPr id="4" name="Espace réservé du numéro de diapositive 3"/>
          <p:cNvSpPr>
            <a:spLocks noGrp="1"/>
          </p:cNvSpPr>
          <p:nvPr>
            <p:ph type="sldNum" sz="quarter" idx="11"/>
          </p:nvPr>
        </p:nvSpPr>
        <p:spPr/>
        <p:txBody>
          <a:bodyPr/>
          <a:lstStyle>
            <a:lvl1pPr algn="l">
              <a:defRPr/>
            </a:lvl1pPr>
          </a:lstStyle>
          <a:p>
            <a:fld id="{72F7D735-2684-4015-BC38-8C62B24B466E}" type="slidenum">
              <a:rPr lang="en-GB" noProof="0" smtClean="0"/>
              <a:pPr/>
              <a:t>‹N°›</a:t>
            </a:fld>
            <a:endParaRPr lang="en-GB" noProof="0"/>
          </a:p>
        </p:txBody>
      </p:sp>
      <p:pic>
        <p:nvPicPr>
          <p:cNvPr id="6" name="Image 5">
            <a:extLst>
              <a:ext uri="{FF2B5EF4-FFF2-40B4-BE49-F238E27FC236}">
                <a16:creationId xmlns:a16="http://schemas.microsoft.com/office/drawing/2014/main" id="{00B7E36B-BB2C-004C-B1AB-A85BBE08335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075" y="6167565"/>
            <a:ext cx="1221599" cy="789827"/>
          </a:xfrm>
          <a:prstGeom prst="rect">
            <a:avLst/>
          </a:prstGeom>
        </p:spPr>
      </p:pic>
    </p:spTree>
    <p:extLst>
      <p:ext uri="{BB962C8B-B14F-4D97-AF65-F5344CB8AC3E}">
        <p14:creationId xmlns:p14="http://schemas.microsoft.com/office/powerpoint/2010/main" val="304044216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Chiffre clé">
    <p:bg>
      <p:bgPr>
        <a:solidFill>
          <a:schemeClr val="tx1"/>
        </a:solidFill>
        <a:effectLst/>
      </p:bgPr>
    </p:bg>
    <p:spTree>
      <p:nvGrpSpPr>
        <p:cNvPr id="1" name=""/>
        <p:cNvGrpSpPr/>
        <p:nvPr/>
      </p:nvGrpSpPr>
      <p:grpSpPr>
        <a:xfrm>
          <a:off x="0" y="0"/>
          <a:ext cx="0" cy="0"/>
          <a:chOff x="0" y="0"/>
          <a:chExt cx="0" cy="0"/>
        </a:xfrm>
      </p:grpSpPr>
      <p:pic>
        <p:nvPicPr>
          <p:cNvPr id="7" name="Image 6" descr="Une image contenant objet&#10;&#10;Description générée automatiquement">
            <a:extLst>
              <a:ext uri="{FF2B5EF4-FFF2-40B4-BE49-F238E27FC236}">
                <a16:creationId xmlns:a16="http://schemas.microsoft.com/office/drawing/2014/main" id="{D9FFBD9D-BEB8-48C9-B529-E9125F2E6179}"/>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00744" y="1524629"/>
            <a:ext cx="5760640" cy="8148131"/>
          </a:xfrm>
          <a:prstGeom prst="rect">
            <a:avLst/>
          </a:prstGeom>
        </p:spPr>
      </p:pic>
      <p:sp>
        <p:nvSpPr>
          <p:cNvPr id="3" name="Espace réservé du pied de page 2"/>
          <p:cNvSpPr>
            <a:spLocks noGrp="1"/>
          </p:cNvSpPr>
          <p:nvPr>
            <p:ph type="ftr" sz="quarter" idx="10"/>
          </p:nvPr>
        </p:nvSpPr>
        <p:spPr/>
        <p:txBody>
          <a:bodyPr/>
          <a:lstStyle>
            <a:lvl1pPr>
              <a:defRPr>
                <a:solidFill>
                  <a:schemeClr val="bg1"/>
                </a:solidFill>
              </a:defRPr>
            </a:lvl1pPr>
          </a:lstStyle>
          <a:p>
            <a:r>
              <a:rPr lang="en-US"/>
              <a:t>Confidential |  August 2019</a:t>
            </a:r>
            <a:endParaRPr lang="fr-FR"/>
          </a:p>
        </p:txBody>
      </p:sp>
      <p:sp>
        <p:nvSpPr>
          <p:cNvPr id="4" name="Espace réservé du numéro de diapositive 3"/>
          <p:cNvSpPr>
            <a:spLocks noGrp="1"/>
          </p:cNvSpPr>
          <p:nvPr>
            <p:ph type="sldNum" sz="quarter" idx="11"/>
          </p:nvPr>
        </p:nvSpPr>
        <p:spPr/>
        <p:txBody>
          <a:bodyPr/>
          <a:lstStyle>
            <a:lvl1pPr algn="l">
              <a:defRPr/>
            </a:lvl1pPr>
          </a:lstStyle>
          <a:p>
            <a:fld id="{72F7D735-2684-4015-BC38-8C62B24B466E}" type="slidenum">
              <a:rPr lang="fr-FR" smtClean="0"/>
              <a:pPr/>
              <a:t>‹N°›</a:t>
            </a:fld>
            <a:endParaRPr lang="fr-FR"/>
          </a:p>
        </p:txBody>
      </p:sp>
      <p:sp>
        <p:nvSpPr>
          <p:cNvPr id="8" name="Espace réservé du texte 7"/>
          <p:cNvSpPr>
            <a:spLocks noGrp="1"/>
          </p:cNvSpPr>
          <p:nvPr>
            <p:ph type="body" sz="quarter" idx="12" hasCustomPrompt="1"/>
          </p:nvPr>
        </p:nvSpPr>
        <p:spPr>
          <a:xfrm>
            <a:off x="1919537" y="1524632"/>
            <a:ext cx="8352928" cy="3393237"/>
          </a:xfrm>
        </p:spPr>
        <p:txBody>
          <a:bodyPr anchor="b"/>
          <a:lstStyle>
            <a:lvl1pPr marL="0" algn="ctr">
              <a:lnSpc>
                <a:spcPct val="90000"/>
              </a:lnSpc>
              <a:buFontTx/>
              <a:buNone/>
              <a:defRPr sz="24498" b="1" i="0" spc="-1000" baseline="0"/>
            </a:lvl1pPr>
            <a:lvl2pPr marL="0">
              <a:buFontTx/>
              <a:buNone/>
              <a:defRPr sz="1600" b="0" i="0"/>
            </a:lvl2pPr>
            <a:lvl3pPr marL="0">
              <a:buFontTx/>
              <a:buNone/>
              <a:defRPr sz="1600" b="0" i="0"/>
            </a:lvl3pPr>
            <a:lvl4pPr marL="0" indent="0">
              <a:buFontTx/>
              <a:buNone/>
              <a:defRPr sz="1600" b="0" i="0"/>
            </a:lvl4pPr>
            <a:lvl5pPr marL="0" indent="0">
              <a:buFontTx/>
              <a:buNone/>
              <a:defRPr sz="1600" b="0" i="0"/>
            </a:lvl5pPr>
          </a:lstStyle>
          <a:p>
            <a:pPr lvl="0"/>
            <a:r>
              <a:rPr lang="fr-FR"/>
              <a:t>00</a:t>
            </a:r>
          </a:p>
        </p:txBody>
      </p:sp>
      <p:sp>
        <p:nvSpPr>
          <p:cNvPr id="9" name="Espace réservé du texte 7"/>
          <p:cNvSpPr>
            <a:spLocks noGrp="1"/>
          </p:cNvSpPr>
          <p:nvPr>
            <p:ph type="body" sz="quarter" idx="13" hasCustomPrompt="1"/>
          </p:nvPr>
        </p:nvSpPr>
        <p:spPr>
          <a:xfrm>
            <a:off x="3323694" y="4579313"/>
            <a:ext cx="6048527" cy="343171"/>
          </a:xfrm>
        </p:spPr>
        <p:txBody>
          <a:bodyPr/>
          <a:lstStyle>
            <a:lvl1pPr marL="0">
              <a:buFontTx/>
              <a:buNone/>
              <a:defRPr sz="2200" b="1" i="0">
                <a:solidFill>
                  <a:schemeClr val="bg1"/>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fr-FR"/>
              <a:t>Click to </a:t>
            </a:r>
            <a:r>
              <a:rPr lang="fr-FR" err="1"/>
              <a:t>modify</a:t>
            </a:r>
            <a:r>
              <a:rPr lang="fr-FR"/>
              <a:t> the </a:t>
            </a:r>
            <a:r>
              <a:rPr lang="fr-FR" err="1"/>
              <a:t>text</a:t>
            </a:r>
            <a:endParaRPr lang="fr-FR"/>
          </a:p>
        </p:txBody>
      </p:sp>
      <p:pic>
        <p:nvPicPr>
          <p:cNvPr id="11" name="Image 10">
            <a:extLst>
              <a:ext uri="{FF2B5EF4-FFF2-40B4-BE49-F238E27FC236}">
                <a16:creationId xmlns:a16="http://schemas.microsoft.com/office/drawing/2014/main" id="{0D070705-B11F-AD4F-8A63-73EA8F0042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23075" y="6167565"/>
            <a:ext cx="1221599" cy="789827"/>
          </a:xfrm>
          <a:prstGeom prst="rect">
            <a:avLst/>
          </a:prstGeom>
        </p:spPr>
      </p:pic>
    </p:spTree>
    <p:extLst>
      <p:ext uri="{BB962C8B-B14F-4D97-AF65-F5344CB8AC3E}">
        <p14:creationId xmlns:p14="http://schemas.microsoft.com/office/powerpoint/2010/main" val="360719843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1_Chiffre clé">
    <p:bg>
      <p:bgPr>
        <a:solidFill>
          <a:schemeClr val="accent1"/>
        </a:solidFill>
        <a:effectLst/>
      </p:bgPr>
    </p:bg>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lvl1pPr>
              <a:defRPr>
                <a:solidFill>
                  <a:schemeClr val="bg1"/>
                </a:solidFill>
              </a:defRPr>
            </a:lvl1pPr>
          </a:lstStyle>
          <a:p>
            <a:r>
              <a:rPr lang="en-US"/>
              <a:t>Confidential |  August 2019</a:t>
            </a:r>
            <a:endParaRPr lang="fr-FR"/>
          </a:p>
        </p:txBody>
      </p:sp>
      <p:sp>
        <p:nvSpPr>
          <p:cNvPr id="4" name="Espace réservé du numéro de diapositive 3"/>
          <p:cNvSpPr>
            <a:spLocks noGrp="1"/>
          </p:cNvSpPr>
          <p:nvPr>
            <p:ph type="sldNum" sz="quarter" idx="11"/>
          </p:nvPr>
        </p:nvSpPr>
        <p:spPr/>
        <p:txBody>
          <a:bodyPr/>
          <a:lstStyle>
            <a:lvl1pPr algn="l">
              <a:defRPr/>
            </a:lvl1pPr>
          </a:lstStyle>
          <a:p>
            <a:fld id="{72F7D735-2684-4015-BC38-8C62B24B466E}" type="slidenum">
              <a:rPr lang="fr-FR" smtClean="0"/>
              <a:pPr/>
              <a:t>‹N°›</a:t>
            </a:fld>
            <a:endParaRPr lang="fr-FR"/>
          </a:p>
        </p:txBody>
      </p:sp>
      <p:sp>
        <p:nvSpPr>
          <p:cNvPr id="8" name="Espace réservé du texte 7"/>
          <p:cNvSpPr>
            <a:spLocks noGrp="1"/>
          </p:cNvSpPr>
          <p:nvPr>
            <p:ph type="body" sz="quarter" idx="12" hasCustomPrompt="1"/>
          </p:nvPr>
        </p:nvSpPr>
        <p:spPr>
          <a:xfrm>
            <a:off x="1919537" y="1958495"/>
            <a:ext cx="8352928" cy="3393237"/>
          </a:xfrm>
        </p:spPr>
        <p:txBody>
          <a:bodyPr anchor="b"/>
          <a:lstStyle>
            <a:lvl1pPr marL="0" algn="ctr">
              <a:lnSpc>
                <a:spcPct val="90000"/>
              </a:lnSpc>
              <a:buFontTx/>
              <a:buNone/>
              <a:defRPr sz="24498" b="1" i="0" spc="-1000" baseline="0">
                <a:solidFill>
                  <a:schemeClr val="tx1"/>
                </a:solidFill>
              </a:defRPr>
            </a:lvl1pPr>
            <a:lvl2pPr marL="0">
              <a:buFontTx/>
              <a:buNone/>
              <a:defRPr sz="1600" b="0" i="0"/>
            </a:lvl2pPr>
            <a:lvl3pPr marL="0">
              <a:buFontTx/>
              <a:buNone/>
              <a:defRPr sz="1600" b="0" i="0"/>
            </a:lvl3pPr>
            <a:lvl4pPr marL="0" indent="0">
              <a:buFontTx/>
              <a:buNone/>
              <a:defRPr sz="1600" b="0" i="0"/>
            </a:lvl4pPr>
            <a:lvl5pPr marL="0" indent="0">
              <a:buFontTx/>
              <a:buNone/>
              <a:defRPr sz="1600" b="0" i="0"/>
            </a:lvl5pPr>
          </a:lstStyle>
          <a:p>
            <a:pPr lvl="0"/>
            <a:r>
              <a:rPr lang="fr-FR"/>
              <a:t>00</a:t>
            </a:r>
          </a:p>
        </p:txBody>
      </p:sp>
      <p:sp>
        <p:nvSpPr>
          <p:cNvPr id="9" name="Espace réservé du texte 7"/>
          <p:cNvSpPr>
            <a:spLocks noGrp="1"/>
          </p:cNvSpPr>
          <p:nvPr>
            <p:ph type="body" sz="quarter" idx="13" hasCustomPrompt="1"/>
          </p:nvPr>
        </p:nvSpPr>
        <p:spPr>
          <a:xfrm>
            <a:off x="3323694" y="5013177"/>
            <a:ext cx="6048527" cy="343171"/>
          </a:xfrm>
        </p:spPr>
        <p:txBody>
          <a:bodyPr/>
          <a:lstStyle>
            <a:lvl1pPr marL="0">
              <a:buFontTx/>
              <a:buNone/>
              <a:defRPr sz="2200" b="1" i="0">
                <a:solidFill>
                  <a:schemeClr val="bg1"/>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fr-FR"/>
              <a:t>Click to </a:t>
            </a:r>
            <a:r>
              <a:rPr lang="fr-FR" err="1"/>
              <a:t>modify</a:t>
            </a:r>
            <a:r>
              <a:rPr lang="fr-FR"/>
              <a:t> the </a:t>
            </a:r>
            <a:r>
              <a:rPr lang="fr-FR" err="1"/>
              <a:t>text</a:t>
            </a:r>
            <a:endParaRPr lang="fr-FR"/>
          </a:p>
        </p:txBody>
      </p:sp>
      <p:pic>
        <p:nvPicPr>
          <p:cNvPr id="10" name="Image 9">
            <a:extLst>
              <a:ext uri="{FF2B5EF4-FFF2-40B4-BE49-F238E27FC236}">
                <a16:creationId xmlns:a16="http://schemas.microsoft.com/office/drawing/2014/main" id="{CD1063B6-EDD3-48FB-82F9-2AFB0BDF45F5}"/>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923765" y="6165304"/>
            <a:ext cx="1225096" cy="792088"/>
          </a:xfrm>
          <a:prstGeom prst="rect">
            <a:avLst/>
          </a:prstGeom>
        </p:spPr>
      </p:pic>
      <p:pic>
        <p:nvPicPr>
          <p:cNvPr id="5" name="Image 4" descr="Une image contenant accessoire, parapluie, très coloré, ouvrir&#10;&#10;Description générée automatiquement">
            <a:extLst>
              <a:ext uri="{FF2B5EF4-FFF2-40B4-BE49-F238E27FC236}">
                <a16:creationId xmlns:a16="http://schemas.microsoft.com/office/drawing/2014/main" id="{E68133EB-BAB0-4F6E-A11F-D97872CEA7B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3277920" y="-2115616"/>
            <a:ext cx="5491027" cy="5491027"/>
          </a:xfrm>
          <a:prstGeom prst="rect">
            <a:avLst/>
          </a:prstGeom>
          <a:effectLst>
            <a:outerShdw blurRad="546100" dist="546100" dir="2700000" algn="ctr" rotWithShape="0">
              <a:srgbClr val="000000">
                <a:alpha val="22000"/>
              </a:srgbClr>
            </a:outerShdw>
          </a:effectLst>
        </p:spPr>
      </p:pic>
    </p:spTree>
    <p:extLst>
      <p:ext uri="{BB962C8B-B14F-4D97-AF65-F5344CB8AC3E}">
        <p14:creationId xmlns:p14="http://schemas.microsoft.com/office/powerpoint/2010/main" val="288415809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6 blocs texte bleu">
    <p:bg>
      <p:bgPr>
        <a:solidFill>
          <a:schemeClr val="tx2"/>
        </a:solidFill>
        <a:effectLst/>
      </p:bgPr>
    </p:bg>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lvl1pPr>
              <a:defRPr>
                <a:solidFill>
                  <a:schemeClr val="bg1"/>
                </a:solidFill>
              </a:defRPr>
            </a:lvl1pPr>
          </a:lstStyle>
          <a:p>
            <a:r>
              <a:rPr lang="en-US"/>
              <a:t>Confidential |  August 2019</a:t>
            </a:r>
            <a:endParaRPr lang="fr-FR"/>
          </a:p>
        </p:txBody>
      </p:sp>
      <p:sp>
        <p:nvSpPr>
          <p:cNvPr id="4" name="Espace réservé du numéro de diapositive 3"/>
          <p:cNvSpPr>
            <a:spLocks noGrp="1"/>
          </p:cNvSpPr>
          <p:nvPr>
            <p:ph type="sldNum" sz="quarter" idx="11"/>
          </p:nvPr>
        </p:nvSpPr>
        <p:spPr/>
        <p:txBody>
          <a:bodyPr/>
          <a:lstStyle>
            <a:lvl1pPr algn="l">
              <a:defRPr>
                <a:solidFill>
                  <a:schemeClr val="tx1"/>
                </a:solidFill>
              </a:defRPr>
            </a:lvl1pPr>
          </a:lstStyle>
          <a:p>
            <a:fld id="{72F7D735-2684-4015-BC38-8C62B24B466E}" type="slidenum">
              <a:rPr lang="fr-FR" smtClean="0"/>
              <a:pPr/>
              <a:t>‹N°›</a:t>
            </a:fld>
            <a:endParaRPr lang="fr-FR"/>
          </a:p>
        </p:txBody>
      </p:sp>
      <p:sp>
        <p:nvSpPr>
          <p:cNvPr id="9" name="Espace réservé du texte 7"/>
          <p:cNvSpPr>
            <a:spLocks noGrp="1"/>
          </p:cNvSpPr>
          <p:nvPr>
            <p:ph type="body" sz="quarter" idx="13" hasCustomPrompt="1"/>
          </p:nvPr>
        </p:nvSpPr>
        <p:spPr>
          <a:xfrm>
            <a:off x="1056147" y="357218"/>
            <a:ext cx="10189207" cy="624017"/>
          </a:xfrm>
        </p:spPr>
        <p:txBody>
          <a:bodyPr anchor="t" anchorCtr="0"/>
          <a:lstStyle>
            <a:lvl1pPr marL="0">
              <a:lnSpc>
                <a:spcPct val="110000"/>
              </a:lnSpc>
              <a:buFontTx/>
              <a:buNone/>
              <a:defRPr sz="4000" b="1" i="0">
                <a:solidFill>
                  <a:schemeClr val="tx1"/>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fr-FR"/>
              <a:t>Click to </a:t>
            </a:r>
            <a:r>
              <a:rPr lang="fr-FR" err="1"/>
              <a:t>modify</a:t>
            </a:r>
            <a:r>
              <a:rPr lang="fr-FR"/>
              <a:t> the </a:t>
            </a:r>
            <a:r>
              <a:rPr lang="fr-FR" err="1"/>
              <a:t>title</a:t>
            </a:r>
            <a:endParaRPr lang="fr-FR"/>
          </a:p>
        </p:txBody>
      </p:sp>
      <p:sp>
        <p:nvSpPr>
          <p:cNvPr id="7" name="Espace réservé du texte 7"/>
          <p:cNvSpPr>
            <a:spLocks noGrp="1"/>
          </p:cNvSpPr>
          <p:nvPr>
            <p:ph type="body" sz="quarter" idx="12" hasCustomPrompt="1"/>
          </p:nvPr>
        </p:nvSpPr>
        <p:spPr>
          <a:xfrm>
            <a:off x="1025911" y="1924265"/>
            <a:ext cx="2952000" cy="650563"/>
          </a:xfrm>
        </p:spPr>
        <p:txBody>
          <a:bodyPr/>
          <a:lstStyle>
            <a:lvl1pPr marL="0">
              <a:buFontTx/>
              <a:buNone/>
              <a:defRPr sz="2000" b="1" i="0" u="sng"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Click to </a:t>
            </a:r>
            <a:r>
              <a:rPr lang="fr-FR" err="1"/>
              <a:t>modify</a:t>
            </a:r>
            <a:endParaRPr lang="fr-FR"/>
          </a:p>
          <a:p>
            <a:pPr lvl="0"/>
            <a:r>
              <a:rPr lang="fr-FR"/>
              <a:t>…</a:t>
            </a:r>
          </a:p>
        </p:txBody>
      </p:sp>
      <p:sp>
        <p:nvSpPr>
          <p:cNvPr id="10" name="Espace réservé du texte 7"/>
          <p:cNvSpPr>
            <a:spLocks noGrp="1"/>
          </p:cNvSpPr>
          <p:nvPr>
            <p:ph type="body" sz="quarter" idx="14" hasCustomPrompt="1"/>
          </p:nvPr>
        </p:nvSpPr>
        <p:spPr>
          <a:xfrm>
            <a:off x="4622209" y="1924265"/>
            <a:ext cx="2952000" cy="650563"/>
          </a:xfrm>
        </p:spPr>
        <p:txBody>
          <a:bodyPr/>
          <a:lstStyle>
            <a:lvl1pPr marL="0">
              <a:buFontTx/>
              <a:buNone/>
              <a:defRPr sz="2000" b="1" i="0" u="sng"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Click to </a:t>
            </a:r>
            <a:r>
              <a:rPr lang="fr-FR" err="1"/>
              <a:t>modify</a:t>
            </a:r>
            <a:endParaRPr lang="fr-FR"/>
          </a:p>
          <a:p>
            <a:pPr lvl="0"/>
            <a:r>
              <a:rPr lang="fr-FR"/>
              <a:t>…</a:t>
            </a:r>
          </a:p>
        </p:txBody>
      </p:sp>
      <p:sp>
        <p:nvSpPr>
          <p:cNvPr id="11" name="Espace réservé du texte 7"/>
          <p:cNvSpPr>
            <a:spLocks noGrp="1"/>
          </p:cNvSpPr>
          <p:nvPr>
            <p:ph type="body" sz="quarter" idx="15" hasCustomPrompt="1"/>
          </p:nvPr>
        </p:nvSpPr>
        <p:spPr>
          <a:xfrm>
            <a:off x="8287224" y="1924265"/>
            <a:ext cx="2952000" cy="650563"/>
          </a:xfrm>
        </p:spPr>
        <p:txBody>
          <a:bodyPr/>
          <a:lstStyle>
            <a:lvl1pPr marL="0">
              <a:buFontTx/>
              <a:buNone/>
              <a:defRPr sz="2000" b="1" i="0" u="sng"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Click to </a:t>
            </a:r>
            <a:r>
              <a:rPr lang="fr-FR" err="1"/>
              <a:t>modify</a:t>
            </a:r>
            <a:endParaRPr lang="fr-FR"/>
          </a:p>
          <a:p>
            <a:pPr lvl="0"/>
            <a:r>
              <a:rPr lang="fr-FR"/>
              <a:t>…</a:t>
            </a:r>
          </a:p>
        </p:txBody>
      </p:sp>
      <p:sp>
        <p:nvSpPr>
          <p:cNvPr id="15" name="Espace réservé du texte 7"/>
          <p:cNvSpPr>
            <a:spLocks noGrp="1"/>
          </p:cNvSpPr>
          <p:nvPr>
            <p:ph type="body" sz="quarter" idx="16" hasCustomPrompt="1"/>
          </p:nvPr>
        </p:nvSpPr>
        <p:spPr>
          <a:xfrm>
            <a:off x="1025911" y="4149081"/>
            <a:ext cx="2952000" cy="650563"/>
          </a:xfrm>
        </p:spPr>
        <p:txBody>
          <a:bodyPr/>
          <a:lstStyle>
            <a:lvl1pPr marL="0">
              <a:buFontTx/>
              <a:buNone/>
              <a:defRPr sz="2000" b="1" i="0" u="sng"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Click to </a:t>
            </a:r>
            <a:r>
              <a:rPr lang="fr-FR" err="1"/>
              <a:t>modify</a:t>
            </a:r>
            <a:endParaRPr lang="fr-FR"/>
          </a:p>
          <a:p>
            <a:pPr lvl="0"/>
            <a:r>
              <a:rPr lang="fr-FR"/>
              <a:t>…</a:t>
            </a:r>
          </a:p>
        </p:txBody>
      </p:sp>
      <p:sp>
        <p:nvSpPr>
          <p:cNvPr id="16" name="Espace réservé du texte 7"/>
          <p:cNvSpPr>
            <a:spLocks noGrp="1"/>
          </p:cNvSpPr>
          <p:nvPr>
            <p:ph type="body" sz="quarter" idx="17" hasCustomPrompt="1"/>
          </p:nvPr>
        </p:nvSpPr>
        <p:spPr>
          <a:xfrm>
            <a:off x="4622209" y="4149081"/>
            <a:ext cx="2952000" cy="650563"/>
          </a:xfrm>
        </p:spPr>
        <p:txBody>
          <a:bodyPr/>
          <a:lstStyle>
            <a:lvl1pPr marL="0">
              <a:buFontTx/>
              <a:buNone/>
              <a:defRPr sz="2000" b="1" i="0" u="sng"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Click to </a:t>
            </a:r>
            <a:r>
              <a:rPr lang="fr-FR" err="1"/>
              <a:t>modify</a:t>
            </a:r>
            <a:endParaRPr lang="fr-FR"/>
          </a:p>
          <a:p>
            <a:pPr lvl="0"/>
            <a:r>
              <a:rPr lang="fr-FR"/>
              <a:t>…</a:t>
            </a:r>
          </a:p>
        </p:txBody>
      </p:sp>
      <p:sp>
        <p:nvSpPr>
          <p:cNvPr id="17" name="Espace réservé du texte 7"/>
          <p:cNvSpPr>
            <a:spLocks noGrp="1"/>
          </p:cNvSpPr>
          <p:nvPr>
            <p:ph type="body" sz="quarter" idx="18" hasCustomPrompt="1"/>
          </p:nvPr>
        </p:nvSpPr>
        <p:spPr>
          <a:xfrm>
            <a:off x="8287224" y="4149081"/>
            <a:ext cx="2952000" cy="650563"/>
          </a:xfrm>
        </p:spPr>
        <p:txBody>
          <a:bodyPr/>
          <a:lstStyle>
            <a:lvl1pPr marL="0">
              <a:buFontTx/>
              <a:buNone/>
              <a:defRPr sz="2000" b="1" i="0" u="sng"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Click to </a:t>
            </a:r>
            <a:r>
              <a:rPr lang="fr-FR" err="1"/>
              <a:t>modify</a:t>
            </a:r>
            <a:endParaRPr lang="fr-FR"/>
          </a:p>
          <a:p>
            <a:pPr lvl="0"/>
            <a:r>
              <a:rPr lang="fr-FR"/>
              <a:t>…</a:t>
            </a:r>
          </a:p>
        </p:txBody>
      </p:sp>
      <p:pic>
        <p:nvPicPr>
          <p:cNvPr id="12" name="Image 11">
            <a:extLst>
              <a:ext uri="{FF2B5EF4-FFF2-40B4-BE49-F238E27FC236}">
                <a16:creationId xmlns:a16="http://schemas.microsoft.com/office/drawing/2014/main" id="{20123920-6AB1-8544-8B94-C9A5C3A410A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075" y="6167565"/>
            <a:ext cx="1221599" cy="789827"/>
          </a:xfrm>
          <a:prstGeom prst="rect">
            <a:avLst/>
          </a:prstGeom>
        </p:spPr>
      </p:pic>
      <p:sp>
        <p:nvSpPr>
          <p:cNvPr id="34" name="Espace réservé du texte 7">
            <a:extLst>
              <a:ext uri="{FF2B5EF4-FFF2-40B4-BE49-F238E27FC236}">
                <a16:creationId xmlns:a16="http://schemas.microsoft.com/office/drawing/2014/main" id="{5E7C2B8D-CB7D-44D9-B724-7AD2AE9C4CE3}"/>
              </a:ext>
            </a:extLst>
          </p:cNvPr>
          <p:cNvSpPr>
            <a:spLocks noGrp="1"/>
          </p:cNvSpPr>
          <p:nvPr>
            <p:ph type="body" sz="quarter" idx="19" hasCustomPrompt="1"/>
          </p:nvPr>
        </p:nvSpPr>
        <p:spPr>
          <a:xfrm>
            <a:off x="1025911" y="2801489"/>
            <a:ext cx="2952000" cy="520463"/>
          </a:xfrm>
        </p:spPr>
        <p:txBody>
          <a:bodyPr/>
          <a:lstStyle>
            <a:lvl1pPr marL="0">
              <a:buFontTx/>
              <a:buNone/>
              <a:defRPr sz="1600" b="0" i="0" u="sng" baseline="0">
                <a:solidFill>
                  <a:schemeClr val="tx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Click to </a:t>
            </a:r>
            <a:r>
              <a:rPr lang="fr-FR" err="1"/>
              <a:t>modify</a:t>
            </a:r>
            <a:endParaRPr lang="fr-FR"/>
          </a:p>
          <a:p>
            <a:pPr lvl="0"/>
            <a:r>
              <a:rPr lang="fr-FR"/>
              <a:t>…</a:t>
            </a:r>
          </a:p>
        </p:txBody>
      </p:sp>
      <p:sp>
        <p:nvSpPr>
          <p:cNvPr id="35" name="Espace réservé du texte 7">
            <a:extLst>
              <a:ext uri="{FF2B5EF4-FFF2-40B4-BE49-F238E27FC236}">
                <a16:creationId xmlns:a16="http://schemas.microsoft.com/office/drawing/2014/main" id="{78667DEF-5506-4201-95FF-3CDF4E5748FC}"/>
              </a:ext>
            </a:extLst>
          </p:cNvPr>
          <p:cNvSpPr>
            <a:spLocks noGrp="1"/>
          </p:cNvSpPr>
          <p:nvPr>
            <p:ph type="body" sz="quarter" idx="20" hasCustomPrompt="1"/>
          </p:nvPr>
        </p:nvSpPr>
        <p:spPr>
          <a:xfrm>
            <a:off x="4622208" y="2797922"/>
            <a:ext cx="2952000" cy="520463"/>
          </a:xfrm>
        </p:spPr>
        <p:txBody>
          <a:bodyPr/>
          <a:lstStyle>
            <a:lvl1pPr marL="0">
              <a:buFontTx/>
              <a:buNone/>
              <a:defRPr sz="1600" b="0" i="0" u="sng" baseline="0">
                <a:solidFill>
                  <a:schemeClr val="tx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Click to </a:t>
            </a:r>
            <a:r>
              <a:rPr lang="fr-FR" err="1"/>
              <a:t>modify</a:t>
            </a:r>
            <a:endParaRPr lang="fr-FR"/>
          </a:p>
          <a:p>
            <a:pPr lvl="0"/>
            <a:r>
              <a:rPr lang="fr-FR"/>
              <a:t>…</a:t>
            </a:r>
          </a:p>
        </p:txBody>
      </p:sp>
      <p:sp>
        <p:nvSpPr>
          <p:cNvPr id="36" name="Espace réservé du texte 7">
            <a:extLst>
              <a:ext uri="{FF2B5EF4-FFF2-40B4-BE49-F238E27FC236}">
                <a16:creationId xmlns:a16="http://schemas.microsoft.com/office/drawing/2014/main" id="{25C8EA55-D676-4271-9CC1-96DBFC6F538A}"/>
              </a:ext>
            </a:extLst>
          </p:cNvPr>
          <p:cNvSpPr>
            <a:spLocks noGrp="1"/>
          </p:cNvSpPr>
          <p:nvPr>
            <p:ph type="body" sz="quarter" idx="21" hasCustomPrompt="1"/>
          </p:nvPr>
        </p:nvSpPr>
        <p:spPr>
          <a:xfrm>
            <a:off x="8269928" y="2797919"/>
            <a:ext cx="2952000" cy="520463"/>
          </a:xfrm>
        </p:spPr>
        <p:txBody>
          <a:bodyPr/>
          <a:lstStyle>
            <a:lvl1pPr marL="0">
              <a:buFontTx/>
              <a:buNone/>
              <a:defRPr sz="1600" b="0" i="0" u="sng" baseline="0">
                <a:solidFill>
                  <a:schemeClr val="tx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Click to </a:t>
            </a:r>
            <a:r>
              <a:rPr lang="fr-FR" err="1"/>
              <a:t>modify</a:t>
            </a:r>
            <a:endParaRPr lang="fr-FR"/>
          </a:p>
          <a:p>
            <a:pPr lvl="0"/>
            <a:r>
              <a:rPr lang="fr-FR"/>
              <a:t>…</a:t>
            </a:r>
          </a:p>
        </p:txBody>
      </p:sp>
      <p:sp>
        <p:nvSpPr>
          <p:cNvPr id="37" name="Espace réservé du texte 7">
            <a:extLst>
              <a:ext uri="{FF2B5EF4-FFF2-40B4-BE49-F238E27FC236}">
                <a16:creationId xmlns:a16="http://schemas.microsoft.com/office/drawing/2014/main" id="{91617CA8-608E-44E8-AF52-CC92854D7593}"/>
              </a:ext>
            </a:extLst>
          </p:cNvPr>
          <p:cNvSpPr>
            <a:spLocks noGrp="1"/>
          </p:cNvSpPr>
          <p:nvPr>
            <p:ph type="body" sz="quarter" idx="22" hasCustomPrompt="1"/>
          </p:nvPr>
        </p:nvSpPr>
        <p:spPr>
          <a:xfrm>
            <a:off x="1049333" y="5033683"/>
            <a:ext cx="2952000" cy="520463"/>
          </a:xfrm>
        </p:spPr>
        <p:txBody>
          <a:bodyPr/>
          <a:lstStyle>
            <a:lvl1pPr marL="0">
              <a:buFontTx/>
              <a:buNone/>
              <a:defRPr sz="1600" b="0" i="0" u="sng" baseline="0">
                <a:solidFill>
                  <a:schemeClr val="tx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Click to </a:t>
            </a:r>
            <a:r>
              <a:rPr lang="fr-FR" err="1"/>
              <a:t>modify</a:t>
            </a:r>
            <a:endParaRPr lang="fr-FR"/>
          </a:p>
          <a:p>
            <a:pPr lvl="0"/>
            <a:r>
              <a:rPr lang="fr-FR"/>
              <a:t>…</a:t>
            </a:r>
          </a:p>
        </p:txBody>
      </p:sp>
      <p:sp>
        <p:nvSpPr>
          <p:cNvPr id="38" name="Espace réservé du texte 7">
            <a:extLst>
              <a:ext uri="{FF2B5EF4-FFF2-40B4-BE49-F238E27FC236}">
                <a16:creationId xmlns:a16="http://schemas.microsoft.com/office/drawing/2014/main" id="{1E68CA4F-284F-4F62-B00C-781CD6CEA973}"/>
              </a:ext>
            </a:extLst>
          </p:cNvPr>
          <p:cNvSpPr>
            <a:spLocks noGrp="1"/>
          </p:cNvSpPr>
          <p:nvPr>
            <p:ph type="body" sz="quarter" idx="23" hasCustomPrompt="1"/>
          </p:nvPr>
        </p:nvSpPr>
        <p:spPr>
          <a:xfrm>
            <a:off x="4645631" y="5030117"/>
            <a:ext cx="2952000" cy="520463"/>
          </a:xfrm>
        </p:spPr>
        <p:txBody>
          <a:bodyPr/>
          <a:lstStyle>
            <a:lvl1pPr marL="0">
              <a:buFontTx/>
              <a:buNone/>
              <a:defRPr sz="1600" b="0" i="0" u="sng" baseline="0">
                <a:solidFill>
                  <a:schemeClr val="tx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Click to </a:t>
            </a:r>
            <a:r>
              <a:rPr lang="fr-FR" err="1"/>
              <a:t>modify</a:t>
            </a:r>
            <a:endParaRPr lang="fr-FR"/>
          </a:p>
          <a:p>
            <a:pPr lvl="0"/>
            <a:r>
              <a:rPr lang="fr-FR"/>
              <a:t>…</a:t>
            </a:r>
          </a:p>
        </p:txBody>
      </p:sp>
      <p:sp>
        <p:nvSpPr>
          <p:cNvPr id="39" name="Espace réservé du texte 7">
            <a:extLst>
              <a:ext uri="{FF2B5EF4-FFF2-40B4-BE49-F238E27FC236}">
                <a16:creationId xmlns:a16="http://schemas.microsoft.com/office/drawing/2014/main" id="{618E8DAF-B39B-44B2-85EB-AAD943D13E97}"/>
              </a:ext>
            </a:extLst>
          </p:cNvPr>
          <p:cNvSpPr>
            <a:spLocks noGrp="1"/>
          </p:cNvSpPr>
          <p:nvPr>
            <p:ph type="body" sz="quarter" idx="24" hasCustomPrompt="1"/>
          </p:nvPr>
        </p:nvSpPr>
        <p:spPr>
          <a:xfrm>
            <a:off x="8293351" y="5030115"/>
            <a:ext cx="2952000" cy="520463"/>
          </a:xfrm>
        </p:spPr>
        <p:txBody>
          <a:bodyPr/>
          <a:lstStyle>
            <a:lvl1pPr marL="0">
              <a:buFontTx/>
              <a:buNone/>
              <a:defRPr sz="1600" b="0" i="0" u="sng" baseline="0">
                <a:solidFill>
                  <a:schemeClr val="tx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Click to </a:t>
            </a:r>
            <a:r>
              <a:rPr lang="fr-FR" err="1"/>
              <a:t>modify</a:t>
            </a:r>
            <a:endParaRPr lang="fr-FR"/>
          </a:p>
          <a:p>
            <a:pPr lvl="0"/>
            <a:r>
              <a:rPr lang="fr-FR"/>
              <a:t>…</a:t>
            </a:r>
          </a:p>
        </p:txBody>
      </p:sp>
      <p:pic>
        <p:nvPicPr>
          <p:cNvPr id="40" name="Image 39">
            <a:extLst>
              <a:ext uri="{FF2B5EF4-FFF2-40B4-BE49-F238E27FC236}">
                <a16:creationId xmlns:a16="http://schemas.microsoft.com/office/drawing/2014/main" id="{4FEC9CA9-A323-4A76-87C6-FD96977C192B}"/>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923765" y="6165304"/>
            <a:ext cx="1225096" cy="792088"/>
          </a:xfrm>
          <a:prstGeom prst="rect">
            <a:avLst/>
          </a:prstGeom>
        </p:spPr>
      </p:pic>
    </p:spTree>
    <p:extLst>
      <p:ext uri="{BB962C8B-B14F-4D97-AF65-F5344CB8AC3E}">
        <p14:creationId xmlns:p14="http://schemas.microsoft.com/office/powerpoint/2010/main" val="37472633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Partie 6">
    <p:bg>
      <p:bgPr>
        <a:solidFill>
          <a:schemeClr val="accent3"/>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023992" y="3861048"/>
            <a:ext cx="4716599" cy="2769989"/>
          </a:xfrm>
        </p:spPr>
        <p:txBody>
          <a:bodyPr anchor="t"/>
          <a:lstStyle>
            <a:lvl1pPr>
              <a:lnSpc>
                <a:spcPct val="100000"/>
              </a:lnSpc>
              <a:defRPr sz="6000">
                <a:solidFill>
                  <a:schemeClr val="bg1"/>
                </a:solidFill>
              </a:defRPr>
            </a:lvl1pPr>
          </a:lstStyle>
          <a:p>
            <a:r>
              <a:rPr lang="fr-FR"/>
              <a:t>Cliquez et modifiez le titre</a:t>
            </a:r>
          </a:p>
        </p:txBody>
      </p:sp>
      <p:sp>
        <p:nvSpPr>
          <p:cNvPr id="3" name="Espace réservé du texte 2"/>
          <p:cNvSpPr>
            <a:spLocks noGrp="1"/>
          </p:cNvSpPr>
          <p:nvPr>
            <p:ph type="body" idx="1" hasCustomPrompt="1"/>
          </p:nvPr>
        </p:nvSpPr>
        <p:spPr>
          <a:xfrm>
            <a:off x="3969010" y="908720"/>
            <a:ext cx="1694942" cy="3046988"/>
          </a:xfrm>
        </p:spPr>
        <p:txBody>
          <a:bodyPr wrap="none"/>
          <a:lstStyle>
            <a:lvl1pPr marL="0" indent="0">
              <a:lnSpc>
                <a:spcPct val="90000"/>
              </a:lnSpc>
              <a:buNone/>
              <a:defRPr sz="2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0</a:t>
            </a:r>
          </a:p>
        </p:txBody>
      </p:sp>
      <p:sp>
        <p:nvSpPr>
          <p:cNvPr id="7" name="ZoneTexte 6"/>
          <p:cNvSpPr txBox="1"/>
          <p:nvPr userDrawn="1"/>
        </p:nvSpPr>
        <p:spPr>
          <a:xfrm>
            <a:off x="2384834" y="908720"/>
            <a:ext cx="1694942" cy="3046988"/>
          </a:xfrm>
          <a:prstGeom prst="rect">
            <a:avLst/>
          </a:prstGeom>
        </p:spPr>
        <p:txBody>
          <a:bodyPr vert="horz" wrap="non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ctr"/>
            <a:r>
              <a:rPr lang="fr-FR"/>
              <a:t>0</a:t>
            </a:r>
          </a:p>
        </p:txBody>
      </p:sp>
      <p:pic>
        <p:nvPicPr>
          <p:cNvPr id="6" name="Image 5">
            <a:extLst>
              <a:ext uri="{FF2B5EF4-FFF2-40B4-BE49-F238E27FC236}">
                <a16:creationId xmlns:a16="http://schemas.microsoft.com/office/drawing/2014/main" id="{574FC5CD-60E5-49E3-93AA-20053139D532}"/>
              </a:ext>
            </a:extLst>
          </p:cNvPr>
          <p:cNvPicPr>
            <a:picLocks noChangeAspect="1"/>
          </p:cNvPicPr>
          <p:nvPr userDrawn="1"/>
        </p:nvPicPr>
        <p:blipFill rotWithShape="1">
          <a:blip r:embed="rId2"/>
          <a:srcRect t="12666" r="48755" b="-348"/>
          <a:stretch/>
        </p:blipFill>
        <p:spPr>
          <a:xfrm>
            <a:off x="404614" y="0"/>
            <a:ext cx="2855047" cy="6858002"/>
          </a:xfrm>
          <a:prstGeom prst="rect">
            <a:avLst/>
          </a:prstGeom>
        </p:spPr>
      </p:pic>
      <p:pic>
        <p:nvPicPr>
          <p:cNvPr id="9" name="Image 8">
            <a:extLst>
              <a:ext uri="{FF2B5EF4-FFF2-40B4-BE49-F238E27FC236}">
                <a16:creationId xmlns:a16="http://schemas.microsoft.com/office/drawing/2014/main" id="{DEA79FC7-554A-4737-90AC-9D03F680E8F9}"/>
              </a:ext>
            </a:extLst>
          </p:cNvPr>
          <p:cNvPicPr>
            <a:picLocks noChangeAspect="1"/>
          </p:cNvPicPr>
          <p:nvPr userDrawn="1"/>
        </p:nvPicPr>
        <p:blipFill rotWithShape="1">
          <a:blip r:embed="rId3"/>
          <a:srcRect l="87406"/>
          <a:stretch/>
        </p:blipFill>
        <p:spPr>
          <a:xfrm>
            <a:off x="0" y="0"/>
            <a:ext cx="404614" cy="6858000"/>
          </a:xfrm>
          <a:prstGeom prst="rect">
            <a:avLst/>
          </a:prstGeom>
        </p:spPr>
      </p:pic>
      <p:pic>
        <p:nvPicPr>
          <p:cNvPr id="11" name="Image 10">
            <a:extLst>
              <a:ext uri="{FF2B5EF4-FFF2-40B4-BE49-F238E27FC236}">
                <a16:creationId xmlns:a16="http://schemas.microsoft.com/office/drawing/2014/main" id="{7A1E9054-C6F7-47FF-8B27-B33339F3A3F1}"/>
              </a:ext>
            </a:extLst>
          </p:cNvPr>
          <p:cNvPicPr>
            <a:picLocks noChangeAspect="1"/>
          </p:cNvPicPr>
          <p:nvPr userDrawn="1"/>
        </p:nvPicPr>
        <p:blipFill rotWithShape="1">
          <a:blip r:embed="rId4"/>
          <a:srcRect l="-10747"/>
          <a:stretch/>
        </p:blipFill>
        <p:spPr>
          <a:xfrm>
            <a:off x="-350314" y="6429377"/>
            <a:ext cx="3609975" cy="428625"/>
          </a:xfrm>
          <a:prstGeom prst="rect">
            <a:avLst/>
          </a:prstGeom>
        </p:spPr>
      </p:pic>
    </p:spTree>
    <p:extLst>
      <p:ext uri="{BB962C8B-B14F-4D97-AF65-F5344CB8AC3E}">
        <p14:creationId xmlns:p14="http://schemas.microsoft.com/office/powerpoint/2010/main" val="3343099723"/>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6 blocs texte orange">
    <p:bg>
      <p:bgPr>
        <a:solidFill>
          <a:schemeClr val="accent1"/>
        </a:solidFill>
        <a:effectLst/>
      </p:bgPr>
    </p:bg>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lvl1pPr>
              <a:defRPr>
                <a:solidFill>
                  <a:schemeClr val="bg1"/>
                </a:solidFill>
              </a:defRPr>
            </a:lvl1pPr>
          </a:lstStyle>
          <a:p>
            <a:r>
              <a:rPr lang="en-US"/>
              <a:t>Confidential |  August 2019</a:t>
            </a:r>
            <a:endParaRPr lang="fr-FR"/>
          </a:p>
        </p:txBody>
      </p:sp>
      <p:sp>
        <p:nvSpPr>
          <p:cNvPr id="4" name="Espace réservé du numéro de diapositive 3"/>
          <p:cNvSpPr>
            <a:spLocks noGrp="1"/>
          </p:cNvSpPr>
          <p:nvPr>
            <p:ph type="sldNum" sz="quarter" idx="11"/>
          </p:nvPr>
        </p:nvSpPr>
        <p:spPr/>
        <p:txBody>
          <a:bodyPr/>
          <a:lstStyle>
            <a:lvl1pPr algn="l">
              <a:defRPr>
                <a:solidFill>
                  <a:schemeClr val="tx1"/>
                </a:solidFill>
              </a:defRPr>
            </a:lvl1pPr>
          </a:lstStyle>
          <a:p>
            <a:fld id="{72F7D735-2684-4015-BC38-8C62B24B466E}" type="slidenum">
              <a:rPr lang="fr-FR" smtClean="0"/>
              <a:pPr/>
              <a:t>‹N°›</a:t>
            </a:fld>
            <a:endParaRPr lang="fr-FR"/>
          </a:p>
        </p:txBody>
      </p:sp>
      <p:sp>
        <p:nvSpPr>
          <p:cNvPr id="9" name="Espace réservé du texte 7"/>
          <p:cNvSpPr>
            <a:spLocks noGrp="1"/>
          </p:cNvSpPr>
          <p:nvPr>
            <p:ph type="body" sz="quarter" idx="13" hasCustomPrompt="1"/>
          </p:nvPr>
        </p:nvSpPr>
        <p:spPr>
          <a:xfrm>
            <a:off x="1056147" y="357218"/>
            <a:ext cx="10189207" cy="624017"/>
          </a:xfrm>
        </p:spPr>
        <p:txBody>
          <a:bodyPr anchor="t" anchorCtr="0"/>
          <a:lstStyle>
            <a:lvl1pPr marL="0">
              <a:lnSpc>
                <a:spcPct val="110000"/>
              </a:lnSpc>
              <a:buFontTx/>
              <a:buNone/>
              <a:defRPr sz="4000" b="1" i="0">
                <a:solidFill>
                  <a:schemeClr val="bg1"/>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fr-FR"/>
              <a:t>Click to </a:t>
            </a:r>
            <a:r>
              <a:rPr lang="fr-FR" err="1"/>
              <a:t>modify</a:t>
            </a:r>
            <a:r>
              <a:rPr lang="fr-FR"/>
              <a:t> the </a:t>
            </a:r>
            <a:r>
              <a:rPr lang="fr-FR" err="1"/>
              <a:t>title</a:t>
            </a:r>
            <a:endParaRPr lang="fr-FR"/>
          </a:p>
        </p:txBody>
      </p:sp>
      <p:sp>
        <p:nvSpPr>
          <p:cNvPr id="7" name="Espace réservé du texte 7"/>
          <p:cNvSpPr>
            <a:spLocks noGrp="1"/>
          </p:cNvSpPr>
          <p:nvPr>
            <p:ph type="body" sz="quarter" idx="12" hasCustomPrompt="1"/>
          </p:nvPr>
        </p:nvSpPr>
        <p:spPr>
          <a:xfrm>
            <a:off x="2696845" y="1924265"/>
            <a:ext cx="2952000" cy="650563"/>
          </a:xfrm>
        </p:spPr>
        <p:txBody>
          <a:bodyPr/>
          <a:lstStyle>
            <a:lvl1pPr marL="0">
              <a:buFontTx/>
              <a:buNone/>
              <a:defRPr sz="2000" b="1" i="0" u="none"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Click to </a:t>
            </a:r>
            <a:r>
              <a:rPr lang="fr-FR" err="1"/>
              <a:t>modify</a:t>
            </a:r>
            <a:endParaRPr lang="fr-FR"/>
          </a:p>
          <a:p>
            <a:pPr lvl="0"/>
            <a:r>
              <a:rPr lang="fr-FR"/>
              <a:t>…</a:t>
            </a:r>
          </a:p>
        </p:txBody>
      </p:sp>
      <p:sp>
        <p:nvSpPr>
          <p:cNvPr id="11" name="Espace réservé du texte 7"/>
          <p:cNvSpPr>
            <a:spLocks noGrp="1"/>
          </p:cNvSpPr>
          <p:nvPr>
            <p:ph type="body" sz="quarter" idx="15" hasCustomPrompt="1"/>
          </p:nvPr>
        </p:nvSpPr>
        <p:spPr>
          <a:xfrm>
            <a:off x="8287224" y="1924265"/>
            <a:ext cx="2952000" cy="650563"/>
          </a:xfrm>
        </p:spPr>
        <p:txBody>
          <a:bodyPr/>
          <a:lstStyle>
            <a:lvl1pPr marL="0">
              <a:buFontTx/>
              <a:buNone/>
              <a:defRPr sz="2000" b="1" i="0" u="none"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Click to </a:t>
            </a:r>
            <a:r>
              <a:rPr lang="fr-FR" err="1"/>
              <a:t>modify</a:t>
            </a:r>
            <a:endParaRPr lang="fr-FR"/>
          </a:p>
          <a:p>
            <a:pPr lvl="0"/>
            <a:r>
              <a:rPr lang="fr-FR"/>
              <a:t>…</a:t>
            </a:r>
          </a:p>
        </p:txBody>
      </p:sp>
      <p:sp>
        <p:nvSpPr>
          <p:cNvPr id="15" name="Espace réservé du texte 7"/>
          <p:cNvSpPr>
            <a:spLocks noGrp="1"/>
          </p:cNvSpPr>
          <p:nvPr>
            <p:ph type="body" sz="quarter" idx="16" hasCustomPrompt="1"/>
          </p:nvPr>
        </p:nvSpPr>
        <p:spPr>
          <a:xfrm>
            <a:off x="2744391" y="4104389"/>
            <a:ext cx="2952000" cy="650563"/>
          </a:xfrm>
        </p:spPr>
        <p:txBody>
          <a:bodyPr/>
          <a:lstStyle>
            <a:lvl1pPr marL="0">
              <a:buFontTx/>
              <a:buNone/>
              <a:defRPr sz="2000" b="1" i="0" u="none"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Click to </a:t>
            </a:r>
            <a:r>
              <a:rPr lang="fr-FR" err="1"/>
              <a:t>modify</a:t>
            </a:r>
            <a:endParaRPr lang="fr-FR"/>
          </a:p>
          <a:p>
            <a:pPr lvl="0"/>
            <a:r>
              <a:rPr lang="fr-FR"/>
              <a:t>…</a:t>
            </a:r>
          </a:p>
        </p:txBody>
      </p:sp>
      <p:sp>
        <p:nvSpPr>
          <p:cNvPr id="17" name="Espace réservé du texte 7"/>
          <p:cNvSpPr>
            <a:spLocks noGrp="1"/>
          </p:cNvSpPr>
          <p:nvPr>
            <p:ph type="body" sz="quarter" idx="18" hasCustomPrompt="1"/>
          </p:nvPr>
        </p:nvSpPr>
        <p:spPr>
          <a:xfrm>
            <a:off x="8287224" y="4149081"/>
            <a:ext cx="2952000" cy="650563"/>
          </a:xfrm>
        </p:spPr>
        <p:txBody>
          <a:bodyPr/>
          <a:lstStyle>
            <a:lvl1pPr marL="0">
              <a:buFontTx/>
              <a:buNone/>
              <a:defRPr sz="2000" b="1" i="0" u="none"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Click to </a:t>
            </a:r>
            <a:r>
              <a:rPr lang="fr-FR" err="1"/>
              <a:t>modify</a:t>
            </a:r>
            <a:endParaRPr lang="fr-FR"/>
          </a:p>
          <a:p>
            <a:pPr lvl="0"/>
            <a:r>
              <a:rPr lang="fr-FR"/>
              <a:t>…</a:t>
            </a:r>
          </a:p>
        </p:txBody>
      </p:sp>
      <p:pic>
        <p:nvPicPr>
          <p:cNvPr id="12" name="Image 11">
            <a:extLst>
              <a:ext uri="{FF2B5EF4-FFF2-40B4-BE49-F238E27FC236}">
                <a16:creationId xmlns:a16="http://schemas.microsoft.com/office/drawing/2014/main" id="{20123920-6AB1-8544-8B94-C9A5C3A410A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075" y="6167565"/>
            <a:ext cx="1221599" cy="789827"/>
          </a:xfrm>
          <a:prstGeom prst="rect">
            <a:avLst/>
          </a:prstGeom>
        </p:spPr>
      </p:pic>
      <p:sp>
        <p:nvSpPr>
          <p:cNvPr id="34" name="Espace réservé du texte 7">
            <a:extLst>
              <a:ext uri="{FF2B5EF4-FFF2-40B4-BE49-F238E27FC236}">
                <a16:creationId xmlns:a16="http://schemas.microsoft.com/office/drawing/2014/main" id="{5E7C2B8D-CB7D-44D9-B724-7AD2AE9C4CE3}"/>
              </a:ext>
            </a:extLst>
          </p:cNvPr>
          <p:cNvSpPr>
            <a:spLocks noGrp="1"/>
          </p:cNvSpPr>
          <p:nvPr>
            <p:ph type="body" sz="quarter" idx="19" hasCustomPrompt="1"/>
          </p:nvPr>
        </p:nvSpPr>
        <p:spPr>
          <a:xfrm>
            <a:off x="2696845" y="2801489"/>
            <a:ext cx="2952000" cy="520463"/>
          </a:xfrm>
        </p:spPr>
        <p:txBody>
          <a:bodyPr/>
          <a:lstStyle>
            <a:lvl1pPr marL="0">
              <a:buFontTx/>
              <a:buNone/>
              <a:defRPr sz="1600" b="0" i="0" u="none"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Click to </a:t>
            </a:r>
            <a:r>
              <a:rPr lang="fr-FR" err="1"/>
              <a:t>modify</a:t>
            </a:r>
            <a:endParaRPr lang="fr-FR"/>
          </a:p>
          <a:p>
            <a:pPr lvl="0"/>
            <a:r>
              <a:rPr lang="fr-FR"/>
              <a:t>…</a:t>
            </a:r>
          </a:p>
        </p:txBody>
      </p:sp>
      <p:sp>
        <p:nvSpPr>
          <p:cNvPr id="36" name="Espace réservé du texte 7">
            <a:extLst>
              <a:ext uri="{FF2B5EF4-FFF2-40B4-BE49-F238E27FC236}">
                <a16:creationId xmlns:a16="http://schemas.microsoft.com/office/drawing/2014/main" id="{25C8EA55-D676-4271-9CC1-96DBFC6F538A}"/>
              </a:ext>
            </a:extLst>
          </p:cNvPr>
          <p:cNvSpPr>
            <a:spLocks noGrp="1"/>
          </p:cNvSpPr>
          <p:nvPr>
            <p:ph type="body" sz="quarter" idx="21" hasCustomPrompt="1"/>
          </p:nvPr>
        </p:nvSpPr>
        <p:spPr>
          <a:xfrm>
            <a:off x="8269928" y="2797919"/>
            <a:ext cx="2952000" cy="520463"/>
          </a:xfrm>
        </p:spPr>
        <p:txBody>
          <a:bodyPr/>
          <a:lstStyle>
            <a:lvl1pPr marL="0">
              <a:buFontTx/>
              <a:buNone/>
              <a:defRPr sz="1600" b="0" i="0" u="none"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Click to </a:t>
            </a:r>
            <a:r>
              <a:rPr lang="fr-FR" err="1"/>
              <a:t>modify</a:t>
            </a:r>
            <a:endParaRPr lang="fr-FR"/>
          </a:p>
          <a:p>
            <a:pPr lvl="0"/>
            <a:r>
              <a:rPr lang="fr-FR"/>
              <a:t>…</a:t>
            </a:r>
          </a:p>
        </p:txBody>
      </p:sp>
      <p:sp>
        <p:nvSpPr>
          <p:cNvPr id="37" name="Espace réservé du texte 7">
            <a:extLst>
              <a:ext uri="{FF2B5EF4-FFF2-40B4-BE49-F238E27FC236}">
                <a16:creationId xmlns:a16="http://schemas.microsoft.com/office/drawing/2014/main" id="{91617CA8-608E-44E8-AF52-CC92854D7593}"/>
              </a:ext>
            </a:extLst>
          </p:cNvPr>
          <p:cNvSpPr>
            <a:spLocks noGrp="1"/>
          </p:cNvSpPr>
          <p:nvPr>
            <p:ph type="body" sz="quarter" idx="22" hasCustomPrompt="1"/>
          </p:nvPr>
        </p:nvSpPr>
        <p:spPr>
          <a:xfrm>
            <a:off x="2767813" y="4988991"/>
            <a:ext cx="2952000" cy="520463"/>
          </a:xfrm>
        </p:spPr>
        <p:txBody>
          <a:bodyPr/>
          <a:lstStyle>
            <a:lvl1pPr marL="0">
              <a:buFontTx/>
              <a:buNone/>
              <a:defRPr sz="1600" b="0" i="0" u="none"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Click to </a:t>
            </a:r>
            <a:r>
              <a:rPr lang="fr-FR" err="1"/>
              <a:t>modify</a:t>
            </a:r>
            <a:endParaRPr lang="fr-FR"/>
          </a:p>
          <a:p>
            <a:pPr lvl="0"/>
            <a:r>
              <a:rPr lang="fr-FR"/>
              <a:t>…</a:t>
            </a:r>
          </a:p>
        </p:txBody>
      </p:sp>
      <p:sp>
        <p:nvSpPr>
          <p:cNvPr id="39" name="Espace réservé du texte 7">
            <a:extLst>
              <a:ext uri="{FF2B5EF4-FFF2-40B4-BE49-F238E27FC236}">
                <a16:creationId xmlns:a16="http://schemas.microsoft.com/office/drawing/2014/main" id="{618E8DAF-B39B-44B2-85EB-AAD943D13E97}"/>
              </a:ext>
            </a:extLst>
          </p:cNvPr>
          <p:cNvSpPr>
            <a:spLocks noGrp="1"/>
          </p:cNvSpPr>
          <p:nvPr>
            <p:ph type="body" sz="quarter" idx="24" hasCustomPrompt="1"/>
          </p:nvPr>
        </p:nvSpPr>
        <p:spPr>
          <a:xfrm>
            <a:off x="8293351" y="5030115"/>
            <a:ext cx="2952000" cy="520463"/>
          </a:xfrm>
        </p:spPr>
        <p:txBody>
          <a:bodyPr/>
          <a:lstStyle>
            <a:lvl1pPr marL="0">
              <a:buFontTx/>
              <a:buNone/>
              <a:defRPr sz="1600" b="0" i="0" u="none"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Click to </a:t>
            </a:r>
            <a:r>
              <a:rPr lang="fr-FR" err="1"/>
              <a:t>modify</a:t>
            </a:r>
            <a:endParaRPr lang="fr-FR"/>
          </a:p>
          <a:p>
            <a:pPr lvl="0"/>
            <a:r>
              <a:rPr lang="fr-FR"/>
              <a:t>…</a:t>
            </a:r>
          </a:p>
        </p:txBody>
      </p:sp>
      <p:pic>
        <p:nvPicPr>
          <p:cNvPr id="40" name="Image 39">
            <a:extLst>
              <a:ext uri="{FF2B5EF4-FFF2-40B4-BE49-F238E27FC236}">
                <a16:creationId xmlns:a16="http://schemas.microsoft.com/office/drawing/2014/main" id="{4FEC9CA9-A323-4A76-87C6-FD96977C192B}"/>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923765" y="6165304"/>
            <a:ext cx="1225096" cy="792088"/>
          </a:xfrm>
          <a:prstGeom prst="rect">
            <a:avLst/>
          </a:prstGeom>
        </p:spPr>
      </p:pic>
      <p:sp>
        <p:nvSpPr>
          <p:cNvPr id="19" name="Espace réservé pour une image  3">
            <a:extLst>
              <a:ext uri="{FF2B5EF4-FFF2-40B4-BE49-F238E27FC236}">
                <a16:creationId xmlns:a16="http://schemas.microsoft.com/office/drawing/2014/main" id="{2A47B40D-CA24-4BF5-A0D9-29F854E0C1E4}"/>
              </a:ext>
            </a:extLst>
          </p:cNvPr>
          <p:cNvSpPr>
            <a:spLocks noGrp="1"/>
          </p:cNvSpPr>
          <p:nvPr>
            <p:ph type="pic" sz="quarter" idx="14" hasCustomPrompt="1"/>
          </p:nvPr>
        </p:nvSpPr>
        <p:spPr>
          <a:xfrm>
            <a:off x="1055440" y="1891517"/>
            <a:ext cx="1137349" cy="1430432"/>
          </a:xfrm>
          <a:noFill/>
        </p:spPr>
        <p:txBody>
          <a:bodyPr anchor="ctr">
            <a:noAutofit/>
          </a:bodyPr>
          <a:lstStyle>
            <a:lvl1pPr algn="ctr">
              <a:defRPr sz="1200" b="0">
                <a:solidFill>
                  <a:schemeClr val="tx1"/>
                </a:solidFill>
              </a:defRPr>
            </a:lvl1pPr>
          </a:lstStyle>
          <a:p>
            <a:r>
              <a:rPr lang="fr-FR"/>
              <a:t>Pictogramme</a:t>
            </a:r>
          </a:p>
        </p:txBody>
      </p:sp>
      <p:sp>
        <p:nvSpPr>
          <p:cNvPr id="20" name="Espace réservé pour une image  3">
            <a:extLst>
              <a:ext uri="{FF2B5EF4-FFF2-40B4-BE49-F238E27FC236}">
                <a16:creationId xmlns:a16="http://schemas.microsoft.com/office/drawing/2014/main" id="{798A4D55-B766-458E-A0B9-3A749AB6C481}"/>
              </a:ext>
            </a:extLst>
          </p:cNvPr>
          <p:cNvSpPr>
            <a:spLocks noGrp="1"/>
          </p:cNvSpPr>
          <p:nvPr>
            <p:ph type="pic" sz="quarter" idx="25" hasCustomPrompt="1"/>
          </p:nvPr>
        </p:nvSpPr>
        <p:spPr>
          <a:xfrm>
            <a:off x="1055440" y="4084427"/>
            <a:ext cx="1137349" cy="1430432"/>
          </a:xfrm>
          <a:noFill/>
        </p:spPr>
        <p:txBody>
          <a:bodyPr anchor="ctr">
            <a:noAutofit/>
          </a:bodyPr>
          <a:lstStyle>
            <a:lvl1pPr algn="ctr">
              <a:defRPr sz="1200" b="0">
                <a:solidFill>
                  <a:schemeClr val="tx1"/>
                </a:solidFill>
              </a:defRPr>
            </a:lvl1pPr>
          </a:lstStyle>
          <a:p>
            <a:r>
              <a:rPr lang="fr-FR"/>
              <a:t>Pictogramme</a:t>
            </a:r>
          </a:p>
        </p:txBody>
      </p:sp>
      <p:sp>
        <p:nvSpPr>
          <p:cNvPr id="21" name="Espace réservé pour une image  3">
            <a:extLst>
              <a:ext uri="{FF2B5EF4-FFF2-40B4-BE49-F238E27FC236}">
                <a16:creationId xmlns:a16="http://schemas.microsoft.com/office/drawing/2014/main" id="{9D7576F9-9E27-45E9-A16F-7EEF653E29C6}"/>
              </a:ext>
            </a:extLst>
          </p:cNvPr>
          <p:cNvSpPr>
            <a:spLocks noGrp="1"/>
          </p:cNvSpPr>
          <p:nvPr>
            <p:ph type="pic" sz="quarter" idx="26" hasCustomPrompt="1"/>
          </p:nvPr>
        </p:nvSpPr>
        <p:spPr>
          <a:xfrm>
            <a:off x="6585279" y="1887948"/>
            <a:ext cx="1137349" cy="1430432"/>
          </a:xfrm>
          <a:noFill/>
        </p:spPr>
        <p:txBody>
          <a:bodyPr anchor="ctr">
            <a:noAutofit/>
          </a:bodyPr>
          <a:lstStyle>
            <a:lvl1pPr algn="ctr">
              <a:defRPr sz="1200" b="0">
                <a:solidFill>
                  <a:schemeClr val="tx1"/>
                </a:solidFill>
              </a:defRPr>
            </a:lvl1pPr>
          </a:lstStyle>
          <a:p>
            <a:r>
              <a:rPr lang="fr-FR"/>
              <a:t>Pictogramme</a:t>
            </a:r>
          </a:p>
        </p:txBody>
      </p:sp>
      <p:sp>
        <p:nvSpPr>
          <p:cNvPr id="22" name="Espace réservé pour une image  3">
            <a:extLst>
              <a:ext uri="{FF2B5EF4-FFF2-40B4-BE49-F238E27FC236}">
                <a16:creationId xmlns:a16="http://schemas.microsoft.com/office/drawing/2014/main" id="{F55B8A03-6491-40D5-B52D-BF1483CF7ED4}"/>
              </a:ext>
            </a:extLst>
          </p:cNvPr>
          <p:cNvSpPr>
            <a:spLocks noGrp="1"/>
          </p:cNvSpPr>
          <p:nvPr>
            <p:ph type="pic" sz="quarter" idx="27" hasCustomPrompt="1"/>
          </p:nvPr>
        </p:nvSpPr>
        <p:spPr>
          <a:xfrm>
            <a:off x="6585279" y="4080857"/>
            <a:ext cx="1137349" cy="1430432"/>
          </a:xfrm>
          <a:noFill/>
        </p:spPr>
        <p:txBody>
          <a:bodyPr anchor="ctr">
            <a:noAutofit/>
          </a:bodyPr>
          <a:lstStyle>
            <a:lvl1pPr algn="ctr">
              <a:defRPr sz="1200" b="0">
                <a:solidFill>
                  <a:schemeClr val="tx1"/>
                </a:solidFill>
              </a:defRPr>
            </a:lvl1pPr>
          </a:lstStyle>
          <a:p>
            <a:r>
              <a:rPr lang="fr-FR"/>
              <a:t>Pictogramme</a:t>
            </a:r>
          </a:p>
        </p:txBody>
      </p:sp>
    </p:spTree>
    <p:extLst>
      <p:ext uri="{BB962C8B-B14F-4D97-AF65-F5344CB8AC3E}">
        <p14:creationId xmlns:p14="http://schemas.microsoft.com/office/powerpoint/2010/main" val="253434889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6 block of text">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lvl1pPr>
              <a:defRPr>
                <a:solidFill>
                  <a:schemeClr val="bg1"/>
                </a:solidFill>
              </a:defRPr>
            </a:lvl1pPr>
          </a:lstStyle>
          <a:p>
            <a:r>
              <a:rPr lang="en-GB" noProof="0"/>
              <a:t>Confidential |  August 2019</a:t>
            </a:r>
          </a:p>
        </p:txBody>
      </p:sp>
      <p:sp>
        <p:nvSpPr>
          <p:cNvPr id="4" name="Espace réservé du numéro de diapositive 3"/>
          <p:cNvSpPr>
            <a:spLocks noGrp="1"/>
          </p:cNvSpPr>
          <p:nvPr>
            <p:ph type="sldNum" sz="quarter" idx="11"/>
          </p:nvPr>
        </p:nvSpPr>
        <p:spPr>
          <a:xfrm>
            <a:off x="681530" y="6507295"/>
            <a:ext cx="263461" cy="123111"/>
          </a:xfrm>
        </p:spPr>
        <p:txBody>
          <a:bodyPr/>
          <a:lstStyle>
            <a:lvl1pPr algn="l">
              <a:defRPr/>
            </a:lvl1pPr>
          </a:lstStyle>
          <a:p>
            <a:fld id="{72F7D735-2684-4015-BC38-8C62B24B466E}" type="slidenum">
              <a:rPr lang="en-GB" noProof="0" smtClean="0"/>
              <a:pPr/>
              <a:t>‹N°›</a:t>
            </a:fld>
            <a:endParaRPr lang="en-GB" noProof="0"/>
          </a:p>
        </p:txBody>
      </p:sp>
      <p:sp>
        <p:nvSpPr>
          <p:cNvPr id="9" name="Espace réservé du texte 7"/>
          <p:cNvSpPr>
            <a:spLocks noGrp="1"/>
          </p:cNvSpPr>
          <p:nvPr>
            <p:ph type="body" sz="quarter" idx="13" hasCustomPrompt="1"/>
          </p:nvPr>
        </p:nvSpPr>
        <p:spPr>
          <a:xfrm>
            <a:off x="1307470" y="563349"/>
            <a:ext cx="10189207" cy="624017"/>
          </a:xfrm>
        </p:spPr>
        <p:txBody>
          <a:bodyPr anchor="b"/>
          <a:lstStyle>
            <a:lvl1pPr marL="0">
              <a:lnSpc>
                <a:spcPct val="110000"/>
              </a:lnSpc>
              <a:buFontTx/>
              <a:buNone/>
              <a:defRPr sz="4000" b="1" i="0">
                <a:solidFill>
                  <a:schemeClr val="tx2"/>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en-GB" noProof="0"/>
              <a:t>Click to change the style of the text</a:t>
            </a:r>
          </a:p>
        </p:txBody>
      </p:sp>
      <p:sp>
        <p:nvSpPr>
          <p:cNvPr id="7" name="Espace réservé du texte 7"/>
          <p:cNvSpPr>
            <a:spLocks noGrp="1"/>
          </p:cNvSpPr>
          <p:nvPr>
            <p:ph type="body" sz="quarter" idx="12" hasCustomPrompt="1"/>
          </p:nvPr>
        </p:nvSpPr>
        <p:spPr>
          <a:xfrm>
            <a:off x="1315741" y="1714845"/>
            <a:ext cx="2952000" cy="671979"/>
          </a:xfrm>
        </p:spPr>
        <p:txBody>
          <a:bodyPr/>
          <a:lstStyle>
            <a:lvl1pPr marL="0">
              <a:buFontTx/>
              <a:buNone/>
              <a:defRPr sz="2000" b="1" i="0" u="sng"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en-GB" noProof="0"/>
              <a:t>Click to change the style of the text</a:t>
            </a:r>
          </a:p>
        </p:txBody>
      </p:sp>
      <p:sp>
        <p:nvSpPr>
          <p:cNvPr id="10" name="Espace réservé du texte 7"/>
          <p:cNvSpPr>
            <a:spLocks noGrp="1"/>
          </p:cNvSpPr>
          <p:nvPr>
            <p:ph type="body" sz="quarter" idx="14" hasCustomPrompt="1"/>
          </p:nvPr>
        </p:nvSpPr>
        <p:spPr>
          <a:xfrm>
            <a:off x="4912040" y="1714845"/>
            <a:ext cx="2952000" cy="671979"/>
          </a:xfrm>
        </p:spPr>
        <p:txBody>
          <a:bodyPr/>
          <a:lstStyle>
            <a:lvl1pPr marL="0">
              <a:buFontTx/>
              <a:buNone/>
              <a:defRPr sz="2000" b="1" i="0" u="sng"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en-GB" noProof="0"/>
              <a:t>Click to change the style of the text</a:t>
            </a:r>
          </a:p>
        </p:txBody>
      </p:sp>
      <p:sp>
        <p:nvSpPr>
          <p:cNvPr id="11" name="Espace réservé du texte 7"/>
          <p:cNvSpPr>
            <a:spLocks noGrp="1"/>
          </p:cNvSpPr>
          <p:nvPr>
            <p:ph type="body" sz="quarter" idx="15" hasCustomPrompt="1"/>
          </p:nvPr>
        </p:nvSpPr>
        <p:spPr>
          <a:xfrm>
            <a:off x="8577055" y="1714845"/>
            <a:ext cx="2952000" cy="671979"/>
          </a:xfrm>
        </p:spPr>
        <p:txBody>
          <a:bodyPr/>
          <a:lstStyle>
            <a:lvl1pPr marL="0">
              <a:buFontTx/>
              <a:buNone/>
              <a:defRPr sz="2000" b="1" i="0" u="sng"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en-GB" noProof="0"/>
              <a:t>Click to change the style of the text</a:t>
            </a:r>
          </a:p>
        </p:txBody>
      </p:sp>
      <p:sp>
        <p:nvSpPr>
          <p:cNvPr id="15" name="Espace réservé du texte 7"/>
          <p:cNvSpPr>
            <a:spLocks noGrp="1"/>
          </p:cNvSpPr>
          <p:nvPr>
            <p:ph type="body" sz="quarter" idx="16" hasCustomPrompt="1"/>
          </p:nvPr>
        </p:nvSpPr>
        <p:spPr>
          <a:xfrm>
            <a:off x="1315741" y="3944621"/>
            <a:ext cx="2952000" cy="671979"/>
          </a:xfrm>
        </p:spPr>
        <p:txBody>
          <a:bodyPr/>
          <a:lstStyle>
            <a:lvl1pPr marL="0">
              <a:buFontTx/>
              <a:buNone/>
              <a:defRPr sz="2000" b="1" i="0" u="sng"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en-GB" noProof="0"/>
              <a:t>Click to change the style of the text</a:t>
            </a:r>
          </a:p>
        </p:txBody>
      </p:sp>
      <p:sp>
        <p:nvSpPr>
          <p:cNvPr id="16" name="Espace réservé du texte 7"/>
          <p:cNvSpPr>
            <a:spLocks noGrp="1"/>
          </p:cNvSpPr>
          <p:nvPr>
            <p:ph type="body" sz="quarter" idx="17" hasCustomPrompt="1"/>
          </p:nvPr>
        </p:nvSpPr>
        <p:spPr>
          <a:xfrm>
            <a:off x="4912040" y="3944621"/>
            <a:ext cx="2952000" cy="671979"/>
          </a:xfrm>
        </p:spPr>
        <p:txBody>
          <a:bodyPr/>
          <a:lstStyle>
            <a:lvl1pPr marL="0">
              <a:buFontTx/>
              <a:buNone/>
              <a:defRPr sz="2000" b="1" i="0" u="sng"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en-GB" noProof="0"/>
              <a:t>Click to change the style of the text</a:t>
            </a:r>
          </a:p>
        </p:txBody>
      </p:sp>
      <p:sp>
        <p:nvSpPr>
          <p:cNvPr id="17" name="Espace réservé du texte 7"/>
          <p:cNvSpPr>
            <a:spLocks noGrp="1"/>
          </p:cNvSpPr>
          <p:nvPr>
            <p:ph type="body" sz="quarter" idx="18" hasCustomPrompt="1"/>
          </p:nvPr>
        </p:nvSpPr>
        <p:spPr>
          <a:xfrm>
            <a:off x="8577055" y="3944620"/>
            <a:ext cx="2952000" cy="671979"/>
          </a:xfrm>
        </p:spPr>
        <p:txBody>
          <a:bodyPr/>
          <a:lstStyle>
            <a:lvl1pPr marL="0">
              <a:buFontTx/>
              <a:buNone/>
              <a:defRPr sz="2000" b="1" i="0" u="sng"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en-GB" noProof="0"/>
              <a:t>Click to change the style of the text</a:t>
            </a:r>
          </a:p>
        </p:txBody>
      </p:sp>
      <p:pic>
        <p:nvPicPr>
          <p:cNvPr id="12" name="Image 11">
            <a:extLst>
              <a:ext uri="{FF2B5EF4-FFF2-40B4-BE49-F238E27FC236}">
                <a16:creationId xmlns:a16="http://schemas.microsoft.com/office/drawing/2014/main" id="{20123920-6AB1-8544-8B94-C9A5C3A410A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075" y="6167565"/>
            <a:ext cx="1221599" cy="789827"/>
          </a:xfrm>
          <a:prstGeom prst="rect">
            <a:avLst/>
          </a:prstGeom>
        </p:spPr>
      </p:pic>
    </p:spTree>
    <p:extLst>
      <p:ext uri="{BB962C8B-B14F-4D97-AF65-F5344CB8AC3E}">
        <p14:creationId xmlns:p14="http://schemas.microsoft.com/office/powerpoint/2010/main" val="233693972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Graphiques">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lvl1pPr>
              <a:defRPr>
                <a:solidFill>
                  <a:schemeClr val="bg1"/>
                </a:solidFill>
              </a:defRPr>
            </a:lvl1pPr>
          </a:lstStyle>
          <a:p>
            <a:r>
              <a:rPr lang="en-US"/>
              <a:t>Confidential |  August 2019</a:t>
            </a:r>
            <a:endParaRPr lang="fr-FR"/>
          </a:p>
        </p:txBody>
      </p:sp>
      <p:sp>
        <p:nvSpPr>
          <p:cNvPr id="4" name="Espace réservé du numéro de diapositive 3"/>
          <p:cNvSpPr>
            <a:spLocks noGrp="1"/>
          </p:cNvSpPr>
          <p:nvPr>
            <p:ph type="sldNum" sz="quarter" idx="11"/>
          </p:nvPr>
        </p:nvSpPr>
        <p:spPr/>
        <p:txBody>
          <a:bodyPr/>
          <a:lstStyle>
            <a:lvl1pPr algn="l">
              <a:defRPr/>
            </a:lvl1pPr>
          </a:lstStyle>
          <a:p>
            <a:fld id="{72F7D735-2684-4015-BC38-8C62B24B466E}" type="slidenum">
              <a:rPr lang="fr-FR" smtClean="0"/>
              <a:pPr/>
              <a:t>‹N°›</a:t>
            </a:fld>
            <a:endParaRPr lang="fr-FR"/>
          </a:p>
        </p:txBody>
      </p:sp>
      <p:sp>
        <p:nvSpPr>
          <p:cNvPr id="9" name="Espace réservé du texte 7"/>
          <p:cNvSpPr>
            <a:spLocks noGrp="1"/>
          </p:cNvSpPr>
          <p:nvPr>
            <p:ph type="body" sz="quarter" idx="13" hasCustomPrompt="1"/>
          </p:nvPr>
        </p:nvSpPr>
        <p:spPr>
          <a:xfrm>
            <a:off x="1307470" y="896774"/>
            <a:ext cx="10189207" cy="624017"/>
          </a:xfrm>
        </p:spPr>
        <p:txBody>
          <a:bodyPr anchor="b"/>
          <a:lstStyle>
            <a:lvl1pPr marL="0">
              <a:buFontTx/>
              <a:buNone/>
              <a:defRPr sz="4000" b="1" i="0">
                <a:solidFill>
                  <a:schemeClr val="tx2"/>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fr-FR"/>
              <a:t>Click to </a:t>
            </a:r>
            <a:r>
              <a:rPr lang="fr-FR" err="1"/>
              <a:t>modify</a:t>
            </a:r>
            <a:r>
              <a:rPr lang="fr-FR"/>
              <a:t> the </a:t>
            </a:r>
            <a:r>
              <a:rPr lang="fr-FR" err="1"/>
              <a:t>title</a:t>
            </a:r>
            <a:endParaRPr lang="fr-FR"/>
          </a:p>
        </p:txBody>
      </p:sp>
      <p:sp>
        <p:nvSpPr>
          <p:cNvPr id="6" name="Espace réservé du graphique 5"/>
          <p:cNvSpPr>
            <a:spLocks noGrp="1"/>
          </p:cNvSpPr>
          <p:nvPr>
            <p:ph type="chart" sz="quarter" idx="23"/>
          </p:nvPr>
        </p:nvSpPr>
        <p:spPr>
          <a:xfrm>
            <a:off x="695327" y="2744924"/>
            <a:ext cx="4932623" cy="2736304"/>
          </a:xfrm>
          <a:solidFill>
            <a:schemeClr val="bg2"/>
          </a:solidFill>
        </p:spPr>
        <p:txBody>
          <a:bodyPr vert="horz" wrap="square" lIns="36000" tIns="0" rIns="36000" bIns="0" rtlCol="0" anchor="ctr">
            <a:noAutofit/>
          </a:bodyPr>
          <a:lstStyle>
            <a:lvl1pPr algn="ctr">
              <a:defRPr lang="fr-FR" sz="1200" b="0">
                <a:solidFill>
                  <a:schemeClr val="tx1"/>
                </a:solidFill>
              </a:defRPr>
            </a:lvl1pPr>
          </a:lstStyle>
          <a:p>
            <a:pPr lvl="0" algn="ctr"/>
            <a:r>
              <a:rPr lang="fr-FR"/>
              <a:t>Cliquez sur l'icône pour ajouter un graphique</a:t>
            </a:r>
          </a:p>
        </p:txBody>
      </p:sp>
      <p:sp>
        <p:nvSpPr>
          <p:cNvPr id="18" name="Espace réservé du graphique 5"/>
          <p:cNvSpPr>
            <a:spLocks noGrp="1"/>
          </p:cNvSpPr>
          <p:nvPr>
            <p:ph type="chart" sz="quarter" idx="24"/>
          </p:nvPr>
        </p:nvSpPr>
        <p:spPr>
          <a:xfrm>
            <a:off x="6096003" y="2744924"/>
            <a:ext cx="3060415" cy="2736304"/>
          </a:xfrm>
          <a:solidFill>
            <a:schemeClr val="bg2"/>
          </a:solidFill>
        </p:spPr>
        <p:txBody>
          <a:bodyPr vert="horz" wrap="square" lIns="36000" tIns="0" rIns="36000" bIns="0" rtlCol="0" anchor="ctr">
            <a:noAutofit/>
          </a:bodyPr>
          <a:lstStyle>
            <a:lvl1pPr algn="ctr">
              <a:defRPr lang="fr-FR" sz="1200" b="0">
                <a:solidFill>
                  <a:schemeClr val="tx1"/>
                </a:solidFill>
              </a:defRPr>
            </a:lvl1pPr>
          </a:lstStyle>
          <a:p>
            <a:pPr lvl="0" algn="ctr"/>
            <a:r>
              <a:rPr lang="fr-FR"/>
              <a:t>Cliquez sur l'icône pour ajouter un graphique</a:t>
            </a:r>
          </a:p>
        </p:txBody>
      </p:sp>
      <p:sp>
        <p:nvSpPr>
          <p:cNvPr id="19" name="Espace réservé du graphique 5"/>
          <p:cNvSpPr>
            <a:spLocks noGrp="1"/>
          </p:cNvSpPr>
          <p:nvPr>
            <p:ph type="chart" sz="quarter" idx="25"/>
          </p:nvPr>
        </p:nvSpPr>
        <p:spPr>
          <a:xfrm>
            <a:off x="9516382" y="1772818"/>
            <a:ext cx="1977279" cy="3708412"/>
          </a:xfrm>
          <a:solidFill>
            <a:schemeClr val="bg2"/>
          </a:solidFill>
        </p:spPr>
        <p:txBody>
          <a:bodyPr vert="horz" wrap="square" lIns="36000" tIns="0" rIns="36000" bIns="0" rtlCol="0" anchor="ctr">
            <a:noAutofit/>
          </a:bodyPr>
          <a:lstStyle>
            <a:lvl1pPr algn="ctr">
              <a:defRPr lang="fr-FR" sz="1200" b="0">
                <a:solidFill>
                  <a:schemeClr val="tx1"/>
                </a:solidFill>
              </a:defRPr>
            </a:lvl1pPr>
          </a:lstStyle>
          <a:p>
            <a:pPr lvl="0" algn="ctr"/>
            <a:r>
              <a:rPr lang="fr-FR"/>
              <a:t>Cliquez sur l'icône pour ajouter un graphique</a:t>
            </a:r>
          </a:p>
        </p:txBody>
      </p:sp>
      <p:pic>
        <p:nvPicPr>
          <p:cNvPr id="10" name="Image 9">
            <a:extLst>
              <a:ext uri="{FF2B5EF4-FFF2-40B4-BE49-F238E27FC236}">
                <a16:creationId xmlns:a16="http://schemas.microsoft.com/office/drawing/2014/main" id="{B13CA40D-977B-314B-BA7C-54F54BA62F6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075" y="6167565"/>
            <a:ext cx="1221599" cy="789827"/>
          </a:xfrm>
          <a:prstGeom prst="rect">
            <a:avLst/>
          </a:prstGeom>
        </p:spPr>
      </p:pic>
    </p:spTree>
    <p:extLst>
      <p:ext uri="{BB962C8B-B14F-4D97-AF65-F5344CB8AC3E}">
        <p14:creationId xmlns:p14="http://schemas.microsoft.com/office/powerpoint/2010/main" val="174412748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1_Verbatim">
    <p:bg>
      <p:bgPr>
        <a:solidFill>
          <a:schemeClr val="accent1"/>
        </a:solidFill>
        <a:effectLst/>
      </p:bgPr>
    </p:bg>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p>
            <a:r>
              <a:rPr lang="en-US"/>
              <a:t>Confidential |  August 2019</a:t>
            </a:r>
            <a:endParaRPr lang="fr-FR"/>
          </a:p>
        </p:txBody>
      </p:sp>
      <p:sp>
        <p:nvSpPr>
          <p:cNvPr id="4" name="Espace réservé du numéro de diapositive 3"/>
          <p:cNvSpPr>
            <a:spLocks noGrp="1"/>
          </p:cNvSpPr>
          <p:nvPr>
            <p:ph type="sldNum" sz="quarter" idx="11"/>
          </p:nvPr>
        </p:nvSpPr>
        <p:spPr/>
        <p:txBody>
          <a:bodyPr/>
          <a:lstStyle>
            <a:lvl1pPr algn="l">
              <a:defRPr/>
            </a:lvl1pPr>
          </a:lstStyle>
          <a:p>
            <a:fld id="{72F7D735-2684-4015-BC38-8C62B24B466E}" type="slidenum">
              <a:rPr lang="fr-FR" smtClean="0"/>
              <a:pPr/>
              <a:t>‹N°›</a:t>
            </a:fld>
            <a:endParaRPr lang="fr-FR"/>
          </a:p>
        </p:txBody>
      </p:sp>
      <p:sp>
        <p:nvSpPr>
          <p:cNvPr id="6" name="Espace réservé du texte 7"/>
          <p:cNvSpPr>
            <a:spLocks noGrp="1"/>
          </p:cNvSpPr>
          <p:nvPr>
            <p:ph type="body" sz="quarter" idx="12" hasCustomPrompt="1"/>
          </p:nvPr>
        </p:nvSpPr>
        <p:spPr>
          <a:xfrm>
            <a:off x="3945365" y="3007796"/>
            <a:ext cx="6543127" cy="842411"/>
          </a:xfrm>
        </p:spPr>
        <p:txBody>
          <a:bodyPr anchor="ctr"/>
          <a:lstStyle>
            <a:lvl1pPr marL="0">
              <a:lnSpc>
                <a:spcPct val="110000"/>
              </a:lnSpc>
              <a:spcBef>
                <a:spcPts val="0"/>
              </a:spcBef>
              <a:buFontTx/>
              <a:buNone/>
              <a:defRPr sz="5400" b="1" i="0">
                <a:solidFill>
                  <a:schemeClr val="bg1"/>
                </a:solidFill>
              </a:defRPr>
            </a:lvl1pPr>
            <a:lvl2pPr marL="0">
              <a:lnSpc>
                <a:spcPct val="100000"/>
              </a:lnSpc>
              <a:spcBef>
                <a:spcPts val="0"/>
              </a:spcBef>
              <a:buFontTx/>
              <a:buNone/>
              <a:defRPr sz="1600" b="0" i="0"/>
            </a:lvl2pPr>
            <a:lvl3pPr marL="0">
              <a:lnSpc>
                <a:spcPct val="100000"/>
              </a:lnSpc>
              <a:spcBef>
                <a:spcPts val="0"/>
              </a:spcBef>
              <a:buFontTx/>
              <a:buNone/>
              <a:defRPr sz="1600" b="0" i="0"/>
            </a:lvl3pPr>
            <a:lvl4pPr marL="0" indent="0">
              <a:lnSpc>
                <a:spcPct val="100000"/>
              </a:lnSpc>
              <a:spcBef>
                <a:spcPts val="0"/>
              </a:spcBef>
              <a:buFontTx/>
              <a:buNone/>
              <a:defRPr sz="1600" b="0" i="0"/>
            </a:lvl4pPr>
            <a:lvl5pPr marL="0" indent="0">
              <a:lnSpc>
                <a:spcPct val="100000"/>
              </a:lnSpc>
              <a:spcBef>
                <a:spcPts val="0"/>
              </a:spcBef>
              <a:buFontTx/>
              <a:buNone/>
              <a:defRPr sz="1600" b="0" i="0"/>
            </a:lvl5pPr>
          </a:lstStyle>
          <a:p>
            <a:pPr lvl="0"/>
            <a:r>
              <a:rPr lang="fr-FR"/>
              <a:t>Insert a </a:t>
            </a:r>
            <a:r>
              <a:rPr lang="fr-FR" err="1"/>
              <a:t>quote</a:t>
            </a:r>
            <a:r>
              <a:rPr lang="fr-FR"/>
              <a:t> </a:t>
            </a:r>
            <a:r>
              <a:rPr lang="fr-FR" err="1"/>
              <a:t>here</a:t>
            </a:r>
            <a:endParaRPr lang="fr-FR"/>
          </a:p>
        </p:txBody>
      </p:sp>
      <p:sp>
        <p:nvSpPr>
          <p:cNvPr id="2" name="ZoneTexte 1">
            <a:extLst>
              <a:ext uri="{FF2B5EF4-FFF2-40B4-BE49-F238E27FC236}">
                <a16:creationId xmlns:a16="http://schemas.microsoft.com/office/drawing/2014/main" id="{053753E1-B500-42DE-A588-0FABA26EAD21}"/>
              </a:ext>
            </a:extLst>
          </p:cNvPr>
          <p:cNvSpPr txBox="1"/>
          <p:nvPr userDrawn="1"/>
        </p:nvSpPr>
        <p:spPr>
          <a:xfrm>
            <a:off x="3736766" y="-1224466"/>
            <a:ext cx="1296145" cy="2985433"/>
          </a:xfrm>
          <a:prstGeom prst="rect">
            <a:avLst/>
          </a:prstGeom>
          <a:noFill/>
        </p:spPr>
        <p:txBody>
          <a:bodyPr wrap="square" lIns="36000" tIns="0" rIns="36000" bIns="0" rtlCol="0">
            <a:spAutoFit/>
          </a:bodyPr>
          <a:lstStyle/>
          <a:p>
            <a:pPr marL="0" indent="0">
              <a:buClr>
                <a:schemeClr val="tx2"/>
              </a:buClr>
              <a:buFont typeface="Arial"/>
              <a:buNone/>
            </a:pPr>
            <a:r>
              <a:rPr lang="fr-FR" sz="18000" b="1"/>
              <a:t>«</a:t>
            </a:r>
            <a:r>
              <a:rPr lang="fr-FR" sz="1400"/>
              <a:t> </a:t>
            </a:r>
          </a:p>
        </p:txBody>
      </p:sp>
      <p:sp>
        <p:nvSpPr>
          <p:cNvPr id="14" name="ZoneTexte 13">
            <a:extLst>
              <a:ext uri="{FF2B5EF4-FFF2-40B4-BE49-F238E27FC236}">
                <a16:creationId xmlns:a16="http://schemas.microsoft.com/office/drawing/2014/main" id="{91717E5E-32EF-45FB-B1B8-4C72D834C30A}"/>
              </a:ext>
            </a:extLst>
          </p:cNvPr>
          <p:cNvSpPr txBox="1"/>
          <p:nvPr userDrawn="1"/>
        </p:nvSpPr>
        <p:spPr>
          <a:xfrm>
            <a:off x="9408370" y="4853910"/>
            <a:ext cx="1296145" cy="2985433"/>
          </a:xfrm>
          <a:prstGeom prst="rect">
            <a:avLst/>
          </a:prstGeom>
          <a:noFill/>
        </p:spPr>
        <p:txBody>
          <a:bodyPr wrap="square" lIns="36000" tIns="0" rIns="36000" bIns="0" rtlCol="0">
            <a:spAutoFit/>
          </a:bodyPr>
          <a:lstStyle/>
          <a:p>
            <a:pPr marL="0" indent="0">
              <a:buClr>
                <a:schemeClr val="tx2"/>
              </a:buClr>
              <a:buFont typeface="Arial"/>
              <a:buNone/>
            </a:pPr>
            <a:r>
              <a:rPr lang="fr-FR" sz="18000" b="1"/>
              <a:t>»</a:t>
            </a:r>
            <a:r>
              <a:rPr lang="fr-FR" sz="1400"/>
              <a:t> </a:t>
            </a:r>
          </a:p>
        </p:txBody>
      </p:sp>
      <p:pic>
        <p:nvPicPr>
          <p:cNvPr id="16" name="Image 15">
            <a:extLst>
              <a:ext uri="{FF2B5EF4-FFF2-40B4-BE49-F238E27FC236}">
                <a16:creationId xmlns:a16="http://schemas.microsoft.com/office/drawing/2014/main" id="{A557A6B7-9CC5-439A-A5F0-8401D925CB10}"/>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923765" y="6165304"/>
            <a:ext cx="1225096" cy="792088"/>
          </a:xfrm>
          <a:prstGeom prst="rect">
            <a:avLst/>
          </a:prstGeom>
        </p:spPr>
      </p:pic>
      <p:pic>
        <p:nvPicPr>
          <p:cNvPr id="8" name="Image 7" descr="Une image contenant noir, assis, intérieur&#10;&#10;Description générée automatiquement">
            <a:extLst>
              <a:ext uri="{FF2B5EF4-FFF2-40B4-BE49-F238E27FC236}">
                <a16:creationId xmlns:a16="http://schemas.microsoft.com/office/drawing/2014/main" id="{741C5C5A-33D0-40C8-9035-C903995FE80B}"/>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31713" y="-426327"/>
            <a:ext cx="3671015" cy="5184576"/>
          </a:xfrm>
          <a:prstGeom prst="rect">
            <a:avLst/>
          </a:prstGeom>
        </p:spPr>
      </p:pic>
    </p:spTree>
    <p:extLst>
      <p:ext uri="{BB962C8B-B14F-4D97-AF65-F5344CB8AC3E}">
        <p14:creationId xmlns:p14="http://schemas.microsoft.com/office/powerpoint/2010/main" val="32212815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Exergue">
    <p:bg>
      <p:bgPr>
        <a:solidFill>
          <a:schemeClr val="tx2"/>
        </a:solidFill>
        <a:effectLst/>
      </p:bgPr>
    </p:bg>
    <p:spTree>
      <p:nvGrpSpPr>
        <p:cNvPr id="1" name=""/>
        <p:cNvGrpSpPr/>
        <p:nvPr/>
      </p:nvGrpSpPr>
      <p:grpSpPr>
        <a:xfrm>
          <a:off x="0" y="0"/>
          <a:ext cx="0" cy="0"/>
          <a:chOff x="0" y="0"/>
          <a:chExt cx="0" cy="0"/>
        </a:xfrm>
      </p:grpSpPr>
      <p:sp>
        <p:nvSpPr>
          <p:cNvPr id="9" name="Espace réservé pour une image  3"/>
          <p:cNvSpPr>
            <a:spLocks noGrp="1"/>
          </p:cNvSpPr>
          <p:nvPr>
            <p:ph type="pic" sz="quarter" idx="14" hasCustomPrompt="1"/>
          </p:nvPr>
        </p:nvSpPr>
        <p:spPr>
          <a:xfrm>
            <a:off x="1725203" y="2072279"/>
            <a:ext cx="2268000" cy="2700000"/>
          </a:xfrm>
          <a:noFill/>
        </p:spPr>
        <p:txBody>
          <a:bodyPr anchor="ctr">
            <a:noAutofit/>
          </a:bodyPr>
          <a:lstStyle>
            <a:lvl1pPr algn="ctr">
              <a:defRPr sz="1200" b="0">
                <a:solidFill>
                  <a:schemeClr val="tx1"/>
                </a:solidFill>
              </a:defRPr>
            </a:lvl1pPr>
          </a:lstStyle>
          <a:p>
            <a:r>
              <a:rPr lang="fr-FR"/>
              <a:t>Pictogramme</a:t>
            </a:r>
          </a:p>
        </p:txBody>
      </p:sp>
      <p:sp>
        <p:nvSpPr>
          <p:cNvPr id="3" name="Espace réservé du pied de page 2"/>
          <p:cNvSpPr>
            <a:spLocks noGrp="1"/>
          </p:cNvSpPr>
          <p:nvPr>
            <p:ph type="ftr" sz="quarter" idx="10"/>
          </p:nvPr>
        </p:nvSpPr>
        <p:spPr/>
        <p:txBody>
          <a:bodyPr/>
          <a:lstStyle/>
          <a:p>
            <a:r>
              <a:rPr lang="en-US"/>
              <a:t>Confidential |  August 2019</a:t>
            </a:r>
            <a:endParaRPr lang="fr-FR"/>
          </a:p>
        </p:txBody>
      </p:sp>
      <p:sp>
        <p:nvSpPr>
          <p:cNvPr id="4" name="Espace réservé du numéro de diapositive 3"/>
          <p:cNvSpPr>
            <a:spLocks noGrp="1"/>
          </p:cNvSpPr>
          <p:nvPr>
            <p:ph type="sldNum" sz="quarter" idx="11"/>
          </p:nvPr>
        </p:nvSpPr>
        <p:spPr/>
        <p:txBody>
          <a:bodyPr/>
          <a:lstStyle>
            <a:lvl1pPr algn="l">
              <a:defRPr>
                <a:solidFill>
                  <a:schemeClr val="bg1"/>
                </a:solidFill>
              </a:defRPr>
            </a:lvl1pPr>
          </a:lstStyle>
          <a:p>
            <a:fld id="{72F7D735-2684-4015-BC38-8C62B24B466E}" type="slidenum">
              <a:rPr lang="fr-FR" smtClean="0"/>
              <a:pPr/>
              <a:t>‹N°›</a:t>
            </a:fld>
            <a:endParaRPr lang="fr-FR"/>
          </a:p>
        </p:txBody>
      </p:sp>
      <p:sp>
        <p:nvSpPr>
          <p:cNvPr id="6" name="Espace réservé du texte 7"/>
          <p:cNvSpPr>
            <a:spLocks noGrp="1"/>
          </p:cNvSpPr>
          <p:nvPr>
            <p:ph type="body" sz="quarter" idx="12" hasCustomPrompt="1"/>
          </p:nvPr>
        </p:nvSpPr>
        <p:spPr>
          <a:xfrm>
            <a:off x="4331806" y="3078008"/>
            <a:ext cx="7164871" cy="701987"/>
          </a:xfrm>
        </p:spPr>
        <p:txBody>
          <a:bodyPr anchor="ctr"/>
          <a:lstStyle>
            <a:lvl1pPr marL="0">
              <a:lnSpc>
                <a:spcPct val="110000"/>
              </a:lnSpc>
              <a:spcBef>
                <a:spcPts val="0"/>
              </a:spcBef>
              <a:buFontTx/>
              <a:buNone/>
              <a:defRPr sz="4500" b="1" i="0">
                <a:solidFill>
                  <a:schemeClr val="bg1"/>
                </a:solidFill>
              </a:defRPr>
            </a:lvl1pPr>
            <a:lvl2pPr marL="0">
              <a:lnSpc>
                <a:spcPct val="100000"/>
              </a:lnSpc>
              <a:spcBef>
                <a:spcPts val="0"/>
              </a:spcBef>
              <a:buFontTx/>
              <a:buNone/>
              <a:defRPr sz="1600" b="0" i="0"/>
            </a:lvl2pPr>
            <a:lvl3pPr marL="0">
              <a:lnSpc>
                <a:spcPct val="100000"/>
              </a:lnSpc>
              <a:spcBef>
                <a:spcPts val="0"/>
              </a:spcBef>
              <a:buFontTx/>
              <a:buNone/>
              <a:defRPr sz="1600" b="0" i="0"/>
            </a:lvl3pPr>
            <a:lvl4pPr marL="0" indent="0">
              <a:lnSpc>
                <a:spcPct val="100000"/>
              </a:lnSpc>
              <a:spcBef>
                <a:spcPts val="0"/>
              </a:spcBef>
              <a:buFontTx/>
              <a:buNone/>
              <a:defRPr sz="1600" b="0" i="0"/>
            </a:lvl4pPr>
            <a:lvl5pPr marL="0" indent="0">
              <a:lnSpc>
                <a:spcPct val="100000"/>
              </a:lnSpc>
              <a:spcBef>
                <a:spcPts val="0"/>
              </a:spcBef>
              <a:buFontTx/>
              <a:buNone/>
              <a:defRPr sz="1600" b="0" i="0"/>
            </a:lvl5pPr>
          </a:lstStyle>
          <a:p>
            <a:pPr lvl="0"/>
            <a:r>
              <a:rPr lang="fr-FR"/>
              <a:t>Click to </a:t>
            </a:r>
            <a:r>
              <a:rPr lang="fr-FR" err="1"/>
              <a:t>modify</a:t>
            </a:r>
            <a:endParaRPr lang="fr-FR"/>
          </a:p>
        </p:txBody>
      </p:sp>
      <p:pic>
        <p:nvPicPr>
          <p:cNvPr id="8" name="Image 7">
            <a:extLst>
              <a:ext uri="{FF2B5EF4-FFF2-40B4-BE49-F238E27FC236}">
                <a16:creationId xmlns:a16="http://schemas.microsoft.com/office/drawing/2014/main" id="{B7FC3F18-5A19-43B9-BEDD-838AF6D9BCE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923765" y="6165304"/>
            <a:ext cx="1225096" cy="792088"/>
          </a:xfrm>
          <a:prstGeom prst="rect">
            <a:avLst/>
          </a:prstGeom>
        </p:spPr>
      </p:pic>
    </p:spTree>
    <p:extLst>
      <p:ext uri="{BB962C8B-B14F-4D97-AF65-F5344CB8AC3E}">
        <p14:creationId xmlns:p14="http://schemas.microsoft.com/office/powerpoint/2010/main" val="164255600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Key figure">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lvl1pPr>
              <a:defRPr>
                <a:solidFill>
                  <a:schemeClr val="bg1"/>
                </a:solidFill>
              </a:defRPr>
            </a:lvl1pPr>
          </a:lstStyle>
          <a:p>
            <a:r>
              <a:rPr lang="en-GB" noProof="0"/>
              <a:t>Confidential |  August 2019</a:t>
            </a:r>
          </a:p>
        </p:txBody>
      </p:sp>
      <p:sp>
        <p:nvSpPr>
          <p:cNvPr id="4" name="Espace réservé du numéro de diapositive 3"/>
          <p:cNvSpPr>
            <a:spLocks noGrp="1"/>
          </p:cNvSpPr>
          <p:nvPr>
            <p:ph type="sldNum" sz="quarter" idx="11"/>
          </p:nvPr>
        </p:nvSpPr>
        <p:spPr/>
        <p:txBody>
          <a:bodyPr/>
          <a:lstStyle>
            <a:lvl1pPr algn="l">
              <a:defRPr/>
            </a:lvl1pPr>
          </a:lstStyle>
          <a:p>
            <a:fld id="{72F7D735-2684-4015-BC38-8C62B24B466E}" type="slidenum">
              <a:rPr lang="en-GB" noProof="0" smtClean="0"/>
              <a:pPr/>
              <a:t>‹N°›</a:t>
            </a:fld>
            <a:endParaRPr lang="en-GB" noProof="0"/>
          </a:p>
        </p:txBody>
      </p:sp>
      <p:sp>
        <p:nvSpPr>
          <p:cNvPr id="8" name="Espace réservé du texte 7"/>
          <p:cNvSpPr>
            <a:spLocks noGrp="1"/>
          </p:cNvSpPr>
          <p:nvPr>
            <p:ph type="body" sz="quarter" idx="12" hasCustomPrompt="1"/>
          </p:nvPr>
        </p:nvSpPr>
        <p:spPr>
          <a:xfrm>
            <a:off x="1919537" y="1461793"/>
            <a:ext cx="8352928" cy="3456075"/>
          </a:xfrm>
        </p:spPr>
        <p:txBody>
          <a:bodyPr anchor="b"/>
          <a:lstStyle>
            <a:lvl1pPr marL="0" algn="ctr">
              <a:lnSpc>
                <a:spcPct val="90000"/>
              </a:lnSpc>
              <a:buFontTx/>
              <a:buNone/>
              <a:defRPr sz="24498" b="1" i="0" spc="-1000" baseline="0"/>
            </a:lvl1pPr>
            <a:lvl2pPr marL="0">
              <a:buFontTx/>
              <a:buNone/>
              <a:defRPr sz="1600" b="0" i="0"/>
            </a:lvl2pPr>
            <a:lvl3pPr marL="0">
              <a:buFontTx/>
              <a:buNone/>
              <a:defRPr sz="1600" b="0" i="0"/>
            </a:lvl3pPr>
            <a:lvl4pPr marL="0" indent="0">
              <a:buFontTx/>
              <a:buNone/>
              <a:defRPr sz="1600" b="0" i="0"/>
            </a:lvl4pPr>
            <a:lvl5pPr marL="0" indent="0">
              <a:buFontTx/>
              <a:buNone/>
              <a:defRPr sz="1600" b="0" i="0"/>
            </a:lvl5pPr>
          </a:lstStyle>
          <a:p>
            <a:pPr lvl="0"/>
            <a:r>
              <a:rPr lang="en-GB" noProof="0"/>
              <a:t>00</a:t>
            </a:r>
          </a:p>
        </p:txBody>
      </p:sp>
      <p:sp>
        <p:nvSpPr>
          <p:cNvPr id="9" name="Espace réservé du texte 7"/>
          <p:cNvSpPr>
            <a:spLocks noGrp="1"/>
          </p:cNvSpPr>
          <p:nvPr>
            <p:ph type="body" sz="quarter" idx="13" hasCustomPrompt="1"/>
          </p:nvPr>
        </p:nvSpPr>
        <p:spPr>
          <a:xfrm>
            <a:off x="3323694" y="4579313"/>
            <a:ext cx="6048527" cy="343171"/>
          </a:xfrm>
        </p:spPr>
        <p:txBody>
          <a:bodyPr/>
          <a:lstStyle>
            <a:lvl1pPr marL="0">
              <a:buFontTx/>
              <a:buNone/>
              <a:defRPr sz="2200" b="1" i="0">
                <a:solidFill>
                  <a:schemeClr val="bg1"/>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en-GB" noProof="0"/>
              <a:t>Click to change the text</a:t>
            </a:r>
          </a:p>
        </p:txBody>
      </p:sp>
      <p:pic>
        <p:nvPicPr>
          <p:cNvPr id="11" name="Image 10">
            <a:extLst>
              <a:ext uri="{FF2B5EF4-FFF2-40B4-BE49-F238E27FC236}">
                <a16:creationId xmlns:a16="http://schemas.microsoft.com/office/drawing/2014/main" id="{0D070705-B11F-AD4F-8A63-73EA8F0042E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075" y="6167565"/>
            <a:ext cx="1221599" cy="789827"/>
          </a:xfrm>
          <a:prstGeom prst="rect">
            <a:avLst/>
          </a:prstGeom>
        </p:spPr>
      </p:pic>
    </p:spTree>
    <p:extLst>
      <p:ext uri="{BB962C8B-B14F-4D97-AF65-F5344CB8AC3E}">
        <p14:creationId xmlns:p14="http://schemas.microsoft.com/office/powerpoint/2010/main" val="106366439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Graph">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lvl1pPr>
              <a:defRPr>
                <a:solidFill>
                  <a:schemeClr val="bg1"/>
                </a:solidFill>
              </a:defRPr>
            </a:lvl1pPr>
          </a:lstStyle>
          <a:p>
            <a:r>
              <a:rPr lang="en-GB" noProof="0"/>
              <a:t>Confidential |  August 2019</a:t>
            </a:r>
          </a:p>
        </p:txBody>
      </p:sp>
      <p:sp>
        <p:nvSpPr>
          <p:cNvPr id="4" name="Espace réservé du numéro de diapositive 3"/>
          <p:cNvSpPr>
            <a:spLocks noGrp="1"/>
          </p:cNvSpPr>
          <p:nvPr>
            <p:ph type="sldNum" sz="quarter" idx="11"/>
          </p:nvPr>
        </p:nvSpPr>
        <p:spPr/>
        <p:txBody>
          <a:bodyPr/>
          <a:lstStyle>
            <a:lvl1pPr algn="l">
              <a:defRPr/>
            </a:lvl1pPr>
          </a:lstStyle>
          <a:p>
            <a:fld id="{72F7D735-2684-4015-BC38-8C62B24B466E}" type="slidenum">
              <a:rPr lang="en-GB" noProof="0" smtClean="0"/>
              <a:pPr/>
              <a:t>‹N°›</a:t>
            </a:fld>
            <a:endParaRPr lang="en-GB" noProof="0"/>
          </a:p>
        </p:txBody>
      </p:sp>
      <p:sp>
        <p:nvSpPr>
          <p:cNvPr id="9" name="Espace réservé du texte 7"/>
          <p:cNvSpPr>
            <a:spLocks noGrp="1"/>
          </p:cNvSpPr>
          <p:nvPr>
            <p:ph type="body" sz="quarter" idx="13" hasCustomPrompt="1"/>
          </p:nvPr>
        </p:nvSpPr>
        <p:spPr>
          <a:xfrm>
            <a:off x="1277318" y="735530"/>
            <a:ext cx="10189207" cy="624017"/>
          </a:xfrm>
        </p:spPr>
        <p:txBody>
          <a:bodyPr anchor="b"/>
          <a:lstStyle>
            <a:lvl1pPr marL="0">
              <a:buFontTx/>
              <a:buNone/>
              <a:defRPr sz="4000" b="1" i="0">
                <a:solidFill>
                  <a:schemeClr val="tx2"/>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en-GB" noProof="0"/>
              <a:t>Click to change the style of the text</a:t>
            </a:r>
          </a:p>
        </p:txBody>
      </p:sp>
      <p:sp>
        <p:nvSpPr>
          <p:cNvPr id="6" name="Espace réservé du graphique 5"/>
          <p:cNvSpPr>
            <a:spLocks noGrp="1"/>
          </p:cNvSpPr>
          <p:nvPr>
            <p:ph type="chart" sz="quarter" idx="23" hasCustomPrompt="1"/>
          </p:nvPr>
        </p:nvSpPr>
        <p:spPr>
          <a:xfrm>
            <a:off x="695327" y="2744924"/>
            <a:ext cx="4932623" cy="2736304"/>
          </a:xfrm>
          <a:solidFill>
            <a:schemeClr val="bg2"/>
          </a:solidFill>
        </p:spPr>
        <p:txBody>
          <a:bodyPr vert="horz" wrap="square" lIns="36000" tIns="0" rIns="36000" bIns="0" rtlCol="0" anchor="ctr">
            <a:noAutofit/>
          </a:bodyPr>
          <a:lstStyle>
            <a:lvl1pPr algn="ctr">
              <a:defRPr lang="fr-FR" sz="1200" b="0" baseline="0">
                <a:solidFill>
                  <a:schemeClr val="tx1"/>
                </a:solidFill>
              </a:defRPr>
            </a:lvl1pPr>
          </a:lstStyle>
          <a:p>
            <a:pPr lvl="0" algn="ctr"/>
            <a:r>
              <a:rPr lang="en-GB" noProof="0"/>
              <a:t>Click on the icon to add a graph</a:t>
            </a:r>
          </a:p>
        </p:txBody>
      </p:sp>
      <p:sp>
        <p:nvSpPr>
          <p:cNvPr id="18" name="Espace réservé du graphique 5"/>
          <p:cNvSpPr>
            <a:spLocks noGrp="1"/>
          </p:cNvSpPr>
          <p:nvPr>
            <p:ph type="chart" sz="quarter" idx="24" hasCustomPrompt="1"/>
          </p:nvPr>
        </p:nvSpPr>
        <p:spPr>
          <a:xfrm>
            <a:off x="6096003" y="2744924"/>
            <a:ext cx="3060415" cy="2736304"/>
          </a:xfrm>
          <a:solidFill>
            <a:schemeClr val="bg2"/>
          </a:solidFill>
        </p:spPr>
        <p:txBody>
          <a:bodyPr vert="horz" wrap="square" lIns="36000" tIns="0" rIns="36000" bIns="0" rtlCol="0" anchor="ctr">
            <a:noAutofit/>
          </a:bodyPr>
          <a:lstStyle>
            <a:lvl1pPr algn="ctr">
              <a:defRPr lang="fr-FR" sz="1200" b="0">
                <a:solidFill>
                  <a:schemeClr val="tx1"/>
                </a:solidFill>
              </a:defRPr>
            </a:lvl1pPr>
          </a:lstStyle>
          <a:p>
            <a:pPr lvl="0" algn="ctr"/>
            <a:r>
              <a:rPr lang="en-GB" noProof="0"/>
              <a:t>Click on the icon to add a graph</a:t>
            </a:r>
          </a:p>
        </p:txBody>
      </p:sp>
      <p:sp>
        <p:nvSpPr>
          <p:cNvPr id="19" name="Espace réservé du graphique 5"/>
          <p:cNvSpPr>
            <a:spLocks noGrp="1"/>
          </p:cNvSpPr>
          <p:nvPr>
            <p:ph type="chart" sz="quarter" idx="25" hasCustomPrompt="1"/>
          </p:nvPr>
        </p:nvSpPr>
        <p:spPr>
          <a:xfrm>
            <a:off x="9516382" y="1772818"/>
            <a:ext cx="1977279" cy="3708412"/>
          </a:xfrm>
          <a:solidFill>
            <a:schemeClr val="bg2"/>
          </a:solidFill>
        </p:spPr>
        <p:txBody>
          <a:bodyPr vert="horz" wrap="square" lIns="36000" tIns="0" rIns="36000" bIns="0" rtlCol="0" anchor="ctr">
            <a:noAutofit/>
          </a:bodyPr>
          <a:lstStyle>
            <a:lvl1pPr algn="ctr">
              <a:defRPr lang="fr-FR" sz="1200" b="0">
                <a:solidFill>
                  <a:schemeClr val="tx1"/>
                </a:solidFill>
              </a:defRPr>
            </a:lvl1pPr>
          </a:lstStyle>
          <a:p>
            <a:pPr lvl="0" algn="ctr"/>
            <a:r>
              <a:rPr lang="en-GB" noProof="0"/>
              <a:t>Click on the icon to add a graph</a:t>
            </a:r>
          </a:p>
        </p:txBody>
      </p:sp>
      <p:pic>
        <p:nvPicPr>
          <p:cNvPr id="10" name="Image 9">
            <a:extLst>
              <a:ext uri="{FF2B5EF4-FFF2-40B4-BE49-F238E27FC236}">
                <a16:creationId xmlns:a16="http://schemas.microsoft.com/office/drawing/2014/main" id="{B13CA40D-977B-314B-BA7C-54F54BA62F6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075" y="6167565"/>
            <a:ext cx="1221599" cy="789827"/>
          </a:xfrm>
          <a:prstGeom prst="rect">
            <a:avLst/>
          </a:prstGeom>
        </p:spPr>
      </p:pic>
    </p:spTree>
    <p:extLst>
      <p:ext uri="{BB962C8B-B14F-4D97-AF65-F5344CB8AC3E}">
        <p14:creationId xmlns:p14="http://schemas.microsoft.com/office/powerpoint/2010/main" val="328858504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white background">
    <p:bg>
      <p:bgPr>
        <a:solidFill>
          <a:schemeClr val="bg1"/>
        </a:solidFill>
        <a:effectLst/>
      </p:bgPr>
    </p:bg>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lvl1pPr>
              <a:defRPr>
                <a:solidFill>
                  <a:schemeClr val="tx1"/>
                </a:solidFill>
              </a:defRPr>
            </a:lvl1pPr>
          </a:lstStyle>
          <a:p>
            <a:r>
              <a:rPr lang="en-GB" noProof="0"/>
              <a:t>Confidential |  August 2019</a:t>
            </a:r>
          </a:p>
        </p:txBody>
      </p:sp>
      <p:sp>
        <p:nvSpPr>
          <p:cNvPr id="4" name="Espace réservé du numéro de diapositive 3"/>
          <p:cNvSpPr>
            <a:spLocks noGrp="1"/>
          </p:cNvSpPr>
          <p:nvPr>
            <p:ph type="sldNum" sz="quarter" idx="11"/>
          </p:nvPr>
        </p:nvSpPr>
        <p:spPr/>
        <p:txBody>
          <a:bodyPr/>
          <a:lstStyle>
            <a:lvl1pPr algn="l">
              <a:defRPr/>
            </a:lvl1pPr>
          </a:lstStyle>
          <a:p>
            <a:fld id="{72F7D735-2684-4015-BC38-8C62B24B466E}" type="slidenum">
              <a:rPr lang="en-GB" noProof="0" smtClean="0"/>
              <a:pPr/>
              <a:t>‹N°›</a:t>
            </a:fld>
            <a:endParaRPr lang="en-GB" noProof="0"/>
          </a:p>
        </p:txBody>
      </p:sp>
      <p:pic>
        <p:nvPicPr>
          <p:cNvPr id="6" name="Image 5">
            <a:extLst>
              <a:ext uri="{FF2B5EF4-FFF2-40B4-BE49-F238E27FC236}">
                <a16:creationId xmlns:a16="http://schemas.microsoft.com/office/drawing/2014/main" id="{43486C2C-C84D-5C4B-A75C-FE84278315E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075" y="6167565"/>
            <a:ext cx="1221599" cy="789827"/>
          </a:xfrm>
          <a:prstGeom prst="rect">
            <a:avLst/>
          </a:prstGeom>
        </p:spPr>
      </p:pic>
    </p:spTree>
    <p:extLst>
      <p:ext uri="{BB962C8B-B14F-4D97-AF65-F5344CB8AC3E}">
        <p14:creationId xmlns:p14="http://schemas.microsoft.com/office/powerpoint/2010/main" val="302862043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Verbatim">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p>
            <a:r>
              <a:rPr lang="en-GB" noProof="0"/>
              <a:t>Confidential |  August 2019</a:t>
            </a:r>
          </a:p>
        </p:txBody>
      </p:sp>
      <p:sp>
        <p:nvSpPr>
          <p:cNvPr id="4" name="Espace réservé du numéro de diapositive 3"/>
          <p:cNvSpPr>
            <a:spLocks noGrp="1"/>
          </p:cNvSpPr>
          <p:nvPr>
            <p:ph type="sldNum" sz="quarter" idx="11"/>
          </p:nvPr>
        </p:nvSpPr>
        <p:spPr/>
        <p:txBody>
          <a:bodyPr/>
          <a:lstStyle>
            <a:lvl1pPr algn="l">
              <a:defRPr/>
            </a:lvl1pPr>
          </a:lstStyle>
          <a:p>
            <a:fld id="{72F7D735-2684-4015-BC38-8C62B24B466E}" type="slidenum">
              <a:rPr lang="en-GB" noProof="0" smtClean="0"/>
              <a:pPr/>
              <a:t>‹N°›</a:t>
            </a:fld>
            <a:endParaRPr lang="en-GB" noProof="0"/>
          </a:p>
        </p:txBody>
      </p:sp>
      <p:sp>
        <p:nvSpPr>
          <p:cNvPr id="6" name="Espace réservé du texte 7"/>
          <p:cNvSpPr>
            <a:spLocks noGrp="1"/>
          </p:cNvSpPr>
          <p:nvPr>
            <p:ph type="body" sz="quarter" idx="12" hasCustomPrompt="1"/>
          </p:nvPr>
        </p:nvSpPr>
        <p:spPr>
          <a:xfrm>
            <a:off x="1739519" y="2421033"/>
            <a:ext cx="9757159" cy="2015936"/>
          </a:xfrm>
        </p:spPr>
        <p:txBody>
          <a:bodyPr anchor="ctr"/>
          <a:lstStyle>
            <a:lvl1pPr marL="0">
              <a:lnSpc>
                <a:spcPct val="110000"/>
              </a:lnSpc>
              <a:spcBef>
                <a:spcPts val="0"/>
              </a:spcBef>
              <a:buFontTx/>
              <a:buNone/>
              <a:defRPr sz="6000" b="1" i="0"/>
            </a:lvl1pPr>
            <a:lvl2pPr marL="0">
              <a:lnSpc>
                <a:spcPct val="100000"/>
              </a:lnSpc>
              <a:spcBef>
                <a:spcPts val="0"/>
              </a:spcBef>
              <a:buFontTx/>
              <a:buNone/>
              <a:defRPr sz="1600" b="0" i="0"/>
            </a:lvl2pPr>
            <a:lvl3pPr marL="0">
              <a:lnSpc>
                <a:spcPct val="100000"/>
              </a:lnSpc>
              <a:spcBef>
                <a:spcPts val="0"/>
              </a:spcBef>
              <a:buFontTx/>
              <a:buNone/>
              <a:defRPr sz="1600" b="0" i="0"/>
            </a:lvl3pPr>
            <a:lvl4pPr marL="0" indent="0">
              <a:lnSpc>
                <a:spcPct val="100000"/>
              </a:lnSpc>
              <a:spcBef>
                <a:spcPts val="0"/>
              </a:spcBef>
              <a:buFontTx/>
              <a:buNone/>
              <a:defRPr sz="1600" b="0" i="0"/>
            </a:lvl4pPr>
            <a:lvl5pPr marL="0" indent="0">
              <a:lnSpc>
                <a:spcPct val="100000"/>
              </a:lnSpc>
              <a:spcBef>
                <a:spcPts val="0"/>
              </a:spcBef>
              <a:buFontTx/>
              <a:buNone/>
              <a:defRPr sz="1600" b="0" i="0"/>
            </a:lvl5pPr>
          </a:lstStyle>
          <a:p>
            <a:pPr lvl="0"/>
            <a:r>
              <a:rPr lang="en-GB" noProof="0"/>
              <a:t>Click to change the style of the text</a:t>
            </a:r>
          </a:p>
        </p:txBody>
      </p:sp>
      <p:pic>
        <p:nvPicPr>
          <p:cNvPr id="11" name="Image 10"/>
          <p:cNvPicPr>
            <a:picLocks noChangeAspect="1"/>
          </p:cNvPicPr>
          <p:nvPr userDrawn="1"/>
        </p:nvPicPr>
        <p:blipFill rotWithShape="1">
          <a:blip r:embed="rId2" cstate="email">
            <a:extLst>
              <a:ext uri="{28A0092B-C50C-407E-A947-70E740481C1C}">
                <a14:useLocalDpi xmlns:a14="http://schemas.microsoft.com/office/drawing/2010/main"/>
              </a:ext>
            </a:extLst>
          </a:blip>
          <a:srcRect l="32541" t="39079" r="33819" b="44274"/>
          <a:stretch/>
        </p:blipFill>
        <p:spPr>
          <a:xfrm>
            <a:off x="9516382" y="6099870"/>
            <a:ext cx="1296145" cy="756084"/>
          </a:xfrm>
          <a:prstGeom prst="rect">
            <a:avLst/>
          </a:prstGeom>
        </p:spPr>
      </p:pic>
      <p:pic>
        <p:nvPicPr>
          <p:cNvPr id="12" name="Image 11"/>
          <p:cNvPicPr>
            <a:picLocks noChangeAspect="1"/>
          </p:cNvPicPr>
          <p:nvPr userDrawn="1"/>
        </p:nvPicPr>
        <p:blipFill rotWithShape="1">
          <a:blip r:embed="rId3" cstate="email">
            <a:extLst>
              <a:ext uri="{28A0092B-C50C-407E-A947-70E740481C1C}">
                <a14:useLocalDpi xmlns:a14="http://schemas.microsoft.com/office/drawing/2010/main"/>
              </a:ext>
            </a:extLst>
          </a:blip>
          <a:srcRect l="33180" t="39933" r="33179" b="43398"/>
          <a:stretch/>
        </p:blipFill>
        <p:spPr>
          <a:xfrm>
            <a:off x="1739517" y="-20812"/>
            <a:ext cx="1296144" cy="756085"/>
          </a:xfrm>
          <a:prstGeom prst="rect">
            <a:avLst/>
          </a:prstGeom>
        </p:spPr>
      </p:pic>
      <p:pic>
        <p:nvPicPr>
          <p:cNvPr id="8" name="Image 7">
            <a:extLst>
              <a:ext uri="{FF2B5EF4-FFF2-40B4-BE49-F238E27FC236}">
                <a16:creationId xmlns:a16="http://schemas.microsoft.com/office/drawing/2014/main" id="{30E94D76-7FEC-4647-AC3A-26E514D7910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923075" y="6167565"/>
            <a:ext cx="1221599" cy="789827"/>
          </a:xfrm>
          <a:prstGeom prst="rect">
            <a:avLst/>
          </a:prstGeom>
        </p:spPr>
      </p:pic>
    </p:spTree>
    <p:extLst>
      <p:ext uri="{BB962C8B-B14F-4D97-AF65-F5344CB8AC3E}">
        <p14:creationId xmlns:p14="http://schemas.microsoft.com/office/powerpoint/2010/main" val="18187725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Text to bring out">
    <p:spTree>
      <p:nvGrpSpPr>
        <p:cNvPr id="1" name=""/>
        <p:cNvGrpSpPr/>
        <p:nvPr/>
      </p:nvGrpSpPr>
      <p:grpSpPr>
        <a:xfrm>
          <a:off x="0" y="0"/>
          <a:ext cx="0" cy="0"/>
          <a:chOff x="0" y="0"/>
          <a:chExt cx="0" cy="0"/>
        </a:xfrm>
      </p:grpSpPr>
      <p:sp>
        <p:nvSpPr>
          <p:cNvPr id="9" name="Espace réservé pour une image  3"/>
          <p:cNvSpPr>
            <a:spLocks noGrp="1"/>
          </p:cNvSpPr>
          <p:nvPr>
            <p:ph type="pic" sz="quarter" idx="14" hasCustomPrompt="1"/>
          </p:nvPr>
        </p:nvSpPr>
        <p:spPr>
          <a:xfrm>
            <a:off x="1725203" y="2072279"/>
            <a:ext cx="2268000" cy="2700000"/>
          </a:xfrm>
          <a:noFill/>
        </p:spPr>
        <p:txBody>
          <a:bodyPr anchor="ctr">
            <a:noAutofit/>
          </a:bodyPr>
          <a:lstStyle>
            <a:lvl1pPr algn="ctr">
              <a:defRPr sz="1200" b="0">
                <a:solidFill>
                  <a:schemeClr val="tx1"/>
                </a:solidFill>
              </a:defRPr>
            </a:lvl1pPr>
          </a:lstStyle>
          <a:p>
            <a:r>
              <a:rPr lang="en-GB" noProof="0"/>
              <a:t>Pictogram</a:t>
            </a:r>
          </a:p>
        </p:txBody>
      </p:sp>
      <p:sp>
        <p:nvSpPr>
          <p:cNvPr id="3" name="Espace réservé du pied de page 2"/>
          <p:cNvSpPr>
            <a:spLocks noGrp="1"/>
          </p:cNvSpPr>
          <p:nvPr>
            <p:ph type="ftr" sz="quarter" idx="10"/>
          </p:nvPr>
        </p:nvSpPr>
        <p:spPr>
          <a:xfrm>
            <a:off x="983432" y="6500773"/>
            <a:ext cx="5040000" cy="123111"/>
          </a:xfrm>
        </p:spPr>
        <p:txBody>
          <a:bodyPr/>
          <a:lstStyle/>
          <a:p>
            <a:r>
              <a:rPr lang="en-GB" noProof="0"/>
              <a:t>Confidential |  August 2019</a:t>
            </a:r>
          </a:p>
        </p:txBody>
      </p:sp>
      <p:sp>
        <p:nvSpPr>
          <p:cNvPr id="4" name="Espace réservé du numéro de diapositive 3"/>
          <p:cNvSpPr>
            <a:spLocks noGrp="1"/>
          </p:cNvSpPr>
          <p:nvPr>
            <p:ph type="sldNum" sz="quarter" idx="11"/>
          </p:nvPr>
        </p:nvSpPr>
        <p:spPr>
          <a:xfrm>
            <a:off x="681530" y="6507295"/>
            <a:ext cx="263461" cy="123111"/>
          </a:xfrm>
        </p:spPr>
        <p:txBody>
          <a:bodyPr/>
          <a:lstStyle>
            <a:lvl1pPr algn="l">
              <a:defRPr/>
            </a:lvl1pPr>
          </a:lstStyle>
          <a:p>
            <a:fld id="{72F7D735-2684-4015-BC38-8C62B24B466E}" type="slidenum">
              <a:rPr lang="en-GB" noProof="0" smtClean="0"/>
              <a:pPr/>
              <a:t>‹N°›</a:t>
            </a:fld>
            <a:endParaRPr lang="en-GB" noProof="0"/>
          </a:p>
        </p:txBody>
      </p:sp>
      <p:sp>
        <p:nvSpPr>
          <p:cNvPr id="6" name="Espace réservé du texte 7"/>
          <p:cNvSpPr>
            <a:spLocks noGrp="1"/>
          </p:cNvSpPr>
          <p:nvPr>
            <p:ph type="body" sz="quarter" idx="12" hasCustomPrompt="1"/>
          </p:nvPr>
        </p:nvSpPr>
        <p:spPr>
          <a:xfrm>
            <a:off x="4331806" y="2673024"/>
            <a:ext cx="7164871" cy="1511952"/>
          </a:xfrm>
        </p:spPr>
        <p:txBody>
          <a:bodyPr anchor="ctr"/>
          <a:lstStyle>
            <a:lvl1pPr marL="0">
              <a:lnSpc>
                <a:spcPct val="110000"/>
              </a:lnSpc>
              <a:spcBef>
                <a:spcPts val="0"/>
              </a:spcBef>
              <a:buFontTx/>
              <a:buNone/>
              <a:defRPr sz="4500" b="1" i="0"/>
            </a:lvl1pPr>
            <a:lvl2pPr marL="0">
              <a:lnSpc>
                <a:spcPct val="100000"/>
              </a:lnSpc>
              <a:spcBef>
                <a:spcPts val="0"/>
              </a:spcBef>
              <a:buFontTx/>
              <a:buNone/>
              <a:defRPr sz="1600" b="0" i="0"/>
            </a:lvl2pPr>
            <a:lvl3pPr marL="0">
              <a:lnSpc>
                <a:spcPct val="100000"/>
              </a:lnSpc>
              <a:spcBef>
                <a:spcPts val="0"/>
              </a:spcBef>
              <a:buFontTx/>
              <a:buNone/>
              <a:defRPr sz="1600" b="0" i="0"/>
            </a:lvl3pPr>
            <a:lvl4pPr marL="0" indent="0">
              <a:lnSpc>
                <a:spcPct val="100000"/>
              </a:lnSpc>
              <a:spcBef>
                <a:spcPts val="0"/>
              </a:spcBef>
              <a:buFontTx/>
              <a:buNone/>
              <a:defRPr sz="1600" b="0" i="0"/>
            </a:lvl4pPr>
            <a:lvl5pPr marL="0" indent="0">
              <a:lnSpc>
                <a:spcPct val="100000"/>
              </a:lnSpc>
              <a:spcBef>
                <a:spcPts val="0"/>
              </a:spcBef>
              <a:buFontTx/>
              <a:buNone/>
              <a:defRPr sz="1600" b="0" i="0"/>
            </a:lvl5pPr>
          </a:lstStyle>
          <a:p>
            <a:pPr lvl="0"/>
            <a:r>
              <a:rPr lang="en-GB" noProof="0"/>
              <a:t>Click to change the style of the text</a:t>
            </a:r>
          </a:p>
        </p:txBody>
      </p:sp>
      <p:pic>
        <p:nvPicPr>
          <p:cNvPr id="7" name="Image 6">
            <a:extLst>
              <a:ext uri="{FF2B5EF4-FFF2-40B4-BE49-F238E27FC236}">
                <a16:creationId xmlns:a16="http://schemas.microsoft.com/office/drawing/2014/main" id="{BD46D7B1-468D-9340-9D4E-57B168F0016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075" y="6167565"/>
            <a:ext cx="1221599" cy="789827"/>
          </a:xfrm>
          <a:prstGeom prst="rect">
            <a:avLst/>
          </a:prstGeom>
        </p:spPr>
      </p:pic>
    </p:spTree>
    <p:extLst>
      <p:ext uri="{BB962C8B-B14F-4D97-AF65-F5344CB8AC3E}">
        <p14:creationId xmlns:p14="http://schemas.microsoft.com/office/powerpoint/2010/main" val="3423385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1_Partie 6">
    <p:bg>
      <p:bgPr>
        <a:solidFill>
          <a:schemeClr val="accent3"/>
        </a:solidFill>
        <a:effectLst/>
      </p:bgPr>
    </p:bg>
    <p:spTree>
      <p:nvGrpSpPr>
        <p:cNvPr id="1" name=""/>
        <p:cNvGrpSpPr/>
        <p:nvPr/>
      </p:nvGrpSpPr>
      <p:grpSpPr>
        <a:xfrm>
          <a:off x="0" y="0"/>
          <a:ext cx="0" cy="0"/>
          <a:chOff x="0" y="0"/>
          <a:chExt cx="0" cy="0"/>
        </a:xfrm>
      </p:grpSpPr>
      <p:sp>
        <p:nvSpPr>
          <p:cNvPr id="7" name="ZoneTexte 6"/>
          <p:cNvSpPr txBox="1"/>
          <p:nvPr userDrawn="1"/>
        </p:nvSpPr>
        <p:spPr>
          <a:xfrm>
            <a:off x="5195900" y="908720"/>
            <a:ext cx="1694942" cy="3046988"/>
          </a:xfrm>
          <a:prstGeom prst="rect">
            <a:avLst/>
          </a:prstGeom>
        </p:spPr>
        <p:txBody>
          <a:bodyPr vert="horz" wrap="non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ctr"/>
            <a:r>
              <a:rPr lang="fr-FR"/>
              <a:t>0</a:t>
            </a:r>
          </a:p>
        </p:txBody>
      </p:sp>
      <p:sp>
        <p:nvSpPr>
          <p:cNvPr id="2" name="Titre 1"/>
          <p:cNvSpPr>
            <a:spLocks noGrp="1"/>
          </p:cNvSpPr>
          <p:nvPr>
            <p:ph type="title"/>
          </p:nvPr>
        </p:nvSpPr>
        <p:spPr>
          <a:xfrm>
            <a:off x="6780075" y="3861048"/>
            <a:ext cx="4716599" cy="2769989"/>
          </a:xfrm>
        </p:spPr>
        <p:txBody>
          <a:bodyPr anchor="t"/>
          <a:lstStyle>
            <a:lvl1pPr>
              <a:lnSpc>
                <a:spcPct val="100000"/>
              </a:lnSpc>
              <a:defRPr sz="6000">
                <a:solidFill>
                  <a:schemeClr val="bg1"/>
                </a:solidFill>
              </a:defRPr>
            </a:lvl1pPr>
          </a:lstStyle>
          <a:p>
            <a:r>
              <a:rPr lang="fr-FR"/>
              <a:t>Cliquez et modifiez le titre</a:t>
            </a:r>
          </a:p>
        </p:txBody>
      </p:sp>
      <p:sp>
        <p:nvSpPr>
          <p:cNvPr id="3" name="Espace réservé du texte 2"/>
          <p:cNvSpPr>
            <a:spLocks noGrp="1"/>
          </p:cNvSpPr>
          <p:nvPr>
            <p:ph type="body" idx="1" hasCustomPrompt="1"/>
          </p:nvPr>
        </p:nvSpPr>
        <p:spPr>
          <a:xfrm>
            <a:off x="6744072" y="908720"/>
            <a:ext cx="1694942" cy="3046988"/>
          </a:xfrm>
        </p:spPr>
        <p:txBody>
          <a:bodyPr wrap="none"/>
          <a:lstStyle>
            <a:lvl1pPr marL="0" indent="0">
              <a:lnSpc>
                <a:spcPct val="90000"/>
              </a:lnSpc>
              <a:buNone/>
              <a:defRPr sz="2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0</a:t>
            </a:r>
          </a:p>
        </p:txBody>
      </p:sp>
      <p:grpSp>
        <p:nvGrpSpPr>
          <p:cNvPr id="12" name="Groupe 11">
            <a:extLst>
              <a:ext uri="{FF2B5EF4-FFF2-40B4-BE49-F238E27FC236}">
                <a16:creationId xmlns:a16="http://schemas.microsoft.com/office/drawing/2014/main" id="{83815484-86BF-4B48-9351-69CF8CB3C508}"/>
              </a:ext>
            </a:extLst>
          </p:cNvPr>
          <p:cNvGrpSpPr/>
          <p:nvPr userDrawn="1"/>
        </p:nvGrpSpPr>
        <p:grpSpPr>
          <a:xfrm>
            <a:off x="2962" y="0"/>
            <a:ext cx="6067765" cy="6858002"/>
            <a:chOff x="2962" y="0"/>
            <a:chExt cx="6067765" cy="6858002"/>
          </a:xfrm>
        </p:grpSpPr>
        <p:pic>
          <p:nvPicPr>
            <p:cNvPr id="6" name="Image 5">
              <a:extLst>
                <a:ext uri="{FF2B5EF4-FFF2-40B4-BE49-F238E27FC236}">
                  <a16:creationId xmlns:a16="http://schemas.microsoft.com/office/drawing/2014/main" id="{574FC5CD-60E5-49E3-93AA-20053139D532}"/>
                </a:ext>
              </a:extLst>
            </p:cNvPr>
            <p:cNvPicPr>
              <a:picLocks noChangeAspect="1"/>
            </p:cNvPicPr>
            <p:nvPr userDrawn="1"/>
          </p:nvPicPr>
          <p:blipFill rotWithShape="1">
            <a:blip r:embed="rId2"/>
            <a:srcRect t="12666" r="48755" b="-348"/>
            <a:stretch/>
          </p:blipFill>
          <p:spPr>
            <a:xfrm>
              <a:off x="3215680" y="0"/>
              <a:ext cx="2855047" cy="6858002"/>
            </a:xfrm>
            <a:prstGeom prst="rect">
              <a:avLst/>
            </a:prstGeom>
          </p:spPr>
        </p:pic>
        <p:pic>
          <p:nvPicPr>
            <p:cNvPr id="9" name="Image 8">
              <a:extLst>
                <a:ext uri="{FF2B5EF4-FFF2-40B4-BE49-F238E27FC236}">
                  <a16:creationId xmlns:a16="http://schemas.microsoft.com/office/drawing/2014/main" id="{DEA79FC7-554A-4737-90AC-9D03F680E8F9}"/>
                </a:ext>
              </a:extLst>
            </p:cNvPr>
            <p:cNvPicPr>
              <a:picLocks noChangeAspect="1"/>
            </p:cNvPicPr>
            <p:nvPr userDrawn="1"/>
          </p:nvPicPr>
          <p:blipFill>
            <a:blip r:embed="rId3"/>
            <a:stretch>
              <a:fillRect/>
            </a:stretch>
          </p:blipFill>
          <p:spPr>
            <a:xfrm>
              <a:off x="2962" y="0"/>
              <a:ext cx="3212718" cy="6858000"/>
            </a:xfrm>
            <a:prstGeom prst="rect">
              <a:avLst/>
            </a:prstGeom>
          </p:spPr>
        </p:pic>
        <p:pic>
          <p:nvPicPr>
            <p:cNvPr id="11" name="Image 10">
              <a:extLst>
                <a:ext uri="{FF2B5EF4-FFF2-40B4-BE49-F238E27FC236}">
                  <a16:creationId xmlns:a16="http://schemas.microsoft.com/office/drawing/2014/main" id="{7A1E9054-C6F7-47FF-8B27-B33339F3A3F1}"/>
                </a:ext>
              </a:extLst>
            </p:cNvPr>
            <p:cNvPicPr>
              <a:picLocks noChangeAspect="1"/>
            </p:cNvPicPr>
            <p:nvPr userDrawn="1"/>
          </p:nvPicPr>
          <p:blipFill>
            <a:blip r:embed="rId4"/>
            <a:stretch>
              <a:fillRect/>
            </a:stretch>
          </p:blipFill>
          <p:spPr>
            <a:xfrm>
              <a:off x="2460752" y="6429377"/>
              <a:ext cx="3609975" cy="428625"/>
            </a:xfrm>
            <a:prstGeom prst="rect">
              <a:avLst/>
            </a:prstGeom>
          </p:spPr>
        </p:pic>
      </p:grpSp>
    </p:spTree>
    <p:extLst>
      <p:ext uri="{BB962C8B-B14F-4D97-AF65-F5344CB8AC3E}">
        <p14:creationId xmlns:p14="http://schemas.microsoft.com/office/powerpoint/2010/main" val="2323573734"/>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en-GB" noProof="0"/>
              <a:t>Click and change the title</a:t>
            </a:r>
          </a:p>
        </p:txBody>
      </p:sp>
      <p:sp>
        <p:nvSpPr>
          <p:cNvPr id="5" name="Espace réservé du pied de page 4"/>
          <p:cNvSpPr>
            <a:spLocks noGrp="1"/>
          </p:cNvSpPr>
          <p:nvPr>
            <p:ph type="ftr" sz="quarter" idx="11"/>
          </p:nvPr>
        </p:nvSpPr>
        <p:spPr/>
        <p:txBody>
          <a:bodyPr/>
          <a:lstStyle/>
          <a:p>
            <a:r>
              <a:rPr lang="en-GB" noProof="0"/>
              <a:t>Confidential |  August 2019</a:t>
            </a:r>
          </a:p>
        </p:txBody>
      </p:sp>
      <p:sp>
        <p:nvSpPr>
          <p:cNvPr id="8" name="Espace réservé du texte 7"/>
          <p:cNvSpPr>
            <a:spLocks noGrp="1"/>
          </p:cNvSpPr>
          <p:nvPr>
            <p:ph type="body" sz="quarter" idx="12" hasCustomPrompt="1"/>
          </p:nvPr>
        </p:nvSpPr>
        <p:spPr>
          <a:xfrm>
            <a:off x="695327" y="1376774"/>
            <a:ext cx="6732823" cy="2284215"/>
          </a:xfrm>
        </p:spPr>
        <p:txBody>
          <a:bodyPr/>
          <a:lstStyle>
            <a:lvl1pPr>
              <a:defRPr baseline="0"/>
            </a:lvl1pPr>
            <a:lvl2pPr>
              <a:defRPr/>
            </a:lvl2pPr>
            <a:lvl3pPr>
              <a:defRPr u="none" baseline="0"/>
            </a:lvl3pPr>
            <a:lvl4pPr>
              <a:defRPr baseline="0"/>
            </a:lvl4pPr>
            <a:lvl5pPr>
              <a:defRPr/>
            </a:lvl5pPr>
            <a:lvl6pPr>
              <a:defRPr/>
            </a:lvl6pPr>
          </a:lstStyle>
          <a:p>
            <a:r>
              <a:rPr lang="en-GB" noProof="0"/>
              <a:t>Title level 1 </a:t>
            </a:r>
          </a:p>
          <a:p>
            <a:pPr lvl="1"/>
            <a:r>
              <a:rPr lang="en-GB" noProof="0"/>
              <a:t>Title level 2</a:t>
            </a:r>
          </a:p>
          <a:p>
            <a:pPr lvl="2"/>
            <a:r>
              <a:rPr lang="en-GB" noProof="0"/>
              <a:t>Introduction, normal text, </a:t>
            </a:r>
            <a:r>
              <a:rPr lang="en-GB" u="none" noProof="0"/>
              <a:t>level 3</a:t>
            </a:r>
            <a:endParaRPr lang="en-GB" noProof="0"/>
          </a:p>
          <a:p>
            <a:pPr lvl="3"/>
            <a:r>
              <a:rPr lang="en-GB" noProof="0"/>
              <a:t>Bulleted list, enumeration, level 4</a:t>
            </a:r>
          </a:p>
          <a:p>
            <a:pPr lvl="4"/>
            <a:r>
              <a:rPr lang="en-GB" noProof="0"/>
              <a:t>Bulleted list, enumeration, level 5</a:t>
            </a:r>
          </a:p>
          <a:p>
            <a:pPr lvl="5"/>
            <a:r>
              <a:rPr lang="en-GB" noProof="0"/>
              <a:t>Bulleted list, enumeration, level 6</a:t>
            </a:r>
          </a:p>
        </p:txBody>
      </p:sp>
      <p:sp>
        <p:nvSpPr>
          <p:cNvPr id="3" name="Espace réservé du numéro de diapositive 2"/>
          <p:cNvSpPr>
            <a:spLocks noGrp="1"/>
          </p:cNvSpPr>
          <p:nvPr>
            <p:ph type="sldNum" sz="quarter" idx="15"/>
          </p:nvPr>
        </p:nvSpPr>
        <p:spPr/>
        <p:txBody>
          <a:bodyPr/>
          <a:lstStyle>
            <a:lvl1pPr algn="l">
              <a:defRPr/>
            </a:lvl1pPr>
          </a:lstStyle>
          <a:p>
            <a:fld id="{72F7D735-2684-4015-BC38-8C62B24B466E}" type="slidenum">
              <a:rPr lang="en-GB" noProof="0" smtClean="0"/>
              <a:pPr/>
              <a:t>‹N°›</a:t>
            </a:fld>
            <a:endParaRPr lang="en-GB" noProof="0"/>
          </a:p>
        </p:txBody>
      </p:sp>
    </p:spTree>
    <p:extLst>
      <p:ext uri="{BB962C8B-B14F-4D97-AF65-F5344CB8AC3E}">
        <p14:creationId xmlns:p14="http://schemas.microsoft.com/office/powerpoint/2010/main" val="399724849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ext +flat tint the right side">
    <p:spTree>
      <p:nvGrpSpPr>
        <p:cNvPr id="1" name=""/>
        <p:cNvGrpSpPr/>
        <p:nvPr/>
      </p:nvGrpSpPr>
      <p:grpSpPr>
        <a:xfrm>
          <a:off x="0" y="0"/>
          <a:ext cx="0" cy="0"/>
          <a:chOff x="0" y="0"/>
          <a:chExt cx="0" cy="0"/>
        </a:xfrm>
      </p:grpSpPr>
      <p:sp>
        <p:nvSpPr>
          <p:cNvPr id="9" name="Rectangle 8"/>
          <p:cNvSpPr/>
          <p:nvPr userDrawn="1"/>
        </p:nvSpPr>
        <p:spPr>
          <a:xfrm>
            <a:off x="7367571" y="597828"/>
            <a:ext cx="4824000" cy="626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2" name="Titre 1"/>
          <p:cNvSpPr>
            <a:spLocks noGrp="1"/>
          </p:cNvSpPr>
          <p:nvPr>
            <p:ph type="title" hasCustomPrompt="1"/>
          </p:nvPr>
        </p:nvSpPr>
        <p:spPr/>
        <p:txBody>
          <a:bodyPr/>
          <a:lstStyle/>
          <a:p>
            <a:r>
              <a:rPr lang="en-GB" noProof="0"/>
              <a:t>Click and change the title</a:t>
            </a:r>
          </a:p>
        </p:txBody>
      </p:sp>
      <p:sp>
        <p:nvSpPr>
          <p:cNvPr id="5" name="Espace réservé du pied de page 4"/>
          <p:cNvSpPr>
            <a:spLocks noGrp="1"/>
          </p:cNvSpPr>
          <p:nvPr>
            <p:ph type="ftr" sz="quarter" idx="11"/>
          </p:nvPr>
        </p:nvSpPr>
        <p:spPr/>
        <p:txBody>
          <a:bodyPr/>
          <a:lstStyle/>
          <a:p>
            <a:r>
              <a:rPr lang="en-GB" noProof="0"/>
              <a:t>Confidential |  August 2019</a:t>
            </a:r>
          </a:p>
        </p:txBody>
      </p:sp>
      <p:sp>
        <p:nvSpPr>
          <p:cNvPr id="8" name="Espace réservé du texte 7"/>
          <p:cNvSpPr>
            <a:spLocks noGrp="1"/>
          </p:cNvSpPr>
          <p:nvPr>
            <p:ph type="body" sz="quarter" idx="12" hasCustomPrompt="1"/>
          </p:nvPr>
        </p:nvSpPr>
        <p:spPr>
          <a:xfrm>
            <a:off x="695325" y="1376774"/>
            <a:ext cx="5400675" cy="2284215"/>
          </a:xfrm>
        </p:spPr>
        <p:txBody>
          <a:bodyPr/>
          <a:lstStyle>
            <a:lvl1pPr>
              <a:defRPr/>
            </a:lvl1pPr>
            <a:lvl2pPr>
              <a:defRPr/>
            </a:lvl2pPr>
            <a:lvl3pPr>
              <a:defRPr/>
            </a:lvl3pPr>
            <a:lvl4pPr>
              <a:defRPr/>
            </a:lvl4pPr>
            <a:lvl5pPr>
              <a:defRPr/>
            </a:lvl5pPr>
            <a:lvl6pPr>
              <a:defRPr/>
            </a:lvl6pPr>
          </a:lstStyle>
          <a:p>
            <a:r>
              <a:rPr lang="en-GB" noProof="0"/>
              <a:t>Title level 1 </a:t>
            </a:r>
          </a:p>
          <a:p>
            <a:pPr lvl="1"/>
            <a:r>
              <a:rPr lang="en-GB" noProof="0"/>
              <a:t>Title level 2</a:t>
            </a:r>
          </a:p>
          <a:p>
            <a:pPr lvl="2"/>
            <a:r>
              <a:rPr lang="en-GB" noProof="0"/>
              <a:t>Introduction, normal text, </a:t>
            </a:r>
            <a:r>
              <a:rPr lang="en-GB" u="none" noProof="0"/>
              <a:t>level 3</a:t>
            </a:r>
            <a:endParaRPr lang="en-GB" noProof="0"/>
          </a:p>
          <a:p>
            <a:pPr lvl="3"/>
            <a:r>
              <a:rPr lang="en-GB" noProof="0"/>
              <a:t>Bulleted list, enumeration, level 4</a:t>
            </a:r>
          </a:p>
          <a:p>
            <a:pPr lvl="4"/>
            <a:r>
              <a:rPr lang="en-GB" noProof="0"/>
              <a:t>Bulleted list, enumeration, level 5</a:t>
            </a:r>
          </a:p>
          <a:p>
            <a:pPr lvl="5"/>
            <a:r>
              <a:rPr lang="en-GB" noProof="0"/>
              <a:t>Bulleted list, enumeration, level 6</a:t>
            </a:r>
          </a:p>
        </p:txBody>
      </p:sp>
      <p:sp>
        <p:nvSpPr>
          <p:cNvPr id="3" name="Espace réservé du numéro de diapositive 2"/>
          <p:cNvSpPr>
            <a:spLocks noGrp="1"/>
          </p:cNvSpPr>
          <p:nvPr>
            <p:ph type="sldNum" sz="quarter" idx="13"/>
          </p:nvPr>
        </p:nvSpPr>
        <p:spPr/>
        <p:txBody>
          <a:bodyPr/>
          <a:lstStyle>
            <a:lvl1pPr algn="l">
              <a:defRPr/>
            </a:lvl1pPr>
          </a:lstStyle>
          <a:p>
            <a:fld id="{72F7D735-2684-4015-BC38-8C62B24B466E}" type="slidenum">
              <a:rPr lang="en-GB" noProof="0" smtClean="0"/>
              <a:pPr/>
              <a:t>‹N°›</a:t>
            </a:fld>
            <a:endParaRPr lang="en-GB" noProof="0"/>
          </a:p>
        </p:txBody>
      </p:sp>
      <p:pic>
        <p:nvPicPr>
          <p:cNvPr id="10" name="Image 9">
            <a:extLst>
              <a:ext uri="{FF2B5EF4-FFF2-40B4-BE49-F238E27FC236}">
                <a16:creationId xmlns:a16="http://schemas.microsoft.com/office/drawing/2014/main" id="{484A17B1-256A-6D41-B041-8BECCFE72A4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075" y="6167565"/>
            <a:ext cx="1221599" cy="789827"/>
          </a:xfrm>
          <a:prstGeom prst="rect">
            <a:avLst/>
          </a:prstGeom>
        </p:spPr>
      </p:pic>
    </p:spTree>
    <p:extLst>
      <p:ext uri="{BB962C8B-B14F-4D97-AF65-F5344CB8AC3E}">
        <p14:creationId xmlns:p14="http://schemas.microsoft.com/office/powerpoint/2010/main" val="405791788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ext + flat tint on the left side">
    <p:spTree>
      <p:nvGrpSpPr>
        <p:cNvPr id="1" name=""/>
        <p:cNvGrpSpPr/>
        <p:nvPr/>
      </p:nvGrpSpPr>
      <p:grpSpPr>
        <a:xfrm>
          <a:off x="0" y="0"/>
          <a:ext cx="0" cy="0"/>
          <a:chOff x="0" y="0"/>
          <a:chExt cx="0" cy="0"/>
        </a:xfrm>
      </p:grpSpPr>
      <p:sp>
        <p:nvSpPr>
          <p:cNvPr id="7" name="Rectangle 6"/>
          <p:cNvSpPr/>
          <p:nvPr userDrawn="1"/>
        </p:nvSpPr>
        <p:spPr>
          <a:xfrm>
            <a:off x="0" y="621384"/>
            <a:ext cx="6168008" cy="623661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2" name="Titre 1"/>
          <p:cNvSpPr>
            <a:spLocks noGrp="1"/>
          </p:cNvSpPr>
          <p:nvPr>
            <p:ph type="title" hasCustomPrompt="1"/>
          </p:nvPr>
        </p:nvSpPr>
        <p:spPr/>
        <p:txBody>
          <a:bodyPr/>
          <a:lstStyle/>
          <a:p>
            <a:r>
              <a:rPr lang="en-GB" noProof="0"/>
              <a:t>Click and change the title</a:t>
            </a:r>
          </a:p>
        </p:txBody>
      </p:sp>
      <p:sp>
        <p:nvSpPr>
          <p:cNvPr id="5" name="Espace réservé du pied de page 4"/>
          <p:cNvSpPr>
            <a:spLocks noGrp="1"/>
          </p:cNvSpPr>
          <p:nvPr>
            <p:ph type="ftr" sz="quarter" idx="11"/>
          </p:nvPr>
        </p:nvSpPr>
        <p:spPr/>
        <p:txBody>
          <a:bodyPr/>
          <a:lstStyle/>
          <a:p>
            <a:r>
              <a:rPr lang="en-GB" noProof="0"/>
              <a:t>Confidential |  August 2019</a:t>
            </a:r>
          </a:p>
        </p:txBody>
      </p:sp>
      <p:sp>
        <p:nvSpPr>
          <p:cNvPr id="8" name="Espace réservé du texte 7"/>
          <p:cNvSpPr>
            <a:spLocks noGrp="1"/>
          </p:cNvSpPr>
          <p:nvPr>
            <p:ph type="body" sz="quarter" idx="12" hasCustomPrompt="1"/>
          </p:nvPr>
        </p:nvSpPr>
        <p:spPr>
          <a:xfrm>
            <a:off x="6852086" y="1376774"/>
            <a:ext cx="4644516" cy="2284215"/>
          </a:xfrm>
        </p:spPr>
        <p:txBody>
          <a:bodyPr/>
          <a:lstStyle>
            <a:lvl1pPr>
              <a:defRPr/>
            </a:lvl1pPr>
            <a:lvl2pPr>
              <a:defRPr/>
            </a:lvl2pPr>
            <a:lvl3pPr>
              <a:defRPr/>
            </a:lvl3pPr>
            <a:lvl4pPr>
              <a:defRPr/>
            </a:lvl4pPr>
            <a:lvl5pPr>
              <a:defRPr/>
            </a:lvl5pPr>
            <a:lvl6pPr>
              <a:defRPr/>
            </a:lvl6pPr>
          </a:lstStyle>
          <a:p>
            <a:r>
              <a:rPr lang="en-GB" noProof="0"/>
              <a:t>Title level 1 </a:t>
            </a:r>
          </a:p>
          <a:p>
            <a:pPr lvl="1"/>
            <a:r>
              <a:rPr lang="en-GB" noProof="0"/>
              <a:t>Title level 2</a:t>
            </a:r>
          </a:p>
          <a:p>
            <a:pPr lvl="2"/>
            <a:r>
              <a:rPr lang="en-GB" noProof="0"/>
              <a:t>Introduction, normal text, </a:t>
            </a:r>
            <a:r>
              <a:rPr lang="en-GB" u="none" noProof="0"/>
              <a:t>level 3</a:t>
            </a:r>
            <a:endParaRPr lang="en-GB" noProof="0"/>
          </a:p>
          <a:p>
            <a:pPr lvl="3"/>
            <a:r>
              <a:rPr lang="en-GB" noProof="0"/>
              <a:t>Bulleted list, enumeration, level 4</a:t>
            </a:r>
          </a:p>
          <a:p>
            <a:pPr lvl="4"/>
            <a:r>
              <a:rPr lang="en-GB" noProof="0"/>
              <a:t>Bulleted list, enumeration, level 5</a:t>
            </a:r>
          </a:p>
          <a:p>
            <a:pPr lvl="5"/>
            <a:r>
              <a:rPr lang="en-GB" noProof="0"/>
              <a:t>Bulleted list, enumeration, level 6</a:t>
            </a:r>
          </a:p>
        </p:txBody>
      </p:sp>
      <p:sp>
        <p:nvSpPr>
          <p:cNvPr id="3" name="Espace réservé du numéro de diapositive 2"/>
          <p:cNvSpPr>
            <a:spLocks noGrp="1"/>
          </p:cNvSpPr>
          <p:nvPr>
            <p:ph type="sldNum" sz="quarter" idx="13"/>
          </p:nvPr>
        </p:nvSpPr>
        <p:spPr/>
        <p:txBody>
          <a:bodyPr/>
          <a:lstStyle>
            <a:lvl1pPr algn="l">
              <a:defRPr/>
            </a:lvl1pPr>
          </a:lstStyle>
          <a:p>
            <a:fld id="{72F7D735-2684-4015-BC38-8C62B24B466E}" type="slidenum">
              <a:rPr lang="en-GB" noProof="0" smtClean="0"/>
              <a:pPr/>
              <a:t>‹N°›</a:t>
            </a:fld>
            <a:endParaRPr lang="en-GB" noProof="0"/>
          </a:p>
        </p:txBody>
      </p:sp>
    </p:spTree>
    <p:extLst>
      <p:ext uri="{BB962C8B-B14F-4D97-AF65-F5344CB8AC3E}">
        <p14:creationId xmlns:p14="http://schemas.microsoft.com/office/powerpoint/2010/main" val="423770206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ext + 2/3 flat tint on the left side">
    <p:spTree>
      <p:nvGrpSpPr>
        <p:cNvPr id="1" name=""/>
        <p:cNvGrpSpPr/>
        <p:nvPr/>
      </p:nvGrpSpPr>
      <p:grpSpPr>
        <a:xfrm>
          <a:off x="0" y="0"/>
          <a:ext cx="0" cy="0"/>
          <a:chOff x="0" y="0"/>
          <a:chExt cx="0" cy="0"/>
        </a:xfrm>
      </p:grpSpPr>
      <p:sp>
        <p:nvSpPr>
          <p:cNvPr id="7" name="Rectangle 6"/>
          <p:cNvSpPr/>
          <p:nvPr userDrawn="1"/>
        </p:nvSpPr>
        <p:spPr>
          <a:xfrm>
            <a:off x="0" y="597828"/>
            <a:ext cx="7380000" cy="626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2" name="Titre 1"/>
          <p:cNvSpPr>
            <a:spLocks noGrp="1"/>
          </p:cNvSpPr>
          <p:nvPr>
            <p:ph type="title" hasCustomPrompt="1"/>
          </p:nvPr>
        </p:nvSpPr>
        <p:spPr/>
        <p:txBody>
          <a:bodyPr/>
          <a:lstStyle/>
          <a:p>
            <a:r>
              <a:rPr lang="en-GB" noProof="0"/>
              <a:t>Click and change the title</a:t>
            </a:r>
          </a:p>
        </p:txBody>
      </p:sp>
      <p:sp>
        <p:nvSpPr>
          <p:cNvPr id="5" name="Espace réservé du pied de page 4"/>
          <p:cNvSpPr>
            <a:spLocks noGrp="1"/>
          </p:cNvSpPr>
          <p:nvPr>
            <p:ph type="ftr" sz="quarter" idx="11"/>
          </p:nvPr>
        </p:nvSpPr>
        <p:spPr/>
        <p:txBody>
          <a:bodyPr/>
          <a:lstStyle>
            <a:lvl1pPr>
              <a:defRPr>
                <a:solidFill>
                  <a:schemeClr val="tx1"/>
                </a:solidFill>
              </a:defRPr>
            </a:lvl1pPr>
          </a:lstStyle>
          <a:p>
            <a:r>
              <a:rPr lang="en-GB" noProof="0"/>
              <a:t>Confidential |  August 2019</a:t>
            </a:r>
          </a:p>
        </p:txBody>
      </p:sp>
      <p:sp>
        <p:nvSpPr>
          <p:cNvPr id="6" name="Espace réservé du texte 7"/>
          <p:cNvSpPr>
            <a:spLocks noGrp="1"/>
          </p:cNvSpPr>
          <p:nvPr>
            <p:ph type="body" sz="quarter" idx="12" hasCustomPrompt="1"/>
          </p:nvPr>
        </p:nvSpPr>
        <p:spPr>
          <a:xfrm>
            <a:off x="7968208" y="1376774"/>
            <a:ext cx="3528392" cy="2284215"/>
          </a:xfrm>
        </p:spPr>
        <p:txBody>
          <a:bodyPr/>
          <a:lstStyle>
            <a:lvl1pPr>
              <a:defRPr/>
            </a:lvl1pPr>
            <a:lvl2pPr>
              <a:defRPr/>
            </a:lvl2pPr>
            <a:lvl3pPr>
              <a:defRPr/>
            </a:lvl3pPr>
            <a:lvl4pPr>
              <a:defRPr/>
            </a:lvl4pPr>
            <a:lvl5pPr>
              <a:defRPr/>
            </a:lvl5pPr>
            <a:lvl6pPr>
              <a:defRPr/>
            </a:lvl6pPr>
          </a:lstStyle>
          <a:p>
            <a:r>
              <a:rPr lang="en-GB" noProof="0"/>
              <a:t>Title level 1 </a:t>
            </a:r>
          </a:p>
          <a:p>
            <a:pPr lvl="1"/>
            <a:r>
              <a:rPr lang="en-GB" noProof="0"/>
              <a:t>Title level 2</a:t>
            </a:r>
          </a:p>
          <a:p>
            <a:pPr lvl="2"/>
            <a:r>
              <a:rPr lang="en-GB" noProof="0"/>
              <a:t>Introduction, normal text, </a:t>
            </a:r>
            <a:r>
              <a:rPr lang="en-GB" u="none" noProof="0"/>
              <a:t>level 3</a:t>
            </a:r>
            <a:endParaRPr lang="en-GB" noProof="0"/>
          </a:p>
          <a:p>
            <a:pPr lvl="3"/>
            <a:r>
              <a:rPr lang="en-GB" noProof="0"/>
              <a:t>Bulleted list, enumeration, level 4</a:t>
            </a:r>
          </a:p>
          <a:p>
            <a:pPr lvl="4"/>
            <a:r>
              <a:rPr lang="en-GB" noProof="0"/>
              <a:t>Bulleted list, enumeration, level 5</a:t>
            </a:r>
          </a:p>
          <a:p>
            <a:pPr lvl="5"/>
            <a:r>
              <a:rPr lang="en-GB" noProof="0"/>
              <a:t>Bulleted list, enumeration, level 6</a:t>
            </a:r>
          </a:p>
        </p:txBody>
      </p:sp>
      <p:sp>
        <p:nvSpPr>
          <p:cNvPr id="8" name="Espace réservé du numéro de diapositive 7"/>
          <p:cNvSpPr>
            <a:spLocks noGrp="1"/>
          </p:cNvSpPr>
          <p:nvPr>
            <p:ph type="sldNum" sz="quarter" idx="15"/>
          </p:nvPr>
        </p:nvSpPr>
        <p:spPr/>
        <p:txBody>
          <a:bodyPr/>
          <a:lstStyle>
            <a:lvl1pPr algn="l">
              <a:defRPr/>
            </a:lvl1pPr>
          </a:lstStyle>
          <a:p>
            <a:fld id="{72F7D735-2684-4015-BC38-8C62B24B466E}" type="slidenum">
              <a:rPr lang="en-GB" noProof="0" smtClean="0"/>
              <a:pPr/>
              <a:t>‹N°›</a:t>
            </a:fld>
            <a:endParaRPr lang="en-GB" noProof="0"/>
          </a:p>
        </p:txBody>
      </p:sp>
    </p:spTree>
    <p:extLst>
      <p:ext uri="{BB962C8B-B14F-4D97-AF65-F5344CB8AC3E}">
        <p14:creationId xmlns:p14="http://schemas.microsoft.com/office/powerpoint/2010/main" val="384259690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Flat tint + Visual">
    <p:spTree>
      <p:nvGrpSpPr>
        <p:cNvPr id="1" name=""/>
        <p:cNvGrpSpPr/>
        <p:nvPr/>
      </p:nvGrpSpPr>
      <p:grpSpPr>
        <a:xfrm>
          <a:off x="0" y="0"/>
          <a:ext cx="0" cy="0"/>
          <a:chOff x="0" y="0"/>
          <a:chExt cx="0" cy="0"/>
        </a:xfrm>
      </p:grpSpPr>
      <p:sp>
        <p:nvSpPr>
          <p:cNvPr id="7" name="Rectangle 6"/>
          <p:cNvSpPr/>
          <p:nvPr userDrawn="1"/>
        </p:nvSpPr>
        <p:spPr>
          <a:xfrm>
            <a:off x="0" y="597828"/>
            <a:ext cx="7380000" cy="626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2" name="Titre 1"/>
          <p:cNvSpPr>
            <a:spLocks noGrp="1"/>
          </p:cNvSpPr>
          <p:nvPr>
            <p:ph type="title" hasCustomPrompt="1"/>
          </p:nvPr>
        </p:nvSpPr>
        <p:spPr/>
        <p:txBody>
          <a:bodyPr/>
          <a:lstStyle/>
          <a:p>
            <a:r>
              <a:rPr lang="en-GB" noProof="0"/>
              <a:t>Click and change the title</a:t>
            </a:r>
          </a:p>
        </p:txBody>
      </p:sp>
      <p:sp>
        <p:nvSpPr>
          <p:cNvPr id="5" name="Espace réservé du pied de page 4"/>
          <p:cNvSpPr>
            <a:spLocks noGrp="1"/>
          </p:cNvSpPr>
          <p:nvPr>
            <p:ph type="ftr" sz="quarter" idx="11"/>
          </p:nvPr>
        </p:nvSpPr>
        <p:spPr/>
        <p:txBody>
          <a:bodyPr/>
          <a:lstStyle>
            <a:lvl1pPr>
              <a:defRPr>
                <a:solidFill>
                  <a:schemeClr val="tx1"/>
                </a:solidFill>
              </a:defRPr>
            </a:lvl1pPr>
          </a:lstStyle>
          <a:p>
            <a:r>
              <a:rPr lang="en-GB" noProof="0"/>
              <a:t>Confidential |  August 2019</a:t>
            </a:r>
          </a:p>
        </p:txBody>
      </p:sp>
      <p:sp>
        <p:nvSpPr>
          <p:cNvPr id="8" name="Espace réservé du numéro de diapositive 7"/>
          <p:cNvSpPr>
            <a:spLocks noGrp="1"/>
          </p:cNvSpPr>
          <p:nvPr>
            <p:ph type="sldNum" sz="quarter" idx="15"/>
          </p:nvPr>
        </p:nvSpPr>
        <p:spPr/>
        <p:txBody>
          <a:bodyPr/>
          <a:lstStyle>
            <a:lvl1pPr algn="l">
              <a:defRPr/>
            </a:lvl1pPr>
          </a:lstStyle>
          <a:p>
            <a:fld id="{72F7D735-2684-4015-BC38-8C62B24B466E}" type="slidenum">
              <a:rPr lang="en-GB" noProof="0" smtClean="0"/>
              <a:pPr/>
              <a:t>‹N°›</a:t>
            </a:fld>
            <a:endParaRPr lang="en-GB" noProof="0"/>
          </a:p>
        </p:txBody>
      </p:sp>
      <p:sp>
        <p:nvSpPr>
          <p:cNvPr id="9" name="Espace réservé pour une image  3"/>
          <p:cNvSpPr>
            <a:spLocks noGrp="1"/>
          </p:cNvSpPr>
          <p:nvPr>
            <p:ph type="pic" sz="quarter" idx="14" hasCustomPrompt="1"/>
          </p:nvPr>
        </p:nvSpPr>
        <p:spPr>
          <a:xfrm>
            <a:off x="7367590" y="598169"/>
            <a:ext cx="4824412" cy="6264000"/>
          </a:xfrm>
          <a:solidFill>
            <a:schemeClr val="bg2"/>
          </a:solidFill>
        </p:spPr>
        <p:txBody>
          <a:bodyPr anchor="ctr">
            <a:noAutofit/>
          </a:bodyPr>
          <a:lstStyle>
            <a:lvl1pPr algn="ctr">
              <a:defRPr sz="1200" b="0">
                <a:solidFill>
                  <a:schemeClr val="tx1"/>
                </a:solidFill>
              </a:defRPr>
            </a:lvl1pPr>
          </a:lstStyle>
          <a:p>
            <a:r>
              <a:rPr lang="en-GB" noProof="0"/>
              <a:t>Drag the picture to the space provided or click on the icon to add it </a:t>
            </a:r>
          </a:p>
        </p:txBody>
      </p:sp>
    </p:spTree>
    <p:extLst>
      <p:ext uri="{BB962C8B-B14F-4D97-AF65-F5344CB8AC3E}">
        <p14:creationId xmlns:p14="http://schemas.microsoft.com/office/powerpoint/2010/main" val="410671249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Bio">
    <p:spTree>
      <p:nvGrpSpPr>
        <p:cNvPr id="1" name=""/>
        <p:cNvGrpSpPr/>
        <p:nvPr/>
      </p:nvGrpSpPr>
      <p:grpSpPr>
        <a:xfrm>
          <a:off x="0" y="0"/>
          <a:ext cx="0" cy="0"/>
          <a:chOff x="0" y="0"/>
          <a:chExt cx="0" cy="0"/>
        </a:xfrm>
      </p:grpSpPr>
      <p:sp>
        <p:nvSpPr>
          <p:cNvPr id="7" name="Rectangle 6"/>
          <p:cNvSpPr/>
          <p:nvPr userDrawn="1"/>
        </p:nvSpPr>
        <p:spPr>
          <a:xfrm>
            <a:off x="0" y="597828"/>
            <a:ext cx="12192000" cy="626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2" name="Titre 1"/>
          <p:cNvSpPr>
            <a:spLocks noGrp="1"/>
          </p:cNvSpPr>
          <p:nvPr>
            <p:ph type="title" hasCustomPrompt="1"/>
          </p:nvPr>
        </p:nvSpPr>
        <p:spPr/>
        <p:txBody>
          <a:bodyPr/>
          <a:lstStyle/>
          <a:p>
            <a:r>
              <a:rPr lang="en-GB" noProof="0"/>
              <a:t>Click and change the title</a:t>
            </a:r>
          </a:p>
        </p:txBody>
      </p:sp>
      <p:sp>
        <p:nvSpPr>
          <p:cNvPr id="5" name="Espace réservé du pied de page 4"/>
          <p:cNvSpPr>
            <a:spLocks noGrp="1"/>
          </p:cNvSpPr>
          <p:nvPr>
            <p:ph type="ftr" sz="quarter" idx="11"/>
          </p:nvPr>
        </p:nvSpPr>
        <p:spPr/>
        <p:txBody>
          <a:bodyPr/>
          <a:lstStyle>
            <a:lvl1pPr>
              <a:defRPr>
                <a:solidFill>
                  <a:schemeClr val="tx1"/>
                </a:solidFill>
              </a:defRPr>
            </a:lvl1pPr>
          </a:lstStyle>
          <a:p>
            <a:r>
              <a:rPr lang="en-GB" noProof="0"/>
              <a:t>Confidential |  August 2019</a:t>
            </a:r>
          </a:p>
        </p:txBody>
      </p:sp>
      <p:sp>
        <p:nvSpPr>
          <p:cNvPr id="6" name="Espace réservé du texte 7"/>
          <p:cNvSpPr>
            <a:spLocks noGrp="1"/>
          </p:cNvSpPr>
          <p:nvPr>
            <p:ph type="body" sz="quarter" idx="12" hasCustomPrompt="1"/>
          </p:nvPr>
        </p:nvSpPr>
        <p:spPr>
          <a:xfrm>
            <a:off x="5447928" y="1627985"/>
            <a:ext cx="6048672" cy="820739"/>
          </a:xfrm>
        </p:spPr>
        <p:txBody>
          <a:bodyPr/>
          <a:lstStyle>
            <a:lvl1pPr marL="0">
              <a:lnSpc>
                <a:spcPct val="100000"/>
              </a:lnSpc>
              <a:spcBef>
                <a:spcPts val="0"/>
              </a:spcBef>
              <a:spcAft>
                <a:spcPts val="1200"/>
              </a:spcAft>
              <a:buFontTx/>
              <a:buNone/>
              <a:defRPr sz="2600" b="1">
                <a:solidFill>
                  <a:schemeClr val="tx1"/>
                </a:solidFill>
              </a:defRPr>
            </a:lvl1pPr>
            <a:lvl2pPr marL="0">
              <a:lnSpc>
                <a:spcPct val="110000"/>
              </a:lnSpc>
              <a:spcBef>
                <a:spcPts val="0"/>
              </a:spcBef>
              <a:buFontTx/>
              <a:buNone/>
              <a:defRPr sz="1600" b="0">
                <a:solidFill>
                  <a:schemeClr val="tx1"/>
                </a:solidFill>
              </a:defRPr>
            </a:lvl2pPr>
            <a:lvl3pPr marL="0">
              <a:lnSpc>
                <a:spcPct val="100000"/>
              </a:lnSpc>
              <a:spcBef>
                <a:spcPts val="0"/>
              </a:spcBef>
              <a:buFontTx/>
              <a:buNone/>
              <a:defRPr sz="1600" b="0">
                <a:solidFill>
                  <a:schemeClr val="tx1"/>
                </a:solidFill>
              </a:defRPr>
            </a:lvl3pPr>
            <a:lvl4pPr marL="0" indent="0">
              <a:lnSpc>
                <a:spcPct val="100000"/>
              </a:lnSpc>
              <a:spcBef>
                <a:spcPts val="0"/>
              </a:spcBef>
              <a:buFontTx/>
              <a:buNone/>
              <a:defRPr sz="1600" b="0">
                <a:solidFill>
                  <a:schemeClr val="tx1"/>
                </a:solidFill>
              </a:defRPr>
            </a:lvl4pPr>
            <a:lvl5pPr marL="0" indent="0">
              <a:lnSpc>
                <a:spcPct val="100000"/>
              </a:lnSpc>
              <a:spcBef>
                <a:spcPts val="0"/>
              </a:spcBef>
              <a:buFontTx/>
              <a:buNone/>
              <a:defRPr sz="1600" b="0">
                <a:solidFill>
                  <a:schemeClr val="tx1"/>
                </a:solidFill>
              </a:defRPr>
            </a:lvl5pPr>
            <a:lvl6pPr>
              <a:defRPr/>
            </a:lvl6pPr>
          </a:lstStyle>
          <a:p>
            <a:r>
              <a:rPr lang="en-GB" noProof="0"/>
              <a:t>Title level 1</a:t>
            </a:r>
          </a:p>
          <a:p>
            <a:pPr lvl="1"/>
            <a:r>
              <a:rPr lang="en-GB" noProof="0"/>
              <a:t>Title level 2</a:t>
            </a:r>
          </a:p>
        </p:txBody>
      </p:sp>
      <p:sp>
        <p:nvSpPr>
          <p:cNvPr id="8" name="Espace réservé du numéro de diapositive 7"/>
          <p:cNvSpPr>
            <a:spLocks noGrp="1"/>
          </p:cNvSpPr>
          <p:nvPr>
            <p:ph type="sldNum" sz="quarter" idx="15"/>
          </p:nvPr>
        </p:nvSpPr>
        <p:spPr/>
        <p:txBody>
          <a:bodyPr/>
          <a:lstStyle>
            <a:lvl1pPr algn="l">
              <a:defRPr/>
            </a:lvl1pPr>
          </a:lstStyle>
          <a:p>
            <a:fld id="{72F7D735-2684-4015-BC38-8C62B24B466E}" type="slidenum">
              <a:rPr lang="en-GB" noProof="0" smtClean="0"/>
              <a:pPr/>
              <a:t>‹N°›</a:t>
            </a:fld>
            <a:endParaRPr lang="en-GB" noProof="0"/>
          </a:p>
        </p:txBody>
      </p:sp>
      <p:sp>
        <p:nvSpPr>
          <p:cNvPr id="11" name="Espace réservé du texte 7"/>
          <p:cNvSpPr>
            <a:spLocks noGrp="1"/>
          </p:cNvSpPr>
          <p:nvPr>
            <p:ph type="body" sz="quarter" idx="16" hasCustomPrompt="1"/>
          </p:nvPr>
        </p:nvSpPr>
        <p:spPr>
          <a:xfrm>
            <a:off x="1349409" y="4006227"/>
            <a:ext cx="3558459" cy="430887"/>
          </a:xfrm>
        </p:spPr>
        <p:txBody>
          <a:bodyPr/>
          <a:lstStyle>
            <a:lvl1pPr marL="0">
              <a:lnSpc>
                <a:spcPct val="100000"/>
              </a:lnSpc>
              <a:spcBef>
                <a:spcPts val="0"/>
              </a:spcBef>
              <a:buFontTx/>
              <a:buNone/>
              <a:defRPr sz="1500" b="1" i="0"/>
            </a:lvl1pPr>
            <a:lvl2pPr marL="0">
              <a:lnSpc>
                <a:spcPct val="100000"/>
              </a:lnSpc>
              <a:spcBef>
                <a:spcPts val="0"/>
              </a:spcBef>
              <a:buFontTx/>
              <a:buNone/>
              <a:defRPr sz="1300" b="0" i="0">
                <a:solidFill>
                  <a:schemeClr val="tx2"/>
                </a:solidFill>
              </a:defRPr>
            </a:lvl2pPr>
            <a:lvl3pPr marL="0">
              <a:lnSpc>
                <a:spcPct val="100000"/>
              </a:lnSpc>
              <a:spcBef>
                <a:spcPts val="0"/>
              </a:spcBef>
              <a:buFontTx/>
              <a:buNone/>
              <a:defRPr sz="1600" b="0" i="0"/>
            </a:lvl3pPr>
            <a:lvl4pPr marL="0" indent="0">
              <a:lnSpc>
                <a:spcPct val="100000"/>
              </a:lnSpc>
              <a:spcBef>
                <a:spcPts val="0"/>
              </a:spcBef>
              <a:buFontTx/>
              <a:buNone/>
              <a:defRPr sz="1600" b="0" i="0"/>
            </a:lvl4pPr>
            <a:lvl5pPr marL="0" indent="0">
              <a:lnSpc>
                <a:spcPct val="100000"/>
              </a:lnSpc>
              <a:spcBef>
                <a:spcPts val="0"/>
              </a:spcBef>
              <a:buFontTx/>
              <a:buNone/>
              <a:defRPr sz="1600" b="0" i="0"/>
            </a:lvl5pPr>
            <a:lvl6pPr>
              <a:defRPr/>
            </a:lvl6pPr>
          </a:lstStyle>
          <a:p>
            <a:r>
              <a:rPr lang="en-GB" noProof="0"/>
              <a:t>Title level 1</a:t>
            </a:r>
          </a:p>
          <a:p>
            <a:pPr lvl="1"/>
            <a:r>
              <a:rPr lang="en-GB" noProof="0"/>
              <a:t>Title level 2</a:t>
            </a:r>
          </a:p>
        </p:txBody>
      </p:sp>
      <p:sp>
        <p:nvSpPr>
          <p:cNvPr id="13" name="Espace réservé pour une image  3"/>
          <p:cNvSpPr>
            <a:spLocks noGrp="1" noChangeAspect="1"/>
          </p:cNvSpPr>
          <p:nvPr>
            <p:ph type="pic" sz="quarter" idx="14" hasCustomPrompt="1"/>
          </p:nvPr>
        </p:nvSpPr>
        <p:spPr>
          <a:xfrm>
            <a:off x="1342777" y="1587388"/>
            <a:ext cx="2160000" cy="2160000"/>
          </a:xfrm>
          <a:prstGeom prst="ellipse">
            <a:avLst/>
          </a:prstGeom>
          <a:solidFill>
            <a:schemeClr val="bg2"/>
          </a:solidFill>
        </p:spPr>
        <p:txBody>
          <a:bodyPr anchor="ctr">
            <a:noAutofit/>
          </a:bodyPr>
          <a:lstStyle>
            <a:lvl1pPr algn="ctr">
              <a:defRPr sz="1200" b="0">
                <a:solidFill>
                  <a:schemeClr val="tx1"/>
                </a:solidFill>
              </a:defRPr>
            </a:lvl1pPr>
          </a:lstStyle>
          <a:p>
            <a:r>
              <a:rPr lang="en-GB" noProof="0"/>
              <a:t>Drag the picture to the space provided or click on the icon to add it </a:t>
            </a:r>
          </a:p>
        </p:txBody>
      </p:sp>
      <p:pic>
        <p:nvPicPr>
          <p:cNvPr id="10" name="Image 9">
            <a:extLst>
              <a:ext uri="{FF2B5EF4-FFF2-40B4-BE49-F238E27FC236}">
                <a16:creationId xmlns:a16="http://schemas.microsoft.com/office/drawing/2014/main" id="{2E123050-E790-3642-8D40-B7FAAF73CFE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075" y="6167565"/>
            <a:ext cx="1221599" cy="789827"/>
          </a:xfrm>
          <a:prstGeom prst="rect">
            <a:avLst/>
          </a:prstGeom>
        </p:spPr>
      </p:pic>
    </p:spTree>
    <p:extLst>
      <p:ext uri="{BB962C8B-B14F-4D97-AF65-F5344CB8AC3E}">
        <p14:creationId xmlns:p14="http://schemas.microsoft.com/office/powerpoint/2010/main" val="200642658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ext + Visual on the right side">
    <p:spTree>
      <p:nvGrpSpPr>
        <p:cNvPr id="1" name=""/>
        <p:cNvGrpSpPr/>
        <p:nvPr/>
      </p:nvGrpSpPr>
      <p:grpSpPr>
        <a:xfrm>
          <a:off x="0" y="0"/>
          <a:ext cx="0" cy="0"/>
          <a:chOff x="0" y="0"/>
          <a:chExt cx="0" cy="0"/>
        </a:xfrm>
      </p:grpSpPr>
      <p:sp>
        <p:nvSpPr>
          <p:cNvPr id="4" name="Espace réservé pour une image  3"/>
          <p:cNvSpPr>
            <a:spLocks noGrp="1"/>
          </p:cNvSpPr>
          <p:nvPr>
            <p:ph type="pic" sz="quarter" idx="14" hasCustomPrompt="1"/>
          </p:nvPr>
        </p:nvSpPr>
        <p:spPr>
          <a:xfrm>
            <a:off x="7367590" y="598169"/>
            <a:ext cx="4824412" cy="6264000"/>
          </a:xfrm>
          <a:solidFill>
            <a:schemeClr val="bg2"/>
          </a:solidFill>
        </p:spPr>
        <p:txBody>
          <a:bodyPr anchor="ctr">
            <a:noAutofit/>
          </a:bodyPr>
          <a:lstStyle>
            <a:lvl1pPr algn="ctr">
              <a:defRPr sz="1200" b="0">
                <a:solidFill>
                  <a:schemeClr val="tx1"/>
                </a:solidFill>
              </a:defRPr>
            </a:lvl1pPr>
          </a:lstStyle>
          <a:p>
            <a:r>
              <a:rPr lang="en-GB" noProof="0"/>
              <a:t>Drag the picture to the space provided or click on the icon to add it </a:t>
            </a:r>
          </a:p>
        </p:txBody>
      </p:sp>
      <p:sp>
        <p:nvSpPr>
          <p:cNvPr id="2" name="Titre 1"/>
          <p:cNvSpPr>
            <a:spLocks noGrp="1"/>
          </p:cNvSpPr>
          <p:nvPr>
            <p:ph type="title" hasCustomPrompt="1"/>
          </p:nvPr>
        </p:nvSpPr>
        <p:spPr/>
        <p:txBody>
          <a:bodyPr/>
          <a:lstStyle/>
          <a:p>
            <a:r>
              <a:rPr lang="en-GB" noProof="0"/>
              <a:t>Click and change the title</a:t>
            </a:r>
          </a:p>
        </p:txBody>
      </p:sp>
      <p:sp>
        <p:nvSpPr>
          <p:cNvPr id="5" name="Espace réservé du pied de page 4"/>
          <p:cNvSpPr>
            <a:spLocks noGrp="1"/>
          </p:cNvSpPr>
          <p:nvPr>
            <p:ph type="ftr" sz="quarter" idx="11"/>
          </p:nvPr>
        </p:nvSpPr>
        <p:spPr/>
        <p:txBody>
          <a:bodyPr/>
          <a:lstStyle/>
          <a:p>
            <a:r>
              <a:rPr lang="en-GB" noProof="0"/>
              <a:t>Confidential |  August 2019</a:t>
            </a:r>
          </a:p>
        </p:txBody>
      </p:sp>
      <p:sp>
        <p:nvSpPr>
          <p:cNvPr id="8" name="Espace réservé du texte 7"/>
          <p:cNvSpPr>
            <a:spLocks noGrp="1"/>
          </p:cNvSpPr>
          <p:nvPr>
            <p:ph type="body" sz="quarter" idx="12" hasCustomPrompt="1"/>
          </p:nvPr>
        </p:nvSpPr>
        <p:spPr>
          <a:xfrm>
            <a:off x="695325" y="1376774"/>
            <a:ext cx="5400675" cy="2284215"/>
          </a:xfrm>
        </p:spPr>
        <p:txBody>
          <a:bodyPr/>
          <a:lstStyle>
            <a:lvl1pPr>
              <a:defRPr/>
            </a:lvl1pPr>
            <a:lvl2pPr>
              <a:defRPr/>
            </a:lvl2pPr>
            <a:lvl3pPr>
              <a:defRPr/>
            </a:lvl3pPr>
            <a:lvl4pPr>
              <a:defRPr/>
            </a:lvl4pPr>
            <a:lvl5pPr>
              <a:defRPr/>
            </a:lvl5pPr>
            <a:lvl6pPr>
              <a:defRPr/>
            </a:lvl6pPr>
          </a:lstStyle>
          <a:p>
            <a:r>
              <a:rPr lang="en-GB" noProof="0"/>
              <a:t>Title level 1 </a:t>
            </a:r>
          </a:p>
          <a:p>
            <a:pPr lvl="1"/>
            <a:r>
              <a:rPr lang="en-GB" noProof="0"/>
              <a:t>Title level 2</a:t>
            </a:r>
          </a:p>
          <a:p>
            <a:pPr lvl="2"/>
            <a:r>
              <a:rPr lang="en-GB" noProof="0"/>
              <a:t>Introduction, normal text, </a:t>
            </a:r>
            <a:r>
              <a:rPr lang="en-GB" u="none" noProof="0"/>
              <a:t>level 3</a:t>
            </a:r>
            <a:endParaRPr lang="en-GB" noProof="0"/>
          </a:p>
          <a:p>
            <a:pPr lvl="3"/>
            <a:r>
              <a:rPr lang="en-GB" noProof="0"/>
              <a:t>Bulleted list, enumeration, level 4</a:t>
            </a:r>
          </a:p>
          <a:p>
            <a:pPr lvl="4"/>
            <a:r>
              <a:rPr lang="en-GB" noProof="0"/>
              <a:t>Bulleted list, enumeration, level 5</a:t>
            </a:r>
          </a:p>
          <a:p>
            <a:pPr lvl="5"/>
            <a:r>
              <a:rPr lang="en-GB" noProof="0"/>
              <a:t>Bulleted list, enumeration, level 6</a:t>
            </a:r>
          </a:p>
        </p:txBody>
      </p:sp>
      <p:sp>
        <p:nvSpPr>
          <p:cNvPr id="3" name="Espace réservé du numéro de diapositive 2"/>
          <p:cNvSpPr>
            <a:spLocks noGrp="1"/>
          </p:cNvSpPr>
          <p:nvPr>
            <p:ph type="sldNum" sz="quarter" idx="15"/>
          </p:nvPr>
        </p:nvSpPr>
        <p:spPr/>
        <p:txBody>
          <a:bodyPr/>
          <a:lstStyle>
            <a:lvl1pPr algn="l">
              <a:defRPr/>
            </a:lvl1pPr>
          </a:lstStyle>
          <a:p>
            <a:fld id="{72F7D735-2684-4015-BC38-8C62B24B466E}" type="slidenum">
              <a:rPr lang="en-GB" noProof="0" smtClean="0"/>
              <a:pPr/>
              <a:t>‹N°›</a:t>
            </a:fld>
            <a:endParaRPr lang="en-GB" noProof="0"/>
          </a:p>
        </p:txBody>
      </p:sp>
    </p:spTree>
    <p:extLst>
      <p:ext uri="{BB962C8B-B14F-4D97-AF65-F5344CB8AC3E}">
        <p14:creationId xmlns:p14="http://schemas.microsoft.com/office/powerpoint/2010/main" val="124558666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ext + Visual on the left side">
    <p:spTree>
      <p:nvGrpSpPr>
        <p:cNvPr id="1" name=""/>
        <p:cNvGrpSpPr/>
        <p:nvPr/>
      </p:nvGrpSpPr>
      <p:grpSpPr>
        <a:xfrm>
          <a:off x="0" y="0"/>
          <a:ext cx="0" cy="0"/>
          <a:chOff x="0" y="0"/>
          <a:chExt cx="0" cy="0"/>
        </a:xfrm>
      </p:grpSpPr>
      <p:sp>
        <p:nvSpPr>
          <p:cNvPr id="4" name="Espace réservé pour une image  3"/>
          <p:cNvSpPr>
            <a:spLocks noGrp="1"/>
          </p:cNvSpPr>
          <p:nvPr>
            <p:ph type="pic" sz="quarter" idx="14" hasCustomPrompt="1"/>
          </p:nvPr>
        </p:nvSpPr>
        <p:spPr>
          <a:xfrm>
            <a:off x="0" y="598169"/>
            <a:ext cx="6192000" cy="6264000"/>
          </a:xfrm>
          <a:solidFill>
            <a:schemeClr val="bg2"/>
          </a:solidFill>
        </p:spPr>
        <p:txBody>
          <a:bodyPr anchor="ctr">
            <a:noAutofit/>
          </a:bodyPr>
          <a:lstStyle>
            <a:lvl1pPr algn="ctr">
              <a:defRPr sz="1200" b="0">
                <a:solidFill>
                  <a:schemeClr val="tx1"/>
                </a:solidFill>
              </a:defRPr>
            </a:lvl1pPr>
          </a:lstStyle>
          <a:p>
            <a:r>
              <a:rPr lang="en-GB" noProof="0"/>
              <a:t>Drag the picture to the space provided or click on the icon to add it </a:t>
            </a:r>
          </a:p>
        </p:txBody>
      </p:sp>
      <p:sp>
        <p:nvSpPr>
          <p:cNvPr id="2" name="Titre 1"/>
          <p:cNvSpPr>
            <a:spLocks noGrp="1"/>
          </p:cNvSpPr>
          <p:nvPr>
            <p:ph type="title" hasCustomPrompt="1"/>
          </p:nvPr>
        </p:nvSpPr>
        <p:spPr/>
        <p:txBody>
          <a:bodyPr/>
          <a:lstStyle/>
          <a:p>
            <a:r>
              <a:rPr lang="en-GB" noProof="0"/>
              <a:t>Click and change the title</a:t>
            </a:r>
          </a:p>
        </p:txBody>
      </p:sp>
      <p:sp>
        <p:nvSpPr>
          <p:cNvPr id="5" name="Espace réservé du pied de page 4"/>
          <p:cNvSpPr>
            <a:spLocks noGrp="1"/>
          </p:cNvSpPr>
          <p:nvPr>
            <p:ph type="ftr" sz="quarter" idx="11"/>
          </p:nvPr>
        </p:nvSpPr>
        <p:spPr/>
        <p:txBody>
          <a:bodyPr/>
          <a:lstStyle>
            <a:lvl1pPr>
              <a:defRPr>
                <a:solidFill>
                  <a:schemeClr val="bg1"/>
                </a:solidFill>
              </a:defRPr>
            </a:lvl1pPr>
          </a:lstStyle>
          <a:p>
            <a:r>
              <a:rPr lang="en-GB" noProof="0"/>
              <a:t>Confidential |  August 2019</a:t>
            </a:r>
          </a:p>
        </p:txBody>
      </p:sp>
      <p:sp>
        <p:nvSpPr>
          <p:cNvPr id="6" name="Espace réservé du texte 7"/>
          <p:cNvSpPr>
            <a:spLocks noGrp="1"/>
          </p:cNvSpPr>
          <p:nvPr>
            <p:ph type="body" sz="quarter" idx="12" hasCustomPrompt="1"/>
          </p:nvPr>
        </p:nvSpPr>
        <p:spPr>
          <a:xfrm>
            <a:off x="6852086" y="1376774"/>
            <a:ext cx="4644516" cy="2284215"/>
          </a:xfrm>
        </p:spPr>
        <p:txBody>
          <a:bodyPr/>
          <a:lstStyle>
            <a:lvl1pPr>
              <a:defRPr/>
            </a:lvl1pPr>
            <a:lvl2pPr>
              <a:defRPr/>
            </a:lvl2pPr>
            <a:lvl3pPr>
              <a:defRPr/>
            </a:lvl3pPr>
            <a:lvl4pPr>
              <a:defRPr/>
            </a:lvl4pPr>
            <a:lvl5pPr>
              <a:defRPr/>
            </a:lvl5pPr>
            <a:lvl6pPr>
              <a:defRPr/>
            </a:lvl6pPr>
          </a:lstStyle>
          <a:p>
            <a:r>
              <a:rPr lang="en-GB" noProof="0"/>
              <a:t>Title level 1 </a:t>
            </a:r>
          </a:p>
          <a:p>
            <a:pPr lvl="1"/>
            <a:r>
              <a:rPr lang="en-GB" noProof="0"/>
              <a:t>Title level 2</a:t>
            </a:r>
          </a:p>
          <a:p>
            <a:pPr lvl="2"/>
            <a:r>
              <a:rPr lang="en-GB" noProof="0"/>
              <a:t>Introduction, normal text, </a:t>
            </a:r>
            <a:r>
              <a:rPr lang="en-GB" u="none" noProof="0"/>
              <a:t>level 3</a:t>
            </a:r>
            <a:endParaRPr lang="en-GB" noProof="0"/>
          </a:p>
          <a:p>
            <a:pPr lvl="3"/>
            <a:r>
              <a:rPr lang="en-GB" noProof="0"/>
              <a:t>Bulleted list, enumeration, level 4</a:t>
            </a:r>
          </a:p>
          <a:p>
            <a:pPr lvl="4"/>
            <a:r>
              <a:rPr lang="en-GB" noProof="0"/>
              <a:t>Bulleted list, enumeration, level 5</a:t>
            </a:r>
          </a:p>
          <a:p>
            <a:pPr lvl="5"/>
            <a:r>
              <a:rPr lang="en-GB" noProof="0"/>
              <a:t>Bulleted list, enumeration, level 6</a:t>
            </a:r>
          </a:p>
        </p:txBody>
      </p:sp>
      <p:sp>
        <p:nvSpPr>
          <p:cNvPr id="8" name="Espace réservé du numéro de diapositive 7"/>
          <p:cNvSpPr>
            <a:spLocks noGrp="1"/>
          </p:cNvSpPr>
          <p:nvPr>
            <p:ph type="sldNum" sz="quarter" idx="15"/>
          </p:nvPr>
        </p:nvSpPr>
        <p:spPr/>
        <p:txBody>
          <a:bodyPr/>
          <a:lstStyle>
            <a:lvl1pPr algn="l">
              <a:defRPr/>
            </a:lvl1pPr>
          </a:lstStyle>
          <a:p>
            <a:fld id="{72F7D735-2684-4015-BC38-8C62B24B466E}" type="slidenum">
              <a:rPr lang="en-GB" noProof="0" smtClean="0"/>
              <a:pPr/>
              <a:t>‹N°›</a:t>
            </a:fld>
            <a:endParaRPr lang="en-GB" noProof="0"/>
          </a:p>
        </p:txBody>
      </p:sp>
    </p:spTree>
    <p:extLst>
      <p:ext uri="{BB962C8B-B14F-4D97-AF65-F5344CB8AC3E}">
        <p14:creationId xmlns:p14="http://schemas.microsoft.com/office/powerpoint/2010/main" val="273372944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ext + 2/3 visual on the left side">
    <p:spTree>
      <p:nvGrpSpPr>
        <p:cNvPr id="1" name=""/>
        <p:cNvGrpSpPr/>
        <p:nvPr/>
      </p:nvGrpSpPr>
      <p:grpSpPr>
        <a:xfrm>
          <a:off x="0" y="0"/>
          <a:ext cx="0" cy="0"/>
          <a:chOff x="0" y="0"/>
          <a:chExt cx="0" cy="0"/>
        </a:xfrm>
      </p:grpSpPr>
      <p:sp>
        <p:nvSpPr>
          <p:cNvPr id="4" name="Espace réservé pour une image  3"/>
          <p:cNvSpPr>
            <a:spLocks noGrp="1"/>
          </p:cNvSpPr>
          <p:nvPr>
            <p:ph type="pic" sz="quarter" idx="14" hasCustomPrompt="1"/>
          </p:nvPr>
        </p:nvSpPr>
        <p:spPr>
          <a:xfrm>
            <a:off x="0" y="598169"/>
            <a:ext cx="7380000" cy="6264000"/>
          </a:xfrm>
          <a:solidFill>
            <a:schemeClr val="bg2"/>
          </a:solidFill>
        </p:spPr>
        <p:txBody>
          <a:bodyPr anchor="ctr">
            <a:noAutofit/>
          </a:bodyPr>
          <a:lstStyle>
            <a:lvl1pPr algn="ctr">
              <a:defRPr sz="1200" b="0">
                <a:solidFill>
                  <a:schemeClr val="tx1"/>
                </a:solidFill>
              </a:defRPr>
            </a:lvl1pPr>
          </a:lstStyle>
          <a:p>
            <a:r>
              <a:rPr lang="en-GB" noProof="0"/>
              <a:t>Drag the picture to the space provided or click on the icon to add it </a:t>
            </a:r>
          </a:p>
        </p:txBody>
      </p:sp>
      <p:sp>
        <p:nvSpPr>
          <p:cNvPr id="2" name="Titre 1"/>
          <p:cNvSpPr>
            <a:spLocks noGrp="1"/>
          </p:cNvSpPr>
          <p:nvPr>
            <p:ph type="title" hasCustomPrompt="1"/>
          </p:nvPr>
        </p:nvSpPr>
        <p:spPr/>
        <p:txBody>
          <a:bodyPr/>
          <a:lstStyle/>
          <a:p>
            <a:r>
              <a:rPr lang="en-GB" noProof="0"/>
              <a:t>Click and change the title</a:t>
            </a:r>
          </a:p>
        </p:txBody>
      </p:sp>
      <p:sp>
        <p:nvSpPr>
          <p:cNvPr id="5" name="Espace réservé du pied de page 4"/>
          <p:cNvSpPr>
            <a:spLocks noGrp="1"/>
          </p:cNvSpPr>
          <p:nvPr>
            <p:ph type="ftr" sz="quarter" idx="11"/>
          </p:nvPr>
        </p:nvSpPr>
        <p:spPr/>
        <p:txBody>
          <a:bodyPr/>
          <a:lstStyle>
            <a:lvl1pPr>
              <a:defRPr>
                <a:solidFill>
                  <a:schemeClr val="bg1"/>
                </a:solidFill>
              </a:defRPr>
            </a:lvl1pPr>
          </a:lstStyle>
          <a:p>
            <a:r>
              <a:rPr lang="en-GB" noProof="0"/>
              <a:t>Confidential |  August 2019</a:t>
            </a:r>
          </a:p>
        </p:txBody>
      </p:sp>
      <p:sp>
        <p:nvSpPr>
          <p:cNvPr id="6" name="Espace réservé du texte 7"/>
          <p:cNvSpPr>
            <a:spLocks noGrp="1"/>
          </p:cNvSpPr>
          <p:nvPr>
            <p:ph type="body" sz="quarter" idx="12" hasCustomPrompt="1"/>
          </p:nvPr>
        </p:nvSpPr>
        <p:spPr>
          <a:xfrm>
            <a:off x="7968208" y="1376775"/>
            <a:ext cx="3528392" cy="2318071"/>
          </a:xfrm>
        </p:spPr>
        <p:txBody>
          <a:bodyPr/>
          <a:lstStyle>
            <a:lvl1pPr>
              <a:defRPr/>
            </a:lvl1pPr>
            <a:lvl2pPr>
              <a:lnSpc>
                <a:spcPct val="120000"/>
              </a:lnSpc>
              <a:defRPr/>
            </a:lvl2pPr>
            <a:lvl3pPr>
              <a:lnSpc>
                <a:spcPct val="120000"/>
              </a:lnSpc>
              <a:defRPr/>
            </a:lvl3pPr>
            <a:lvl4pPr>
              <a:lnSpc>
                <a:spcPct val="120000"/>
              </a:lnSpc>
              <a:defRPr/>
            </a:lvl4pPr>
            <a:lvl5pPr>
              <a:lnSpc>
                <a:spcPct val="120000"/>
              </a:lnSpc>
              <a:defRPr/>
            </a:lvl5pPr>
            <a:lvl6pPr>
              <a:lnSpc>
                <a:spcPct val="120000"/>
              </a:lnSpc>
              <a:defRPr/>
            </a:lvl6pPr>
          </a:lstStyle>
          <a:p>
            <a:r>
              <a:rPr lang="en-GB" noProof="0"/>
              <a:t>Title level 1 </a:t>
            </a:r>
          </a:p>
          <a:p>
            <a:pPr lvl="1"/>
            <a:r>
              <a:rPr lang="en-GB" noProof="0"/>
              <a:t>Title level 2</a:t>
            </a:r>
          </a:p>
          <a:p>
            <a:pPr lvl="2"/>
            <a:r>
              <a:rPr lang="en-GB" noProof="0"/>
              <a:t>Introduction, normal text, </a:t>
            </a:r>
            <a:r>
              <a:rPr lang="en-GB" u="none" noProof="0"/>
              <a:t>level 3</a:t>
            </a:r>
            <a:endParaRPr lang="en-GB" noProof="0"/>
          </a:p>
          <a:p>
            <a:pPr lvl="3"/>
            <a:r>
              <a:rPr lang="en-GB" noProof="0"/>
              <a:t>Bulleted list, enumeration, level 4</a:t>
            </a:r>
          </a:p>
          <a:p>
            <a:pPr lvl="4"/>
            <a:r>
              <a:rPr lang="en-GB" noProof="0"/>
              <a:t>Bulleted list, enumeration, level 5</a:t>
            </a:r>
          </a:p>
          <a:p>
            <a:pPr lvl="5"/>
            <a:r>
              <a:rPr lang="en-GB" noProof="0"/>
              <a:t>Bulleted list, enumeration, level 6</a:t>
            </a:r>
          </a:p>
        </p:txBody>
      </p:sp>
      <p:sp>
        <p:nvSpPr>
          <p:cNvPr id="8" name="Espace réservé du numéro de diapositive 7"/>
          <p:cNvSpPr>
            <a:spLocks noGrp="1"/>
          </p:cNvSpPr>
          <p:nvPr>
            <p:ph type="sldNum" sz="quarter" idx="15"/>
          </p:nvPr>
        </p:nvSpPr>
        <p:spPr/>
        <p:txBody>
          <a:bodyPr/>
          <a:lstStyle>
            <a:lvl1pPr algn="l">
              <a:defRPr/>
            </a:lvl1pPr>
          </a:lstStyle>
          <a:p>
            <a:fld id="{72F7D735-2684-4015-BC38-8C62B24B466E}" type="slidenum">
              <a:rPr lang="en-GB" noProof="0" smtClean="0"/>
              <a:pPr/>
              <a:t>‹N°›</a:t>
            </a:fld>
            <a:endParaRPr lang="en-GB" noProof="0"/>
          </a:p>
        </p:txBody>
      </p:sp>
    </p:spTree>
    <p:extLst>
      <p:ext uri="{BB962C8B-B14F-4D97-AF65-F5344CB8AC3E}">
        <p14:creationId xmlns:p14="http://schemas.microsoft.com/office/powerpoint/2010/main" val="275432783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4 visuals">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a:t>Click and change the title</a:t>
            </a:r>
          </a:p>
        </p:txBody>
      </p:sp>
      <p:sp>
        <p:nvSpPr>
          <p:cNvPr id="3" name="Espace réservé du pied de page 2"/>
          <p:cNvSpPr>
            <a:spLocks noGrp="1"/>
          </p:cNvSpPr>
          <p:nvPr>
            <p:ph type="ftr" sz="quarter" idx="10"/>
          </p:nvPr>
        </p:nvSpPr>
        <p:spPr/>
        <p:txBody>
          <a:bodyPr/>
          <a:lstStyle/>
          <a:p>
            <a:r>
              <a:rPr lang="en-GB" noProof="0"/>
              <a:t>Confidential |  August 2019</a:t>
            </a:r>
          </a:p>
        </p:txBody>
      </p:sp>
      <p:sp>
        <p:nvSpPr>
          <p:cNvPr id="6" name="Espace réservé du numéro de diapositive 5"/>
          <p:cNvSpPr>
            <a:spLocks noGrp="1"/>
          </p:cNvSpPr>
          <p:nvPr>
            <p:ph type="sldNum" sz="quarter" idx="13"/>
          </p:nvPr>
        </p:nvSpPr>
        <p:spPr/>
        <p:txBody>
          <a:bodyPr/>
          <a:lstStyle>
            <a:lvl1pPr algn="l">
              <a:defRPr/>
            </a:lvl1pPr>
          </a:lstStyle>
          <a:p>
            <a:fld id="{72F7D735-2684-4015-BC38-8C62B24B466E}" type="slidenum">
              <a:rPr lang="en-GB" noProof="0" smtClean="0"/>
              <a:pPr/>
              <a:t>‹N°›</a:t>
            </a:fld>
            <a:endParaRPr lang="en-GB" noProof="0"/>
          </a:p>
        </p:txBody>
      </p:sp>
      <p:sp>
        <p:nvSpPr>
          <p:cNvPr id="5" name="Espace réservé pour une image  3"/>
          <p:cNvSpPr>
            <a:spLocks noGrp="1"/>
          </p:cNvSpPr>
          <p:nvPr>
            <p:ph type="pic" sz="quarter" idx="14" hasCustomPrompt="1"/>
          </p:nvPr>
        </p:nvSpPr>
        <p:spPr>
          <a:xfrm>
            <a:off x="0" y="1368000"/>
            <a:ext cx="2736000" cy="4032000"/>
          </a:xfrm>
          <a:solidFill>
            <a:schemeClr val="bg2"/>
          </a:solidFill>
        </p:spPr>
        <p:txBody>
          <a:bodyPr anchor="ctr">
            <a:noAutofit/>
          </a:bodyPr>
          <a:lstStyle>
            <a:lvl1pPr algn="ctr">
              <a:defRPr sz="1200" b="0" baseline="0">
                <a:solidFill>
                  <a:schemeClr val="tx1"/>
                </a:solidFill>
              </a:defRPr>
            </a:lvl1pPr>
          </a:lstStyle>
          <a:p>
            <a:r>
              <a:rPr lang="en-GB" noProof="0"/>
              <a:t>Drag the picture to the space provided or click on the icon to add it </a:t>
            </a:r>
          </a:p>
        </p:txBody>
      </p:sp>
      <p:sp>
        <p:nvSpPr>
          <p:cNvPr id="7" name="Espace réservé du texte 7"/>
          <p:cNvSpPr>
            <a:spLocks noGrp="1"/>
          </p:cNvSpPr>
          <p:nvPr>
            <p:ph type="body" sz="quarter" idx="15" hasCustomPrompt="1"/>
          </p:nvPr>
        </p:nvSpPr>
        <p:spPr>
          <a:xfrm>
            <a:off x="132738" y="5540505"/>
            <a:ext cx="2483668" cy="405560"/>
          </a:xfrm>
        </p:spPr>
        <p:txBody>
          <a:bodyPr anchor="t"/>
          <a:lstStyle>
            <a:lvl1pPr marL="0" algn="ctr">
              <a:buFontTx/>
              <a:buNone/>
              <a:defRPr sz="2600" b="1" i="0">
                <a:solidFill>
                  <a:schemeClr val="tx2"/>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en-GB" noProof="0"/>
              <a:t>Legend</a:t>
            </a:r>
          </a:p>
        </p:txBody>
      </p:sp>
      <p:sp>
        <p:nvSpPr>
          <p:cNvPr id="8" name="Espace réservé pour une image  3"/>
          <p:cNvSpPr>
            <a:spLocks noGrp="1"/>
          </p:cNvSpPr>
          <p:nvPr>
            <p:ph type="pic" sz="quarter" idx="16" hasCustomPrompt="1"/>
          </p:nvPr>
        </p:nvSpPr>
        <p:spPr>
          <a:xfrm>
            <a:off x="3300203" y="1368000"/>
            <a:ext cx="2736000" cy="4032000"/>
          </a:xfrm>
          <a:solidFill>
            <a:schemeClr val="bg2"/>
          </a:solidFill>
        </p:spPr>
        <p:txBody>
          <a:bodyPr anchor="ctr">
            <a:noAutofit/>
          </a:bodyPr>
          <a:lstStyle>
            <a:lvl1pPr algn="ctr">
              <a:defRPr sz="1200" b="0">
                <a:solidFill>
                  <a:schemeClr val="tx1"/>
                </a:solidFill>
              </a:defRPr>
            </a:lvl1pPr>
          </a:lstStyle>
          <a:p>
            <a:r>
              <a:rPr lang="en-GB" noProof="0"/>
              <a:t>Drag the picture to the space provided or click on the icon to add it </a:t>
            </a:r>
          </a:p>
        </p:txBody>
      </p:sp>
      <p:sp>
        <p:nvSpPr>
          <p:cNvPr id="9" name="Espace réservé du texte 7"/>
          <p:cNvSpPr>
            <a:spLocks noGrp="1"/>
          </p:cNvSpPr>
          <p:nvPr>
            <p:ph type="body" sz="quarter" idx="17" hasCustomPrompt="1"/>
          </p:nvPr>
        </p:nvSpPr>
        <p:spPr>
          <a:xfrm>
            <a:off x="3426370" y="5540505"/>
            <a:ext cx="2483668" cy="405560"/>
          </a:xfrm>
        </p:spPr>
        <p:txBody>
          <a:bodyPr anchor="t"/>
          <a:lstStyle>
            <a:lvl1pPr marL="0" algn="ctr">
              <a:buFontTx/>
              <a:buNone/>
              <a:defRPr sz="2600" b="1" i="0">
                <a:solidFill>
                  <a:schemeClr val="tx2"/>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en-GB" noProof="0"/>
              <a:t>Legend</a:t>
            </a:r>
          </a:p>
        </p:txBody>
      </p:sp>
      <p:sp>
        <p:nvSpPr>
          <p:cNvPr id="10" name="Espace réservé pour une image  3"/>
          <p:cNvSpPr>
            <a:spLocks noGrp="1"/>
          </p:cNvSpPr>
          <p:nvPr>
            <p:ph type="pic" sz="quarter" idx="18" hasCustomPrompt="1"/>
          </p:nvPr>
        </p:nvSpPr>
        <p:spPr>
          <a:xfrm>
            <a:off x="6378101" y="1368000"/>
            <a:ext cx="2736000" cy="4032000"/>
          </a:xfrm>
          <a:solidFill>
            <a:schemeClr val="bg2"/>
          </a:solidFill>
        </p:spPr>
        <p:txBody>
          <a:bodyPr anchor="ctr">
            <a:noAutofit/>
          </a:bodyPr>
          <a:lstStyle>
            <a:lvl1pPr algn="ctr">
              <a:defRPr sz="1200" b="0">
                <a:solidFill>
                  <a:schemeClr val="tx1"/>
                </a:solidFill>
              </a:defRPr>
            </a:lvl1pPr>
          </a:lstStyle>
          <a:p>
            <a:r>
              <a:rPr lang="en-GB" noProof="0"/>
              <a:t>Drag the picture to the space provided or click on the icon to add it </a:t>
            </a:r>
          </a:p>
        </p:txBody>
      </p:sp>
      <p:sp>
        <p:nvSpPr>
          <p:cNvPr id="11" name="Espace réservé du texte 7"/>
          <p:cNvSpPr>
            <a:spLocks noGrp="1"/>
          </p:cNvSpPr>
          <p:nvPr>
            <p:ph type="body" sz="quarter" idx="19" hasCustomPrompt="1"/>
          </p:nvPr>
        </p:nvSpPr>
        <p:spPr>
          <a:xfrm>
            <a:off x="6504267" y="5540505"/>
            <a:ext cx="2483668" cy="405560"/>
          </a:xfrm>
        </p:spPr>
        <p:txBody>
          <a:bodyPr anchor="t"/>
          <a:lstStyle>
            <a:lvl1pPr marL="0" algn="ctr">
              <a:buFontTx/>
              <a:buNone/>
              <a:defRPr sz="2600" b="1" i="0">
                <a:solidFill>
                  <a:schemeClr val="tx2"/>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en-GB" noProof="0"/>
              <a:t>Legend</a:t>
            </a:r>
          </a:p>
        </p:txBody>
      </p:sp>
      <p:sp>
        <p:nvSpPr>
          <p:cNvPr id="12" name="Espace réservé pour une image  3"/>
          <p:cNvSpPr>
            <a:spLocks noGrp="1"/>
          </p:cNvSpPr>
          <p:nvPr>
            <p:ph type="pic" sz="quarter" idx="20" hasCustomPrompt="1"/>
          </p:nvPr>
        </p:nvSpPr>
        <p:spPr>
          <a:xfrm>
            <a:off x="9456000" y="1368000"/>
            <a:ext cx="2736000" cy="4032000"/>
          </a:xfrm>
          <a:solidFill>
            <a:schemeClr val="bg2"/>
          </a:solidFill>
        </p:spPr>
        <p:txBody>
          <a:bodyPr anchor="ctr">
            <a:noAutofit/>
          </a:bodyPr>
          <a:lstStyle>
            <a:lvl1pPr algn="ctr">
              <a:defRPr sz="1200" b="0">
                <a:solidFill>
                  <a:schemeClr val="tx1"/>
                </a:solidFill>
              </a:defRPr>
            </a:lvl1pPr>
          </a:lstStyle>
          <a:p>
            <a:r>
              <a:rPr lang="en-GB" noProof="0"/>
              <a:t>Drag the picture to the space provided or click on the icon to add it </a:t>
            </a:r>
          </a:p>
        </p:txBody>
      </p:sp>
      <p:sp>
        <p:nvSpPr>
          <p:cNvPr id="13" name="Espace réservé du texte 7"/>
          <p:cNvSpPr>
            <a:spLocks noGrp="1"/>
          </p:cNvSpPr>
          <p:nvPr>
            <p:ph type="body" sz="quarter" idx="21" hasCustomPrompt="1"/>
          </p:nvPr>
        </p:nvSpPr>
        <p:spPr>
          <a:xfrm>
            <a:off x="9582167" y="5540505"/>
            <a:ext cx="2483668" cy="405560"/>
          </a:xfrm>
        </p:spPr>
        <p:txBody>
          <a:bodyPr anchor="t"/>
          <a:lstStyle>
            <a:lvl1pPr marL="0" algn="ctr">
              <a:buFontTx/>
              <a:buNone/>
              <a:defRPr sz="2600" b="1" i="0">
                <a:solidFill>
                  <a:schemeClr val="tx2"/>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en-GB" noProof="0"/>
              <a:t>Legend</a:t>
            </a:r>
          </a:p>
        </p:txBody>
      </p:sp>
    </p:spTree>
    <p:extLst>
      <p:ext uri="{BB962C8B-B14F-4D97-AF65-F5344CB8AC3E}">
        <p14:creationId xmlns:p14="http://schemas.microsoft.com/office/powerpoint/2010/main" val="38409438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Partie 7">
    <p:bg>
      <p:bgPr>
        <a:solidFill>
          <a:schemeClr val="accent3"/>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168008" y="3861048"/>
            <a:ext cx="4716599" cy="2769989"/>
          </a:xfrm>
        </p:spPr>
        <p:txBody>
          <a:bodyPr anchor="t"/>
          <a:lstStyle>
            <a:lvl1pPr>
              <a:lnSpc>
                <a:spcPct val="100000"/>
              </a:lnSpc>
              <a:defRPr sz="6000">
                <a:solidFill>
                  <a:schemeClr val="bg1"/>
                </a:solidFill>
              </a:defRPr>
            </a:lvl1pPr>
          </a:lstStyle>
          <a:p>
            <a:r>
              <a:rPr lang="fr-FR"/>
              <a:t>Cliquez et modifiez le titre</a:t>
            </a:r>
          </a:p>
        </p:txBody>
      </p:sp>
      <p:sp>
        <p:nvSpPr>
          <p:cNvPr id="3" name="Espace réservé du texte 2"/>
          <p:cNvSpPr>
            <a:spLocks noGrp="1"/>
          </p:cNvSpPr>
          <p:nvPr>
            <p:ph type="body" idx="1" hasCustomPrompt="1"/>
          </p:nvPr>
        </p:nvSpPr>
        <p:spPr>
          <a:xfrm>
            <a:off x="4113026" y="980728"/>
            <a:ext cx="1694942" cy="3046988"/>
          </a:xfrm>
        </p:spPr>
        <p:txBody>
          <a:bodyPr wrap="none"/>
          <a:lstStyle>
            <a:lvl1pPr marL="0" indent="0">
              <a:lnSpc>
                <a:spcPct val="90000"/>
              </a:lnSpc>
              <a:buNone/>
              <a:defRPr sz="2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0</a:t>
            </a:r>
          </a:p>
        </p:txBody>
      </p:sp>
      <p:sp>
        <p:nvSpPr>
          <p:cNvPr id="7" name="ZoneTexte 6"/>
          <p:cNvSpPr txBox="1"/>
          <p:nvPr userDrawn="1"/>
        </p:nvSpPr>
        <p:spPr>
          <a:xfrm>
            <a:off x="2528850" y="1030084"/>
            <a:ext cx="1694942" cy="3046988"/>
          </a:xfrm>
          <a:prstGeom prst="rect">
            <a:avLst/>
          </a:prstGeom>
        </p:spPr>
        <p:txBody>
          <a:bodyPr vert="horz" wrap="non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ctr"/>
            <a:r>
              <a:rPr lang="fr-FR"/>
              <a:t>0</a:t>
            </a:r>
          </a:p>
        </p:txBody>
      </p:sp>
      <p:pic>
        <p:nvPicPr>
          <p:cNvPr id="9" name="Image 8">
            <a:extLst>
              <a:ext uri="{FF2B5EF4-FFF2-40B4-BE49-F238E27FC236}">
                <a16:creationId xmlns:a16="http://schemas.microsoft.com/office/drawing/2014/main" id="{6D6CE594-B0DA-4537-9C5C-625C53DF96D5}"/>
              </a:ext>
            </a:extLst>
          </p:cNvPr>
          <p:cNvPicPr>
            <a:picLocks noChangeAspect="1"/>
          </p:cNvPicPr>
          <p:nvPr userDrawn="1"/>
        </p:nvPicPr>
        <p:blipFill rotWithShape="1">
          <a:blip r:embed="rId2"/>
          <a:srcRect l="22278" t="34145" r="33424" b="1593"/>
          <a:stretch/>
        </p:blipFill>
        <p:spPr>
          <a:xfrm>
            <a:off x="0" y="-53278"/>
            <a:ext cx="3366779" cy="6911278"/>
          </a:xfrm>
          <a:prstGeom prst="rect">
            <a:avLst/>
          </a:prstGeom>
        </p:spPr>
      </p:pic>
    </p:spTree>
    <p:extLst>
      <p:ext uri="{BB962C8B-B14F-4D97-AF65-F5344CB8AC3E}">
        <p14:creationId xmlns:p14="http://schemas.microsoft.com/office/powerpoint/2010/main" val="189620177"/>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able +Text">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a:t>Click and change the title</a:t>
            </a:r>
          </a:p>
        </p:txBody>
      </p:sp>
      <p:sp>
        <p:nvSpPr>
          <p:cNvPr id="3" name="Espace réservé du pied de page 2"/>
          <p:cNvSpPr>
            <a:spLocks noGrp="1"/>
          </p:cNvSpPr>
          <p:nvPr>
            <p:ph type="ftr" sz="quarter" idx="10"/>
          </p:nvPr>
        </p:nvSpPr>
        <p:spPr/>
        <p:txBody>
          <a:bodyPr/>
          <a:lstStyle/>
          <a:p>
            <a:r>
              <a:rPr lang="en-GB" noProof="0"/>
              <a:t>Confidential |  August 2019</a:t>
            </a:r>
          </a:p>
        </p:txBody>
      </p:sp>
      <p:sp>
        <p:nvSpPr>
          <p:cNvPr id="6" name="Espace réservé du numéro de diapositive 5"/>
          <p:cNvSpPr>
            <a:spLocks noGrp="1"/>
          </p:cNvSpPr>
          <p:nvPr>
            <p:ph type="sldNum" sz="quarter" idx="13"/>
          </p:nvPr>
        </p:nvSpPr>
        <p:spPr/>
        <p:txBody>
          <a:bodyPr/>
          <a:lstStyle>
            <a:lvl1pPr algn="l">
              <a:defRPr/>
            </a:lvl1pPr>
          </a:lstStyle>
          <a:p>
            <a:fld id="{72F7D735-2684-4015-BC38-8C62B24B466E}" type="slidenum">
              <a:rPr lang="en-GB" noProof="0" smtClean="0"/>
              <a:pPr/>
              <a:t>‹N°›</a:t>
            </a:fld>
            <a:endParaRPr lang="en-GB" noProof="0"/>
          </a:p>
        </p:txBody>
      </p:sp>
      <p:sp>
        <p:nvSpPr>
          <p:cNvPr id="7" name="Espace réservé du texte 7"/>
          <p:cNvSpPr>
            <a:spLocks noGrp="1"/>
          </p:cNvSpPr>
          <p:nvPr>
            <p:ph type="body" sz="quarter" idx="15" hasCustomPrompt="1"/>
          </p:nvPr>
        </p:nvSpPr>
        <p:spPr>
          <a:xfrm>
            <a:off x="1019438" y="1362837"/>
            <a:ext cx="5076564" cy="624017"/>
          </a:xfrm>
        </p:spPr>
        <p:txBody>
          <a:bodyPr anchor="t"/>
          <a:lstStyle>
            <a:lvl1pPr marL="0" algn="l">
              <a:buFontTx/>
              <a:buNone/>
              <a:defRPr sz="4000" b="1" i="0">
                <a:solidFill>
                  <a:schemeClr val="tx2"/>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en-GB" noProof="0"/>
              <a:t>Legend</a:t>
            </a:r>
          </a:p>
        </p:txBody>
      </p:sp>
      <p:sp>
        <p:nvSpPr>
          <p:cNvPr id="14" name="Espace réservé du tableau 13"/>
          <p:cNvSpPr>
            <a:spLocks noGrp="1"/>
          </p:cNvSpPr>
          <p:nvPr>
            <p:ph type="tbl" sz="quarter" idx="22" hasCustomPrompt="1"/>
          </p:nvPr>
        </p:nvSpPr>
        <p:spPr>
          <a:xfrm>
            <a:off x="1019437" y="2168861"/>
            <a:ext cx="5076563" cy="3158451"/>
          </a:xfrm>
          <a:solidFill>
            <a:schemeClr val="bg2"/>
          </a:solidFill>
        </p:spPr>
        <p:txBody>
          <a:bodyPr vert="horz" wrap="square" lIns="36000" tIns="0" rIns="36000" bIns="0" rtlCol="0" anchor="ctr">
            <a:noAutofit/>
          </a:bodyPr>
          <a:lstStyle>
            <a:lvl1pPr>
              <a:defRPr lang="fr-FR" sz="1200" b="0">
                <a:solidFill>
                  <a:schemeClr val="tx1"/>
                </a:solidFill>
              </a:defRPr>
            </a:lvl1pPr>
          </a:lstStyle>
          <a:p>
            <a:pPr lvl="0" algn="ctr"/>
            <a:r>
              <a:rPr lang="en-GB" noProof="0"/>
              <a:t>Click on the icon to add a table</a:t>
            </a:r>
          </a:p>
        </p:txBody>
      </p:sp>
      <p:sp>
        <p:nvSpPr>
          <p:cNvPr id="15" name="Espace réservé du texte 7"/>
          <p:cNvSpPr>
            <a:spLocks noGrp="1"/>
          </p:cNvSpPr>
          <p:nvPr>
            <p:ph type="body" sz="quarter" idx="12" hasCustomPrompt="1"/>
          </p:nvPr>
        </p:nvSpPr>
        <p:spPr>
          <a:xfrm>
            <a:off x="6924095" y="1394196"/>
            <a:ext cx="4572583" cy="2214965"/>
          </a:xfrm>
        </p:spPr>
        <p:txBody>
          <a:bodyPr/>
          <a:lstStyle>
            <a:lvl1pPr marL="0">
              <a:buFontTx/>
              <a:buNone/>
              <a:defRPr sz="4000" b="1" i="0" baseline="0">
                <a:solidFill>
                  <a:schemeClr val="accent1"/>
                </a:solidFill>
              </a:defRPr>
            </a:lvl1pPr>
            <a:lvl2pPr marL="179992" indent="-179992">
              <a:lnSpc>
                <a:spcPct val="100000"/>
              </a:lnSpc>
              <a:spcBef>
                <a:spcPts val="300"/>
              </a:spcBef>
              <a:buFont typeface="Segoe UI" panose="020B0502040204020203" pitchFamily="34" charset="0"/>
              <a:buChar char="›"/>
              <a:defRPr sz="1600" b="0" i="0">
                <a:solidFill>
                  <a:schemeClr val="accent1"/>
                </a:solidFill>
              </a:defRPr>
            </a:lvl2pPr>
            <a:lvl3pPr marL="0">
              <a:buFontTx/>
              <a:buNone/>
              <a:defRPr sz="1600" b="0" i="0" baseline="0">
                <a:solidFill>
                  <a:schemeClr val="accent1"/>
                </a:solidFill>
              </a:defRPr>
            </a:lvl3pPr>
            <a:lvl4pPr marL="0" indent="0">
              <a:buFontTx/>
              <a:buNone/>
              <a:defRPr sz="1600" b="0" i="0" baseline="0">
                <a:solidFill>
                  <a:schemeClr val="accent1"/>
                </a:solidFill>
              </a:defRPr>
            </a:lvl4pPr>
            <a:lvl5pPr marL="0" indent="0">
              <a:buFontTx/>
              <a:buNone/>
              <a:defRPr sz="1600" b="0" i="0">
                <a:solidFill>
                  <a:schemeClr val="accent1"/>
                </a:solidFill>
              </a:defRPr>
            </a:lvl5pPr>
            <a:lvl6pPr>
              <a:defRPr baseline="0"/>
            </a:lvl6pPr>
          </a:lstStyle>
          <a:p>
            <a:r>
              <a:rPr lang="en-GB" noProof="0"/>
              <a:t>Title level 1</a:t>
            </a:r>
          </a:p>
          <a:p>
            <a:pPr lvl="1"/>
            <a:r>
              <a:rPr lang="en-GB" noProof="0"/>
              <a:t>Title level 2</a:t>
            </a:r>
          </a:p>
          <a:p>
            <a:pPr lvl="2"/>
            <a:r>
              <a:rPr lang="en-GB" noProof="0"/>
              <a:t>Introduction, normal text, </a:t>
            </a:r>
            <a:r>
              <a:rPr lang="en-GB" u="sng" noProof="0"/>
              <a:t>level 3</a:t>
            </a:r>
            <a:endParaRPr lang="en-GB" noProof="0"/>
          </a:p>
          <a:p>
            <a:pPr lvl="3"/>
            <a:r>
              <a:rPr lang="en-GB" noProof="0"/>
              <a:t>Bulleted list, enumeration, level 4</a:t>
            </a:r>
          </a:p>
          <a:p>
            <a:pPr lvl="4"/>
            <a:r>
              <a:rPr lang="en-GB" noProof="0"/>
              <a:t>Bulleted list, enumeration, level 5</a:t>
            </a:r>
          </a:p>
          <a:p>
            <a:pPr lvl="5"/>
            <a:r>
              <a:rPr lang="en-GB" noProof="0"/>
              <a:t>Bulleted list, enumeration, level 6</a:t>
            </a:r>
          </a:p>
        </p:txBody>
      </p:sp>
    </p:spTree>
    <p:extLst>
      <p:ext uri="{BB962C8B-B14F-4D97-AF65-F5344CB8AC3E}">
        <p14:creationId xmlns:p14="http://schemas.microsoft.com/office/powerpoint/2010/main" val="80892952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ext + Graph">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a:t>Click and change the title</a:t>
            </a:r>
          </a:p>
        </p:txBody>
      </p:sp>
      <p:sp>
        <p:nvSpPr>
          <p:cNvPr id="5" name="Espace réservé du pied de page 4"/>
          <p:cNvSpPr>
            <a:spLocks noGrp="1"/>
          </p:cNvSpPr>
          <p:nvPr>
            <p:ph type="ftr" sz="quarter" idx="11"/>
          </p:nvPr>
        </p:nvSpPr>
        <p:spPr/>
        <p:txBody>
          <a:bodyPr/>
          <a:lstStyle>
            <a:lvl1pPr>
              <a:defRPr>
                <a:solidFill>
                  <a:schemeClr val="tx1"/>
                </a:solidFill>
              </a:defRPr>
            </a:lvl1pPr>
          </a:lstStyle>
          <a:p>
            <a:r>
              <a:rPr lang="en-GB" noProof="0"/>
              <a:t>Confidential |  August 2019</a:t>
            </a:r>
          </a:p>
        </p:txBody>
      </p:sp>
      <p:sp>
        <p:nvSpPr>
          <p:cNvPr id="6" name="Espace réservé du texte 7"/>
          <p:cNvSpPr>
            <a:spLocks noGrp="1"/>
          </p:cNvSpPr>
          <p:nvPr>
            <p:ph type="body" sz="quarter" idx="12" hasCustomPrompt="1"/>
          </p:nvPr>
        </p:nvSpPr>
        <p:spPr>
          <a:xfrm>
            <a:off x="7572166" y="1376774"/>
            <a:ext cx="3924436" cy="2284215"/>
          </a:xfrm>
        </p:spPr>
        <p:txBody>
          <a:bodyPr/>
          <a:lstStyle>
            <a:lvl1pPr>
              <a:defRPr/>
            </a:lvl1pPr>
            <a:lvl2pPr>
              <a:defRPr b="1"/>
            </a:lvl2pPr>
            <a:lvl3pPr>
              <a:defRPr/>
            </a:lvl3pPr>
            <a:lvl4pPr>
              <a:defRPr/>
            </a:lvl4pPr>
            <a:lvl5pPr>
              <a:defRPr/>
            </a:lvl5pPr>
            <a:lvl6pPr>
              <a:defRPr/>
            </a:lvl6pPr>
          </a:lstStyle>
          <a:p>
            <a:r>
              <a:rPr lang="en-GB" noProof="0"/>
              <a:t>Title level 1 </a:t>
            </a:r>
          </a:p>
          <a:p>
            <a:pPr lvl="1"/>
            <a:r>
              <a:rPr lang="en-GB" noProof="0"/>
              <a:t>Title level 2</a:t>
            </a:r>
          </a:p>
          <a:p>
            <a:pPr lvl="2"/>
            <a:r>
              <a:rPr lang="en-GB" noProof="0"/>
              <a:t>Introduction, normal text, </a:t>
            </a:r>
            <a:r>
              <a:rPr lang="en-GB" u="none" noProof="0"/>
              <a:t>level 3</a:t>
            </a:r>
            <a:endParaRPr lang="en-GB" noProof="0"/>
          </a:p>
          <a:p>
            <a:pPr lvl="3"/>
            <a:r>
              <a:rPr lang="en-GB" noProof="0"/>
              <a:t>Bulleted list, enumeration, level 4</a:t>
            </a:r>
          </a:p>
          <a:p>
            <a:pPr lvl="4"/>
            <a:r>
              <a:rPr lang="en-GB" noProof="0"/>
              <a:t>Bulleted list, enumeration, level 5</a:t>
            </a:r>
          </a:p>
          <a:p>
            <a:pPr lvl="5"/>
            <a:r>
              <a:rPr lang="en-GB" noProof="0"/>
              <a:t>Bulleted list, enumeration, level 6</a:t>
            </a:r>
          </a:p>
        </p:txBody>
      </p:sp>
      <p:sp>
        <p:nvSpPr>
          <p:cNvPr id="8" name="Espace réservé du numéro de diapositive 7"/>
          <p:cNvSpPr>
            <a:spLocks noGrp="1"/>
          </p:cNvSpPr>
          <p:nvPr>
            <p:ph type="sldNum" sz="quarter" idx="15"/>
          </p:nvPr>
        </p:nvSpPr>
        <p:spPr/>
        <p:txBody>
          <a:bodyPr/>
          <a:lstStyle>
            <a:lvl1pPr algn="l">
              <a:defRPr/>
            </a:lvl1pPr>
          </a:lstStyle>
          <a:p>
            <a:fld id="{72F7D735-2684-4015-BC38-8C62B24B466E}" type="slidenum">
              <a:rPr lang="en-GB" noProof="0" smtClean="0"/>
              <a:pPr/>
              <a:t>‹N°›</a:t>
            </a:fld>
            <a:endParaRPr lang="en-GB" noProof="0"/>
          </a:p>
        </p:txBody>
      </p:sp>
      <p:sp>
        <p:nvSpPr>
          <p:cNvPr id="9" name="Espace réservé du graphique 5"/>
          <p:cNvSpPr>
            <a:spLocks noGrp="1"/>
          </p:cNvSpPr>
          <p:nvPr>
            <p:ph type="chart" sz="quarter" idx="23" hasCustomPrompt="1"/>
          </p:nvPr>
        </p:nvSpPr>
        <p:spPr>
          <a:xfrm>
            <a:off x="704337" y="1700808"/>
            <a:ext cx="5931723" cy="3672408"/>
          </a:xfrm>
          <a:solidFill>
            <a:schemeClr val="bg2"/>
          </a:solidFill>
        </p:spPr>
        <p:txBody>
          <a:bodyPr vert="horz" wrap="square" lIns="36000" tIns="0" rIns="36000" bIns="0" rtlCol="0" anchor="ctr">
            <a:noAutofit/>
          </a:bodyPr>
          <a:lstStyle>
            <a:lvl1pPr algn="ctr">
              <a:defRPr lang="fr-FR" sz="1200" b="0" baseline="0">
                <a:solidFill>
                  <a:schemeClr val="tx1"/>
                </a:solidFill>
              </a:defRPr>
            </a:lvl1pPr>
          </a:lstStyle>
          <a:p>
            <a:pPr lvl="0" algn="ctr"/>
            <a:r>
              <a:rPr lang="en-GB" noProof="0"/>
              <a:t>Click on the icon to add a graph</a:t>
            </a:r>
          </a:p>
        </p:txBody>
      </p:sp>
    </p:spTree>
    <p:extLst>
      <p:ext uri="{BB962C8B-B14F-4D97-AF65-F5344CB8AC3E}">
        <p14:creationId xmlns:p14="http://schemas.microsoft.com/office/powerpoint/2010/main" val="416969151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4 block of text">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a:t>Click and change the title</a:t>
            </a:r>
          </a:p>
        </p:txBody>
      </p:sp>
      <p:sp>
        <p:nvSpPr>
          <p:cNvPr id="3" name="Espace réservé du pied de page 2"/>
          <p:cNvSpPr>
            <a:spLocks noGrp="1"/>
          </p:cNvSpPr>
          <p:nvPr>
            <p:ph type="ftr" sz="quarter" idx="10"/>
          </p:nvPr>
        </p:nvSpPr>
        <p:spPr/>
        <p:txBody>
          <a:bodyPr/>
          <a:lstStyle/>
          <a:p>
            <a:r>
              <a:rPr lang="en-GB" noProof="0"/>
              <a:t>Confidential |  August 2019</a:t>
            </a:r>
          </a:p>
        </p:txBody>
      </p:sp>
      <p:sp>
        <p:nvSpPr>
          <p:cNvPr id="6" name="Espace réservé du numéro de diapositive 5"/>
          <p:cNvSpPr>
            <a:spLocks noGrp="1"/>
          </p:cNvSpPr>
          <p:nvPr>
            <p:ph type="sldNum" sz="quarter" idx="13"/>
          </p:nvPr>
        </p:nvSpPr>
        <p:spPr/>
        <p:txBody>
          <a:bodyPr/>
          <a:lstStyle>
            <a:lvl1pPr algn="l">
              <a:defRPr/>
            </a:lvl1pPr>
          </a:lstStyle>
          <a:p>
            <a:fld id="{72F7D735-2684-4015-BC38-8C62B24B466E}" type="slidenum">
              <a:rPr lang="en-GB" noProof="0" smtClean="0"/>
              <a:pPr/>
              <a:t>‹N°›</a:t>
            </a:fld>
            <a:endParaRPr lang="en-GB" noProof="0"/>
          </a:p>
        </p:txBody>
      </p:sp>
      <p:sp>
        <p:nvSpPr>
          <p:cNvPr id="7" name="Espace réservé du texte 7"/>
          <p:cNvSpPr>
            <a:spLocks noGrp="1"/>
          </p:cNvSpPr>
          <p:nvPr>
            <p:ph type="body" sz="quarter" idx="15" hasCustomPrompt="1"/>
          </p:nvPr>
        </p:nvSpPr>
        <p:spPr>
          <a:xfrm>
            <a:off x="1019438" y="1362837"/>
            <a:ext cx="5076564" cy="624017"/>
          </a:xfrm>
          <a:ln>
            <a:noFill/>
          </a:ln>
        </p:spPr>
        <p:txBody>
          <a:bodyPr anchor="t"/>
          <a:lstStyle>
            <a:lvl1pPr marL="0" algn="l">
              <a:buFontTx/>
              <a:buNone/>
              <a:defRPr sz="4000" b="1" i="0">
                <a:solidFill>
                  <a:schemeClr val="tx2"/>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en-GB" noProof="0"/>
              <a:t>Title</a:t>
            </a:r>
          </a:p>
        </p:txBody>
      </p:sp>
      <p:sp>
        <p:nvSpPr>
          <p:cNvPr id="8" name="Espace réservé du texte 7"/>
          <p:cNvSpPr>
            <a:spLocks noGrp="1"/>
          </p:cNvSpPr>
          <p:nvPr>
            <p:ph type="body" sz="quarter" idx="12" hasCustomPrompt="1"/>
          </p:nvPr>
        </p:nvSpPr>
        <p:spPr>
          <a:xfrm>
            <a:off x="1163453" y="3942968"/>
            <a:ext cx="2268251" cy="830997"/>
          </a:xfrm>
        </p:spPr>
        <p:txBody>
          <a:bodyPr/>
          <a:lstStyle>
            <a:lvl1pPr marL="0">
              <a:buFontTx/>
              <a:buNone/>
              <a:defRPr sz="4000" b="1" i="0">
                <a:solidFill>
                  <a:schemeClr val="accent1"/>
                </a:solidFill>
              </a:defRPr>
            </a:lvl1pPr>
            <a:lvl2pPr marL="107995" indent="-107995">
              <a:lnSpc>
                <a:spcPct val="100000"/>
              </a:lnSpc>
              <a:spcBef>
                <a:spcPts val="0"/>
              </a:spcBef>
              <a:buFont typeface="Segoe UI" panose="020B0502040204020203" pitchFamily="34" charset="0"/>
              <a:buChar char="›"/>
              <a:defRPr sz="1000" b="0" i="0" baseline="0">
                <a:solidFill>
                  <a:schemeClr val="tx2"/>
                </a:solidFill>
              </a:defRPr>
            </a:lvl2pPr>
            <a:lvl3pPr marL="0">
              <a:buFontTx/>
              <a:buNone/>
              <a:defRPr sz="1600" b="0" i="0"/>
            </a:lvl3pPr>
            <a:lvl4pPr marL="0" indent="0">
              <a:buFontTx/>
              <a:buNone/>
              <a:defRPr sz="1600" b="0" i="0"/>
            </a:lvl4pPr>
            <a:lvl5pPr marL="0" indent="0">
              <a:buFontTx/>
              <a:buNone/>
              <a:defRPr sz="1600" b="0" i="0"/>
            </a:lvl5pPr>
          </a:lstStyle>
          <a:p>
            <a:pPr lvl="0"/>
            <a:r>
              <a:rPr lang="en-GB" noProof="0"/>
              <a:t>Level 1</a:t>
            </a:r>
          </a:p>
          <a:p>
            <a:pPr lvl="1"/>
            <a:r>
              <a:rPr lang="en-GB" noProof="0"/>
              <a:t>Level 2</a:t>
            </a:r>
          </a:p>
        </p:txBody>
      </p:sp>
      <p:sp>
        <p:nvSpPr>
          <p:cNvPr id="9" name="Espace réservé du texte 7"/>
          <p:cNvSpPr>
            <a:spLocks noGrp="1"/>
          </p:cNvSpPr>
          <p:nvPr>
            <p:ph type="body" sz="quarter" idx="16" hasCustomPrompt="1"/>
          </p:nvPr>
        </p:nvSpPr>
        <p:spPr>
          <a:xfrm>
            <a:off x="3683733" y="3945252"/>
            <a:ext cx="2268251" cy="830997"/>
          </a:xfrm>
        </p:spPr>
        <p:txBody>
          <a:bodyPr/>
          <a:lstStyle>
            <a:lvl1pPr marL="0">
              <a:buFontTx/>
              <a:buNone/>
              <a:defRPr sz="4000" b="1" i="0">
                <a:solidFill>
                  <a:schemeClr val="accent1"/>
                </a:solidFill>
              </a:defRPr>
            </a:lvl1pPr>
            <a:lvl2pPr marL="107995" indent="-107995">
              <a:lnSpc>
                <a:spcPct val="100000"/>
              </a:lnSpc>
              <a:spcBef>
                <a:spcPts val="0"/>
              </a:spcBef>
              <a:buFont typeface="Segoe UI" panose="020B0502040204020203" pitchFamily="34" charset="0"/>
              <a:buChar char="›"/>
              <a:defRPr sz="1000" b="0" i="0">
                <a:solidFill>
                  <a:schemeClr val="tx2"/>
                </a:solidFill>
              </a:defRPr>
            </a:lvl2pPr>
            <a:lvl3pPr marL="0">
              <a:buFontTx/>
              <a:buNone/>
              <a:defRPr sz="1600" b="0" i="0"/>
            </a:lvl3pPr>
            <a:lvl4pPr marL="0" indent="0">
              <a:buFontTx/>
              <a:buNone/>
              <a:defRPr sz="1600" b="0" i="0"/>
            </a:lvl4pPr>
            <a:lvl5pPr marL="0" indent="0">
              <a:buFontTx/>
              <a:buNone/>
              <a:defRPr sz="1600" b="0" i="0"/>
            </a:lvl5pPr>
          </a:lstStyle>
          <a:p>
            <a:pPr lvl="0"/>
            <a:r>
              <a:rPr lang="en-GB" noProof="0"/>
              <a:t>Level 1</a:t>
            </a:r>
          </a:p>
          <a:p>
            <a:pPr lvl="1"/>
            <a:r>
              <a:rPr lang="en-GB" noProof="0"/>
              <a:t>Level 2</a:t>
            </a:r>
          </a:p>
        </p:txBody>
      </p:sp>
      <p:sp>
        <p:nvSpPr>
          <p:cNvPr id="10" name="Espace réservé du texte 7"/>
          <p:cNvSpPr>
            <a:spLocks noGrp="1"/>
          </p:cNvSpPr>
          <p:nvPr>
            <p:ph type="body" sz="quarter" idx="17" hasCustomPrompt="1"/>
          </p:nvPr>
        </p:nvSpPr>
        <p:spPr>
          <a:xfrm>
            <a:off x="6168008" y="3942968"/>
            <a:ext cx="2268251" cy="830997"/>
          </a:xfrm>
        </p:spPr>
        <p:txBody>
          <a:bodyPr/>
          <a:lstStyle>
            <a:lvl1pPr marL="0">
              <a:buFontTx/>
              <a:buNone/>
              <a:defRPr sz="4000" b="1" i="0">
                <a:solidFill>
                  <a:schemeClr val="accent1"/>
                </a:solidFill>
              </a:defRPr>
            </a:lvl1pPr>
            <a:lvl2pPr marL="107995" indent="-107995">
              <a:lnSpc>
                <a:spcPct val="100000"/>
              </a:lnSpc>
              <a:spcBef>
                <a:spcPts val="0"/>
              </a:spcBef>
              <a:buFont typeface="Segoe UI" panose="020B0502040204020203" pitchFamily="34" charset="0"/>
              <a:buChar char="›"/>
              <a:defRPr sz="1000" b="0" i="0">
                <a:solidFill>
                  <a:schemeClr val="tx2"/>
                </a:solidFill>
              </a:defRPr>
            </a:lvl2pPr>
            <a:lvl3pPr marL="0">
              <a:buFontTx/>
              <a:buNone/>
              <a:defRPr sz="1600" b="0" i="0"/>
            </a:lvl3pPr>
            <a:lvl4pPr marL="0" indent="0">
              <a:buFontTx/>
              <a:buNone/>
              <a:defRPr sz="1600" b="0" i="0"/>
            </a:lvl4pPr>
            <a:lvl5pPr marL="0" indent="0">
              <a:buFontTx/>
              <a:buNone/>
              <a:defRPr sz="1600" b="0" i="0"/>
            </a:lvl5pPr>
          </a:lstStyle>
          <a:p>
            <a:pPr lvl="0"/>
            <a:r>
              <a:rPr lang="en-GB" noProof="0"/>
              <a:t>Level 1</a:t>
            </a:r>
          </a:p>
          <a:p>
            <a:pPr lvl="1"/>
            <a:r>
              <a:rPr lang="en-GB" noProof="0"/>
              <a:t>Level 2</a:t>
            </a:r>
          </a:p>
        </p:txBody>
      </p:sp>
      <p:sp>
        <p:nvSpPr>
          <p:cNvPr id="12" name="Espace réservé du texte 7"/>
          <p:cNvSpPr>
            <a:spLocks noGrp="1"/>
          </p:cNvSpPr>
          <p:nvPr>
            <p:ph type="body" sz="quarter" idx="18" hasCustomPrompt="1"/>
          </p:nvPr>
        </p:nvSpPr>
        <p:spPr>
          <a:xfrm>
            <a:off x="8699720" y="3945252"/>
            <a:ext cx="2268251" cy="830997"/>
          </a:xfrm>
        </p:spPr>
        <p:txBody>
          <a:bodyPr/>
          <a:lstStyle>
            <a:lvl1pPr marL="0">
              <a:buFontTx/>
              <a:buNone/>
              <a:defRPr sz="4000" b="1" i="0">
                <a:solidFill>
                  <a:schemeClr val="accent1"/>
                </a:solidFill>
              </a:defRPr>
            </a:lvl1pPr>
            <a:lvl2pPr marL="107995" indent="-107995">
              <a:lnSpc>
                <a:spcPct val="100000"/>
              </a:lnSpc>
              <a:spcBef>
                <a:spcPts val="0"/>
              </a:spcBef>
              <a:buFont typeface="Segoe UI" panose="020B0502040204020203" pitchFamily="34" charset="0"/>
              <a:buChar char="›"/>
              <a:defRPr sz="1000" b="0" i="0">
                <a:solidFill>
                  <a:schemeClr val="tx2"/>
                </a:solidFill>
              </a:defRPr>
            </a:lvl2pPr>
            <a:lvl3pPr marL="0">
              <a:buFontTx/>
              <a:buNone/>
              <a:defRPr sz="1600" b="0" i="0"/>
            </a:lvl3pPr>
            <a:lvl4pPr marL="0" indent="0">
              <a:buFontTx/>
              <a:buNone/>
              <a:defRPr sz="1600" b="0" i="0"/>
            </a:lvl4pPr>
            <a:lvl5pPr marL="0" indent="0">
              <a:buFontTx/>
              <a:buNone/>
              <a:defRPr sz="1600" b="0" i="0"/>
            </a:lvl5pPr>
          </a:lstStyle>
          <a:p>
            <a:pPr lvl="0"/>
            <a:r>
              <a:rPr lang="en-GB" noProof="0"/>
              <a:t>Level 1</a:t>
            </a:r>
          </a:p>
          <a:p>
            <a:pPr lvl="1"/>
            <a:r>
              <a:rPr lang="en-GB" noProof="0"/>
              <a:t>Level 2</a:t>
            </a:r>
          </a:p>
        </p:txBody>
      </p:sp>
    </p:spTree>
    <p:extLst>
      <p:ext uri="{BB962C8B-B14F-4D97-AF65-F5344CB8AC3E}">
        <p14:creationId xmlns:p14="http://schemas.microsoft.com/office/powerpoint/2010/main" val="11671725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Only title">
    <p:bg>
      <p:bgRef idx="1001">
        <a:schemeClr val="bg1"/>
      </p:bgRef>
    </p:bg>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a:t>Click and change the title</a:t>
            </a:r>
          </a:p>
        </p:txBody>
      </p:sp>
      <p:sp>
        <p:nvSpPr>
          <p:cNvPr id="3" name="Espace réservé du pied de page 2"/>
          <p:cNvSpPr>
            <a:spLocks noGrp="1"/>
          </p:cNvSpPr>
          <p:nvPr>
            <p:ph type="ftr" sz="quarter" idx="10"/>
          </p:nvPr>
        </p:nvSpPr>
        <p:spPr/>
        <p:txBody>
          <a:bodyPr/>
          <a:lstStyle/>
          <a:p>
            <a:r>
              <a:rPr lang="en-GB" noProof="0"/>
              <a:t>Confidential |  August 2019</a:t>
            </a:r>
          </a:p>
        </p:txBody>
      </p:sp>
      <p:sp>
        <p:nvSpPr>
          <p:cNvPr id="6" name="Espace réservé du numéro de diapositive 5"/>
          <p:cNvSpPr>
            <a:spLocks noGrp="1"/>
          </p:cNvSpPr>
          <p:nvPr>
            <p:ph type="sldNum" sz="quarter" idx="13"/>
          </p:nvPr>
        </p:nvSpPr>
        <p:spPr/>
        <p:txBody>
          <a:bodyPr/>
          <a:lstStyle>
            <a:lvl1pPr algn="l">
              <a:defRPr/>
            </a:lvl1pPr>
          </a:lstStyle>
          <a:p>
            <a:fld id="{72F7D735-2684-4015-BC38-8C62B24B466E}" type="slidenum">
              <a:rPr lang="en-GB" noProof="0" smtClean="0"/>
              <a:pPr/>
              <a:t>‹N°›</a:t>
            </a:fld>
            <a:endParaRPr lang="en-GB" noProof="0"/>
          </a:p>
        </p:txBody>
      </p:sp>
    </p:spTree>
    <p:extLst>
      <p:ext uri="{BB962C8B-B14F-4D97-AF65-F5344CB8AC3E}">
        <p14:creationId xmlns:p14="http://schemas.microsoft.com/office/powerpoint/2010/main" val="2352530302"/>
      </p:ext>
    </p:extLst>
  </p:cSld>
  <p:clrMapOvr>
    <a:overrideClrMapping bg1="lt1" tx1="dk1" bg2="lt2" tx2="dk2" accent1="accent1" accent2="accent2" accent3="accent3" accent4="accent4" accent5="accent5" accent6="accent6" hlink="hlink" folHlink="folHlink"/>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FAQ">
    <p:bg>
      <p:bgPr>
        <a:solidFill>
          <a:schemeClr val="accent3"/>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6192000" cy="6858000"/>
          </a:xfrm>
          <a:prstGeom prst="rect">
            <a:avLst/>
          </a:prstGeom>
          <a:solidFill>
            <a:srgbClr val="D7D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9" name="Titre 1"/>
          <p:cNvSpPr>
            <a:spLocks noGrp="1"/>
          </p:cNvSpPr>
          <p:nvPr>
            <p:ph type="title" hasCustomPrompt="1"/>
          </p:nvPr>
        </p:nvSpPr>
        <p:spPr>
          <a:xfrm>
            <a:off x="6780078" y="2671755"/>
            <a:ext cx="4716599" cy="3031599"/>
          </a:xfrm>
        </p:spPr>
        <p:txBody>
          <a:bodyPr anchor="t"/>
          <a:lstStyle>
            <a:lvl1pPr>
              <a:lnSpc>
                <a:spcPct val="110000"/>
              </a:lnSpc>
              <a:defRPr sz="6000" baseline="0">
                <a:solidFill>
                  <a:schemeClr val="bg1"/>
                </a:solidFill>
              </a:defRPr>
            </a:lvl1pPr>
          </a:lstStyle>
          <a:p>
            <a:r>
              <a:rPr lang="en-GB" noProof="0"/>
              <a:t>Click and change the title</a:t>
            </a:r>
          </a:p>
        </p:txBody>
      </p:sp>
      <p:pic>
        <p:nvPicPr>
          <p:cNvPr id="3" name="Image 2">
            <a:extLst>
              <a:ext uri="{FF2B5EF4-FFF2-40B4-BE49-F238E27FC236}">
                <a16:creationId xmlns:a16="http://schemas.microsoft.com/office/drawing/2014/main" id="{8981C53B-4986-204B-8562-304F54D65D9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3394" y="1268762"/>
            <a:ext cx="4769708" cy="4769708"/>
          </a:xfrm>
          <a:prstGeom prst="rect">
            <a:avLst/>
          </a:prstGeom>
        </p:spPr>
      </p:pic>
    </p:spTree>
    <p:extLst>
      <p:ext uri="{BB962C8B-B14F-4D97-AF65-F5344CB8AC3E}">
        <p14:creationId xmlns:p14="http://schemas.microsoft.com/office/powerpoint/2010/main" val="411436219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Ending">
    <p:bg>
      <p:bgPr>
        <a:solidFill>
          <a:schemeClr val="accent3"/>
        </a:solidFill>
        <a:effectLst/>
      </p:bgPr>
    </p:bg>
    <p:spTree>
      <p:nvGrpSpPr>
        <p:cNvPr id="1" name=""/>
        <p:cNvGrpSpPr/>
        <p:nvPr/>
      </p:nvGrpSpPr>
      <p:grpSpPr>
        <a:xfrm>
          <a:off x="0" y="0"/>
          <a:ext cx="0" cy="0"/>
          <a:chOff x="0" y="0"/>
          <a:chExt cx="0" cy="0"/>
        </a:xfrm>
      </p:grpSpPr>
      <p:sp>
        <p:nvSpPr>
          <p:cNvPr id="5" name="Sous-titre 2"/>
          <p:cNvSpPr>
            <a:spLocks noGrp="1"/>
          </p:cNvSpPr>
          <p:nvPr>
            <p:ph type="subTitle" idx="1" hasCustomPrompt="1"/>
          </p:nvPr>
        </p:nvSpPr>
        <p:spPr>
          <a:xfrm>
            <a:off x="4505901" y="2805753"/>
            <a:ext cx="6552803" cy="1269579"/>
          </a:xfrm>
        </p:spPr>
        <p:txBody>
          <a:bodyPr/>
          <a:lstStyle>
            <a:lvl1pPr marL="0" indent="0" algn="l">
              <a:lnSpc>
                <a:spcPct val="90000"/>
              </a:lnSpc>
              <a:buNone/>
              <a:defRPr sz="900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GB" noProof="0"/>
              <a:t>End</a:t>
            </a:r>
          </a:p>
        </p:txBody>
      </p:sp>
      <p:pic>
        <p:nvPicPr>
          <p:cNvPr id="7" name="Imag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321780" y="5856297"/>
            <a:ext cx="1440000" cy="680731"/>
          </a:xfrm>
          <a:prstGeom prst="rect">
            <a:avLst/>
          </a:prstGeom>
        </p:spPr>
      </p:pic>
      <p:sp>
        <p:nvSpPr>
          <p:cNvPr id="8" name="object 4"/>
          <p:cNvSpPr/>
          <p:nvPr userDrawn="1"/>
        </p:nvSpPr>
        <p:spPr>
          <a:xfrm>
            <a:off x="1847528" y="908720"/>
            <a:ext cx="2736304" cy="3384376"/>
          </a:xfrm>
          <a:prstGeom prst="rect">
            <a:avLst/>
          </a:prstGeom>
          <a:blipFill>
            <a:blip r:embed="rId3" cstate="email">
              <a:extLst>
                <a:ext uri="{28A0092B-C50C-407E-A947-70E740481C1C}">
                  <a14:useLocalDpi xmlns:a14="http://schemas.microsoft.com/office/drawing/2010/main"/>
                </a:ext>
              </a:extLst>
            </a:blip>
            <a:srcRect/>
            <a:stretch>
              <a:fillRect/>
            </a:stretch>
          </a:blipFill>
        </p:spPr>
        <p:txBody>
          <a:bodyPr wrap="square" lIns="0" tIns="0" rIns="0" bIns="0" rtlCol="0"/>
          <a:lstStyle/>
          <a:p>
            <a:endParaRPr lang="en-GB" sz="663" noProof="0"/>
          </a:p>
        </p:txBody>
      </p:sp>
    </p:spTree>
    <p:extLst>
      <p:ext uri="{BB962C8B-B14F-4D97-AF65-F5344CB8AC3E}">
        <p14:creationId xmlns:p14="http://schemas.microsoft.com/office/powerpoint/2010/main" val="161260347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Empty">
    <p:spTree>
      <p:nvGrpSpPr>
        <p:cNvPr id="1" name=""/>
        <p:cNvGrpSpPr/>
        <p:nvPr/>
      </p:nvGrpSpPr>
      <p:grpSpPr>
        <a:xfrm>
          <a:off x="0" y="0"/>
          <a:ext cx="0" cy="0"/>
          <a:chOff x="0" y="0"/>
          <a:chExt cx="0" cy="0"/>
        </a:xfrm>
      </p:grpSpPr>
      <p:sp>
        <p:nvSpPr>
          <p:cNvPr id="5" name="Rectangle 4"/>
          <p:cNvSpPr/>
          <p:nvPr userDrawn="1"/>
        </p:nvSpPr>
        <p:spPr>
          <a:xfrm>
            <a:off x="8747371" y="548683"/>
            <a:ext cx="3175711" cy="7354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solidFill>
                <a:schemeClr val="tx1">
                  <a:lumMod val="50000"/>
                  <a:lumOff val="50000"/>
                </a:schemeClr>
              </a:solidFill>
            </a:endParaRPr>
          </a:p>
        </p:txBody>
      </p:sp>
      <p:sp>
        <p:nvSpPr>
          <p:cNvPr id="120" name="Rectangle 119"/>
          <p:cNvSpPr/>
          <p:nvPr userDrawn="1"/>
        </p:nvSpPr>
        <p:spPr>
          <a:xfrm>
            <a:off x="8747369" y="731573"/>
            <a:ext cx="3175711" cy="9805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solidFill>
                <a:schemeClr val="tx1">
                  <a:lumMod val="50000"/>
                  <a:lumOff val="50000"/>
                </a:schemeClr>
              </a:solidFill>
            </a:endParaRPr>
          </a:p>
        </p:txBody>
      </p:sp>
    </p:spTree>
    <p:extLst>
      <p:ext uri="{BB962C8B-B14F-4D97-AF65-F5344CB8AC3E}">
        <p14:creationId xmlns:p14="http://schemas.microsoft.com/office/powerpoint/2010/main" val="3702009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2_Title Chapter 2 - no imag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67631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Title and content - logo at the bottom">
    <p:spTree>
      <p:nvGrpSpPr>
        <p:cNvPr id="1" name=""/>
        <p:cNvGrpSpPr/>
        <p:nvPr/>
      </p:nvGrpSpPr>
      <p:grpSpPr>
        <a:xfrm>
          <a:off x="0" y="0"/>
          <a:ext cx="0" cy="0"/>
          <a:chOff x="0" y="0"/>
          <a:chExt cx="0" cy="0"/>
        </a:xfrm>
      </p:grpSpPr>
      <p:sp>
        <p:nvSpPr>
          <p:cNvPr id="3" name="Espace réservé du texte 2"/>
          <p:cNvSpPr>
            <a:spLocks noGrp="1"/>
          </p:cNvSpPr>
          <p:nvPr>
            <p:ph type="body" sz="quarter" idx="11" hasCustomPrompt="1"/>
          </p:nvPr>
        </p:nvSpPr>
        <p:spPr>
          <a:xfrm>
            <a:off x="432450" y="1284916"/>
            <a:ext cx="11426196" cy="4680744"/>
          </a:xfrm>
          <a:prstGeom prst="rect">
            <a:avLst/>
          </a:prstGeom>
        </p:spPr>
        <p:txBody>
          <a:bodyPr>
            <a:normAutofit/>
          </a:bodyPr>
          <a:lstStyle>
            <a:lvl1pPr marL="457178" indent="-457178">
              <a:buClr>
                <a:schemeClr val="accent1"/>
              </a:buClr>
              <a:buSzPct val="100000"/>
              <a:buFont typeface="Police système"/>
              <a:buChar char="›"/>
              <a:defRPr sz="2667">
                <a:solidFill>
                  <a:schemeClr val="tx1"/>
                </a:solidFill>
                <a:latin typeface="Segoe UI" panose="020B0502040204020203" pitchFamily="34" charset="0"/>
                <a:cs typeface="Segoe UI" panose="020B0502040204020203" pitchFamily="34" charset="0"/>
              </a:defRPr>
            </a:lvl1pPr>
            <a:lvl2pPr marL="990550" indent="-380981">
              <a:buClr>
                <a:schemeClr val="accent1"/>
              </a:buClr>
              <a:buSzPct val="100000"/>
              <a:buFont typeface="Police système"/>
              <a:buChar char="›"/>
              <a:defRPr sz="2667" b="1">
                <a:solidFill>
                  <a:schemeClr val="tx1"/>
                </a:solidFill>
                <a:latin typeface="Segoe UI" panose="020B0502040204020203" pitchFamily="34" charset="0"/>
                <a:cs typeface="Segoe UI" panose="020B0502040204020203" pitchFamily="34" charset="0"/>
              </a:defRPr>
            </a:lvl2pPr>
            <a:lvl3pPr marL="1523925" indent="-304784">
              <a:buClr>
                <a:schemeClr val="accent1"/>
              </a:buClr>
              <a:buSzPct val="70000"/>
              <a:buFont typeface="STIXGeneral-Regular" pitchFamily="2" charset="2"/>
              <a:buChar char="⟶"/>
              <a:defRPr sz="2400">
                <a:solidFill>
                  <a:schemeClr val="tx1"/>
                </a:solidFill>
              </a:defRPr>
            </a:lvl3pPr>
            <a:lvl4pPr marL="2133493" indent="-304784">
              <a:buClr>
                <a:schemeClr val="accent1"/>
              </a:buClr>
              <a:buSzPct val="100000"/>
              <a:buFont typeface="Police système"/>
              <a:buChar char="›"/>
              <a:defRPr sz="2133">
                <a:solidFill>
                  <a:schemeClr val="tx1"/>
                </a:solidFill>
                <a:latin typeface="Segoe UI" panose="020B0502040204020203" pitchFamily="34" charset="0"/>
                <a:cs typeface="Segoe UI" panose="020B0502040204020203" pitchFamily="34" charset="0"/>
              </a:defRPr>
            </a:lvl4pPr>
            <a:lvl5pPr marL="2743062" indent="-304784">
              <a:buClr>
                <a:schemeClr val="accent1"/>
              </a:buClr>
              <a:buSzPct val="70000"/>
              <a:buFont typeface="STIXGeneral-Regular" pitchFamily="2" charset="2"/>
              <a:buChar char="⟶"/>
              <a:defRPr sz="2133">
                <a:solidFill>
                  <a:schemeClr val="tx1"/>
                </a:solidFill>
              </a:defRPr>
            </a:lvl5pPr>
          </a:lstStyle>
          <a:p>
            <a:pPr lvl="0"/>
            <a:r>
              <a:rPr lang="en-GB" noProof="0"/>
              <a:t>Texte</a:t>
            </a:r>
          </a:p>
          <a:p>
            <a:pPr lvl="1"/>
            <a:r>
              <a:rPr lang="en-GB" noProof="0"/>
              <a:t>2nd level</a:t>
            </a:r>
          </a:p>
          <a:p>
            <a:pPr lvl="3"/>
            <a:r>
              <a:rPr lang="en-GB" noProof="0"/>
              <a:t>4th level</a:t>
            </a:r>
          </a:p>
        </p:txBody>
      </p:sp>
      <p:sp>
        <p:nvSpPr>
          <p:cNvPr id="8" name="Titre 1">
            <a:extLst>
              <a:ext uri="{FF2B5EF4-FFF2-40B4-BE49-F238E27FC236}">
                <a16:creationId xmlns:a16="http://schemas.microsoft.com/office/drawing/2014/main" id="{5B4DFFD7-A543-F243-8BD6-AF24279B98C7}"/>
              </a:ext>
            </a:extLst>
          </p:cNvPr>
          <p:cNvSpPr>
            <a:spLocks noGrp="1"/>
          </p:cNvSpPr>
          <p:nvPr>
            <p:ph type="title" hasCustomPrompt="1"/>
          </p:nvPr>
        </p:nvSpPr>
        <p:spPr>
          <a:xfrm>
            <a:off x="322288" y="208820"/>
            <a:ext cx="11534353" cy="474489"/>
          </a:xfrm>
          <a:prstGeom prst="rect">
            <a:avLst/>
          </a:prstGeom>
        </p:spPr>
        <p:txBody>
          <a:bodyPr/>
          <a:lstStyle>
            <a:lvl1pPr algn="l">
              <a:lnSpc>
                <a:spcPts val="3733"/>
              </a:lnSpc>
              <a:defRPr sz="3200" b="1" cap="none" baseline="0">
                <a:solidFill>
                  <a:schemeClr val="tx1"/>
                </a:solidFill>
                <a:latin typeface="Segoe UI" panose="020B0502040204020203" pitchFamily="34" charset="0"/>
                <a:cs typeface="Segoe UI" panose="020B0502040204020203" pitchFamily="34" charset="0"/>
              </a:defRPr>
            </a:lvl1pPr>
          </a:lstStyle>
          <a:p>
            <a:r>
              <a:rPr lang="en-GB" noProof="0"/>
              <a:t>This is the title</a:t>
            </a:r>
          </a:p>
        </p:txBody>
      </p:sp>
      <p:cxnSp>
        <p:nvCxnSpPr>
          <p:cNvPr id="9" name="Connecteur droit 8">
            <a:extLst>
              <a:ext uri="{FF2B5EF4-FFF2-40B4-BE49-F238E27FC236}">
                <a16:creationId xmlns:a16="http://schemas.microsoft.com/office/drawing/2014/main" id="{8522F196-75F0-454E-8E2C-F652172F4A56}"/>
              </a:ext>
            </a:extLst>
          </p:cNvPr>
          <p:cNvCxnSpPr>
            <a:cxnSpLocks/>
          </p:cNvCxnSpPr>
          <p:nvPr userDrawn="1"/>
        </p:nvCxnSpPr>
        <p:spPr>
          <a:xfrm>
            <a:off x="322289"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588712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Title - logo on top">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66DE4F27-4A96-314B-A8F7-912DD9552865}"/>
              </a:ext>
            </a:extLst>
          </p:cNvPr>
          <p:cNvSpPr>
            <a:spLocks noGrp="1"/>
          </p:cNvSpPr>
          <p:nvPr>
            <p:ph type="title" hasCustomPrompt="1"/>
          </p:nvPr>
        </p:nvSpPr>
        <p:spPr>
          <a:xfrm>
            <a:off x="322288" y="208820"/>
            <a:ext cx="11713301" cy="474489"/>
          </a:xfrm>
          <a:prstGeom prst="rect">
            <a:avLst/>
          </a:prstGeom>
        </p:spPr>
        <p:txBody>
          <a:bodyPr/>
          <a:lstStyle>
            <a:lvl1pPr algn="l">
              <a:lnSpc>
                <a:spcPts val="3733"/>
              </a:lnSpc>
              <a:defRPr sz="3200" b="1" cap="none" baseline="0">
                <a:solidFill>
                  <a:schemeClr val="tx1"/>
                </a:solidFill>
                <a:latin typeface="Segoe UI" panose="020B0502040204020203" pitchFamily="34" charset="0"/>
                <a:cs typeface="Segoe UI" panose="020B0502040204020203" pitchFamily="34" charset="0"/>
              </a:defRPr>
            </a:lvl1pPr>
          </a:lstStyle>
          <a:p>
            <a:r>
              <a:rPr lang="en-GB" noProof="0"/>
              <a:t>This is the title</a:t>
            </a:r>
          </a:p>
        </p:txBody>
      </p:sp>
      <p:cxnSp>
        <p:nvCxnSpPr>
          <p:cNvPr id="7" name="Connecteur droit 6">
            <a:extLst>
              <a:ext uri="{FF2B5EF4-FFF2-40B4-BE49-F238E27FC236}">
                <a16:creationId xmlns:a16="http://schemas.microsoft.com/office/drawing/2014/main" id="{12C9A85B-09B0-404E-9489-E79ECDAB9073}"/>
              </a:ext>
            </a:extLst>
          </p:cNvPr>
          <p:cNvCxnSpPr>
            <a:cxnSpLocks/>
          </p:cNvCxnSpPr>
          <p:nvPr userDrawn="1"/>
        </p:nvCxnSpPr>
        <p:spPr>
          <a:xfrm>
            <a:off x="322290"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058908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1_Partie 7">
    <p:bg>
      <p:bgPr>
        <a:solidFill>
          <a:schemeClr val="accent3"/>
        </a:solidFill>
        <a:effectLst/>
      </p:bgPr>
    </p:bg>
    <p:spTree>
      <p:nvGrpSpPr>
        <p:cNvPr id="1" name=""/>
        <p:cNvGrpSpPr/>
        <p:nvPr/>
      </p:nvGrpSpPr>
      <p:grpSpPr>
        <a:xfrm>
          <a:off x="0" y="0"/>
          <a:ext cx="0" cy="0"/>
          <a:chOff x="0" y="0"/>
          <a:chExt cx="0" cy="0"/>
        </a:xfrm>
      </p:grpSpPr>
      <p:sp>
        <p:nvSpPr>
          <p:cNvPr id="7" name="ZoneTexte 6"/>
          <p:cNvSpPr txBox="1"/>
          <p:nvPr userDrawn="1"/>
        </p:nvSpPr>
        <p:spPr>
          <a:xfrm>
            <a:off x="5195900" y="1030084"/>
            <a:ext cx="1694942" cy="3046988"/>
          </a:xfrm>
          <a:prstGeom prst="rect">
            <a:avLst/>
          </a:prstGeom>
        </p:spPr>
        <p:txBody>
          <a:bodyPr vert="horz" wrap="non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ctr"/>
            <a:r>
              <a:rPr lang="fr-FR"/>
              <a:t>0</a:t>
            </a:r>
          </a:p>
        </p:txBody>
      </p:sp>
      <p:sp>
        <p:nvSpPr>
          <p:cNvPr id="2" name="Titre 1"/>
          <p:cNvSpPr>
            <a:spLocks noGrp="1"/>
          </p:cNvSpPr>
          <p:nvPr>
            <p:ph type="title"/>
          </p:nvPr>
        </p:nvSpPr>
        <p:spPr>
          <a:xfrm>
            <a:off x="6780075" y="3861048"/>
            <a:ext cx="4716599" cy="2769989"/>
          </a:xfrm>
        </p:spPr>
        <p:txBody>
          <a:bodyPr anchor="t"/>
          <a:lstStyle>
            <a:lvl1pPr>
              <a:lnSpc>
                <a:spcPct val="100000"/>
              </a:lnSpc>
              <a:defRPr sz="6000">
                <a:solidFill>
                  <a:schemeClr val="bg1"/>
                </a:solidFill>
              </a:defRPr>
            </a:lvl1pPr>
          </a:lstStyle>
          <a:p>
            <a:r>
              <a:rPr lang="fr-FR"/>
              <a:t>Cliquez et modifiez le titre</a:t>
            </a:r>
          </a:p>
        </p:txBody>
      </p:sp>
      <p:sp>
        <p:nvSpPr>
          <p:cNvPr id="3" name="Espace réservé du texte 2"/>
          <p:cNvSpPr>
            <a:spLocks noGrp="1"/>
          </p:cNvSpPr>
          <p:nvPr>
            <p:ph type="body" idx="1" hasCustomPrompt="1"/>
          </p:nvPr>
        </p:nvSpPr>
        <p:spPr>
          <a:xfrm>
            <a:off x="6744072" y="980728"/>
            <a:ext cx="1694942" cy="3046988"/>
          </a:xfrm>
        </p:spPr>
        <p:txBody>
          <a:bodyPr wrap="none"/>
          <a:lstStyle>
            <a:lvl1pPr marL="0" indent="0">
              <a:lnSpc>
                <a:spcPct val="90000"/>
              </a:lnSpc>
              <a:buNone/>
              <a:defRPr sz="2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0</a:t>
            </a:r>
          </a:p>
        </p:txBody>
      </p:sp>
      <p:grpSp>
        <p:nvGrpSpPr>
          <p:cNvPr id="11" name="Groupe 10">
            <a:extLst>
              <a:ext uri="{FF2B5EF4-FFF2-40B4-BE49-F238E27FC236}">
                <a16:creationId xmlns:a16="http://schemas.microsoft.com/office/drawing/2014/main" id="{26D5D4BD-FB1A-4579-9912-E6C4342FEBA1}"/>
              </a:ext>
            </a:extLst>
          </p:cNvPr>
          <p:cNvGrpSpPr/>
          <p:nvPr userDrawn="1"/>
        </p:nvGrpSpPr>
        <p:grpSpPr>
          <a:xfrm>
            <a:off x="0" y="-53278"/>
            <a:ext cx="6033829" cy="6911278"/>
            <a:chOff x="0" y="-53278"/>
            <a:chExt cx="6033829" cy="6911278"/>
          </a:xfrm>
        </p:grpSpPr>
        <p:pic>
          <p:nvPicPr>
            <p:cNvPr id="9" name="Image 8">
              <a:extLst>
                <a:ext uri="{FF2B5EF4-FFF2-40B4-BE49-F238E27FC236}">
                  <a16:creationId xmlns:a16="http://schemas.microsoft.com/office/drawing/2014/main" id="{6D6CE594-B0DA-4537-9C5C-625C53DF96D5}"/>
                </a:ext>
              </a:extLst>
            </p:cNvPr>
            <p:cNvPicPr>
              <a:picLocks noChangeAspect="1"/>
            </p:cNvPicPr>
            <p:nvPr userDrawn="1"/>
          </p:nvPicPr>
          <p:blipFill rotWithShape="1">
            <a:blip r:embed="rId2"/>
            <a:srcRect t="34145" r="33424" b="1593"/>
            <a:stretch/>
          </p:blipFill>
          <p:spPr>
            <a:xfrm>
              <a:off x="973890" y="-53278"/>
              <a:ext cx="5059939" cy="6911278"/>
            </a:xfrm>
            <a:prstGeom prst="rect">
              <a:avLst/>
            </a:prstGeom>
          </p:spPr>
        </p:pic>
        <p:pic>
          <p:nvPicPr>
            <p:cNvPr id="10" name="Image 9">
              <a:extLst>
                <a:ext uri="{FF2B5EF4-FFF2-40B4-BE49-F238E27FC236}">
                  <a16:creationId xmlns:a16="http://schemas.microsoft.com/office/drawing/2014/main" id="{29BD073C-72A6-48F3-B708-5323E3128141}"/>
                </a:ext>
              </a:extLst>
            </p:cNvPr>
            <p:cNvPicPr>
              <a:picLocks noChangeAspect="1"/>
            </p:cNvPicPr>
            <p:nvPr userDrawn="1"/>
          </p:nvPicPr>
          <p:blipFill>
            <a:blip r:embed="rId3"/>
            <a:stretch>
              <a:fillRect/>
            </a:stretch>
          </p:blipFill>
          <p:spPr>
            <a:xfrm>
              <a:off x="0" y="-53278"/>
              <a:ext cx="982439" cy="6911278"/>
            </a:xfrm>
            <a:prstGeom prst="rect">
              <a:avLst/>
            </a:prstGeom>
          </p:spPr>
        </p:pic>
      </p:grpSp>
    </p:spTree>
    <p:extLst>
      <p:ext uri="{BB962C8B-B14F-4D97-AF65-F5344CB8AC3E}">
        <p14:creationId xmlns:p14="http://schemas.microsoft.com/office/powerpoint/2010/main" val="400641991"/>
      </p:ext>
    </p:extLst>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cSld name="No Footer">
    <p:spTree>
      <p:nvGrpSpPr>
        <p:cNvPr id="1" name=""/>
        <p:cNvGrpSpPr/>
        <p:nvPr/>
      </p:nvGrpSpPr>
      <p:grpSpPr>
        <a:xfrm>
          <a:off x="0" y="0"/>
          <a:ext cx="0" cy="0"/>
          <a:chOff x="0" y="0"/>
          <a:chExt cx="0" cy="0"/>
        </a:xfrm>
      </p:grpSpPr>
      <p:sp>
        <p:nvSpPr>
          <p:cNvPr id="10" name="Titre 1"/>
          <p:cNvSpPr>
            <a:spLocks noGrp="1"/>
          </p:cNvSpPr>
          <p:nvPr>
            <p:ph type="title" hasCustomPrompt="1"/>
          </p:nvPr>
        </p:nvSpPr>
        <p:spPr>
          <a:xfrm>
            <a:off x="322288" y="208820"/>
            <a:ext cx="11713301" cy="474489"/>
          </a:xfrm>
          <a:prstGeom prst="rect">
            <a:avLst/>
          </a:prstGeom>
        </p:spPr>
        <p:txBody>
          <a:bodyPr/>
          <a:lstStyle>
            <a:lvl1pPr algn="l">
              <a:lnSpc>
                <a:spcPts val="3733"/>
              </a:lnSpc>
              <a:defRPr sz="3200" b="1" cap="none" baseline="0">
                <a:solidFill>
                  <a:schemeClr val="tx1"/>
                </a:solidFill>
                <a:latin typeface="Segoe UI" panose="020B0502040204020203" pitchFamily="34" charset="0"/>
                <a:cs typeface="Segoe UI" panose="020B0502040204020203" pitchFamily="34" charset="0"/>
              </a:defRPr>
            </a:lvl1pPr>
          </a:lstStyle>
          <a:p>
            <a:r>
              <a:rPr lang="fr-FR"/>
              <a:t>This </a:t>
            </a:r>
            <a:r>
              <a:rPr lang="fr-FR" err="1"/>
              <a:t>is</a:t>
            </a:r>
            <a:r>
              <a:rPr lang="fr-FR"/>
              <a:t> the </a:t>
            </a:r>
            <a:r>
              <a:rPr lang="fr-FR" err="1"/>
              <a:t>title</a:t>
            </a:r>
            <a:endParaRPr lang="fr-FR"/>
          </a:p>
        </p:txBody>
      </p:sp>
      <p:cxnSp>
        <p:nvCxnSpPr>
          <p:cNvPr id="5" name="Connecteur droit 4">
            <a:extLst>
              <a:ext uri="{FF2B5EF4-FFF2-40B4-BE49-F238E27FC236}">
                <a16:creationId xmlns:a16="http://schemas.microsoft.com/office/drawing/2014/main" id="{03571BCE-B5D8-694F-93DA-BEEA7BC46333}"/>
              </a:ext>
            </a:extLst>
          </p:cNvPr>
          <p:cNvCxnSpPr>
            <a:cxnSpLocks/>
          </p:cNvCxnSpPr>
          <p:nvPr/>
        </p:nvCxnSpPr>
        <p:spPr>
          <a:xfrm>
            <a:off x="322292"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9" name="Espace réservé du texte 8">
            <a:extLst>
              <a:ext uri="{FF2B5EF4-FFF2-40B4-BE49-F238E27FC236}">
                <a16:creationId xmlns:a16="http://schemas.microsoft.com/office/drawing/2014/main" id="{53980BB8-C42B-FD43-8417-01FD53638C7A}"/>
              </a:ext>
            </a:extLst>
          </p:cNvPr>
          <p:cNvSpPr>
            <a:spLocks noGrp="1"/>
          </p:cNvSpPr>
          <p:nvPr>
            <p:ph type="body" sz="quarter" idx="10"/>
          </p:nvPr>
        </p:nvSpPr>
        <p:spPr>
          <a:xfrm>
            <a:off x="321735" y="1316571"/>
            <a:ext cx="10767484" cy="416076"/>
          </a:xfrm>
          <a:prstGeom prst="rect">
            <a:avLst/>
          </a:prstGeom>
        </p:spPr>
        <p:txBody>
          <a:bodyPr/>
          <a:lstStyle>
            <a:lvl1pPr marL="0" indent="0">
              <a:buNone/>
              <a:defRPr sz="2667">
                <a:solidFill>
                  <a:schemeClr val="bg2"/>
                </a:solidFill>
                <a:latin typeface="Segoe UI" panose="020B0502040204020203" pitchFamily="34" charset="0"/>
                <a:cs typeface="Segoe UI" panose="020B0502040204020203" pitchFamily="34" charset="0"/>
              </a:defRPr>
            </a:lvl1pPr>
          </a:lstStyle>
          <a:p>
            <a:pPr lvl="0"/>
            <a:r>
              <a:rPr lang="fr-FR"/>
              <a:t>Modifier les styles du texte du masque</a:t>
            </a:r>
          </a:p>
        </p:txBody>
      </p:sp>
      <p:pic>
        <p:nvPicPr>
          <p:cNvPr id="6" name="Image 5">
            <a:extLst>
              <a:ext uri="{FF2B5EF4-FFF2-40B4-BE49-F238E27FC236}">
                <a16:creationId xmlns:a16="http://schemas.microsoft.com/office/drawing/2014/main" id="{54ECC3BD-E713-4EEB-8CAC-6E750CDBEDF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816" t="28445" r="18054" b="30115"/>
          <a:stretch/>
        </p:blipFill>
        <p:spPr>
          <a:xfrm>
            <a:off x="10860721" y="235287"/>
            <a:ext cx="1008992" cy="421556"/>
          </a:xfrm>
          <a:prstGeom prst="rect">
            <a:avLst/>
          </a:prstGeom>
        </p:spPr>
      </p:pic>
    </p:spTree>
    <p:extLst>
      <p:ext uri="{BB962C8B-B14F-4D97-AF65-F5344CB8AC3E}">
        <p14:creationId xmlns:p14="http://schemas.microsoft.com/office/powerpoint/2010/main" val="28809808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dt="0"/>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Titre et contenu - logo en haut">
    <p:bg>
      <p:bgPr>
        <a:solidFill>
          <a:srgbClr val="FFFFFF"/>
        </a:solidFill>
        <a:effectLst/>
      </p:bgPr>
    </p:bg>
    <p:spTree>
      <p:nvGrpSpPr>
        <p:cNvPr id="1" name=""/>
        <p:cNvGrpSpPr/>
        <p:nvPr/>
      </p:nvGrpSpPr>
      <p:grpSpPr>
        <a:xfrm>
          <a:off x="0" y="0"/>
          <a:ext cx="0" cy="0"/>
          <a:chOff x="0" y="0"/>
          <a:chExt cx="0" cy="0"/>
        </a:xfrm>
      </p:grpSpPr>
      <p:sp>
        <p:nvSpPr>
          <p:cNvPr id="9" name="Espace réservé du texte 2"/>
          <p:cNvSpPr>
            <a:spLocks noGrp="1"/>
          </p:cNvSpPr>
          <p:nvPr>
            <p:ph type="body" sz="quarter" idx="11" hasCustomPrompt="1"/>
          </p:nvPr>
        </p:nvSpPr>
        <p:spPr>
          <a:xfrm>
            <a:off x="432451" y="1284916"/>
            <a:ext cx="11426196" cy="1542923"/>
          </a:xfrm>
          <a:prstGeom prst="rect">
            <a:avLst/>
          </a:prstGeom>
        </p:spPr>
        <p:txBody>
          <a:bodyPr/>
          <a:lstStyle>
            <a:lvl1pPr marL="457167" indent="-457167">
              <a:buClr>
                <a:schemeClr val="accent1"/>
              </a:buClr>
              <a:buSzPct val="100000"/>
              <a:buFont typeface="Police système"/>
              <a:buChar char="›"/>
              <a:defRPr sz="3200">
                <a:solidFill>
                  <a:schemeClr val="bg2"/>
                </a:solidFill>
                <a:latin typeface="Segoe UI" panose="020B0502040204020203" pitchFamily="34" charset="0"/>
                <a:cs typeface="Segoe UI" panose="020B0502040204020203" pitchFamily="34" charset="0"/>
              </a:defRPr>
            </a:lvl1pPr>
            <a:lvl2pPr marL="990526" indent="-380972">
              <a:buClr>
                <a:schemeClr val="accent1"/>
              </a:buClr>
              <a:buSzPct val="100000"/>
              <a:buFont typeface="Police système"/>
              <a:buChar char="›"/>
              <a:defRPr sz="2667" b="1">
                <a:solidFill>
                  <a:schemeClr val="bg2"/>
                </a:solidFill>
                <a:latin typeface="Segoe UI" panose="020B0502040204020203" pitchFamily="34" charset="0"/>
                <a:cs typeface="Segoe UI" panose="020B0502040204020203" pitchFamily="34" charset="0"/>
              </a:defRPr>
            </a:lvl2pPr>
            <a:lvl3pPr marL="1523887" indent="-304776">
              <a:buClr>
                <a:schemeClr val="accent1"/>
              </a:buClr>
              <a:buSzPct val="70000"/>
              <a:buFont typeface="STIXGeneral-Regular" pitchFamily="2" charset="2"/>
              <a:buChar char="⟶"/>
              <a:defRPr sz="2400">
                <a:solidFill>
                  <a:schemeClr val="tx1"/>
                </a:solidFill>
              </a:defRPr>
            </a:lvl3pPr>
            <a:lvl4pPr marL="2133440" indent="-304776">
              <a:buClr>
                <a:schemeClr val="accent1"/>
              </a:buClr>
              <a:buSzPct val="100000"/>
              <a:buFont typeface="Police système"/>
              <a:buChar char="›"/>
              <a:defRPr sz="2133">
                <a:solidFill>
                  <a:schemeClr val="bg2"/>
                </a:solidFill>
                <a:latin typeface="Segoe UI" panose="020B0502040204020203" pitchFamily="34" charset="0"/>
                <a:cs typeface="Segoe UI" panose="020B0502040204020203" pitchFamily="34" charset="0"/>
              </a:defRPr>
            </a:lvl4pPr>
            <a:lvl5pPr marL="2742994" indent="-304776">
              <a:buClr>
                <a:schemeClr val="accent1"/>
              </a:buClr>
              <a:buSzPct val="70000"/>
              <a:buFont typeface="STIXGeneral-Regular" pitchFamily="2" charset="2"/>
              <a:buChar char="⟶"/>
              <a:defRPr sz="2133">
                <a:solidFill>
                  <a:schemeClr val="tx1"/>
                </a:solidFill>
              </a:defRPr>
            </a:lvl5pPr>
          </a:lstStyle>
          <a:p>
            <a:pPr lvl="0"/>
            <a:r>
              <a:rPr lang="en-GB" noProof="0"/>
              <a:t>Texte</a:t>
            </a:r>
          </a:p>
          <a:p>
            <a:pPr lvl="1"/>
            <a:r>
              <a:rPr lang="en-GB" noProof="0"/>
              <a:t>2nd level</a:t>
            </a:r>
          </a:p>
          <a:p>
            <a:pPr lvl="3"/>
            <a:r>
              <a:rPr lang="en-GB" noProof="0"/>
              <a:t>4th level</a:t>
            </a:r>
          </a:p>
        </p:txBody>
      </p:sp>
      <p:sp>
        <p:nvSpPr>
          <p:cNvPr id="7" name="Titre 1">
            <a:extLst>
              <a:ext uri="{FF2B5EF4-FFF2-40B4-BE49-F238E27FC236}">
                <a16:creationId xmlns:a16="http://schemas.microsoft.com/office/drawing/2014/main" id="{1839329D-F48B-D145-A075-4145430F7800}"/>
              </a:ext>
            </a:extLst>
          </p:cNvPr>
          <p:cNvSpPr>
            <a:spLocks noGrp="1"/>
          </p:cNvSpPr>
          <p:nvPr>
            <p:ph type="title" hasCustomPrompt="1"/>
          </p:nvPr>
        </p:nvSpPr>
        <p:spPr>
          <a:xfrm>
            <a:off x="322288" y="208820"/>
            <a:ext cx="11713301" cy="474489"/>
          </a:xfrm>
          <a:prstGeom prst="rect">
            <a:avLst/>
          </a:prstGeom>
        </p:spPr>
        <p:txBody>
          <a:bodyPr/>
          <a:lstStyle>
            <a:lvl1pPr algn="l">
              <a:lnSpc>
                <a:spcPts val="3733"/>
              </a:lnSpc>
              <a:defRPr sz="3200" b="1" cap="none" baseline="0">
                <a:solidFill>
                  <a:schemeClr val="tx1"/>
                </a:solidFill>
                <a:latin typeface="Segoe UI" panose="020B0502040204020203" pitchFamily="34" charset="0"/>
                <a:cs typeface="Segoe UI" panose="020B0502040204020203" pitchFamily="34" charset="0"/>
              </a:defRPr>
            </a:lvl1pPr>
          </a:lstStyle>
          <a:p>
            <a:r>
              <a:rPr lang="en-GB" noProof="0"/>
              <a:t>This is the title</a:t>
            </a:r>
          </a:p>
        </p:txBody>
      </p:sp>
      <p:cxnSp>
        <p:nvCxnSpPr>
          <p:cNvPr id="8" name="Connecteur droit 7">
            <a:extLst>
              <a:ext uri="{FF2B5EF4-FFF2-40B4-BE49-F238E27FC236}">
                <a16:creationId xmlns:a16="http://schemas.microsoft.com/office/drawing/2014/main" id="{ACA5E7DE-65FD-E04E-9850-9C736E7D5BC0}"/>
              </a:ext>
            </a:extLst>
          </p:cNvPr>
          <p:cNvCxnSpPr>
            <a:cxnSpLocks/>
          </p:cNvCxnSpPr>
          <p:nvPr userDrawn="1"/>
        </p:nvCxnSpPr>
        <p:spPr>
          <a:xfrm>
            <a:off x="322290"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928862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CA4B26E-2E33-475B-949B-969AE82EA9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30"/>
            <a:ext cx="12192000" cy="6857143"/>
          </a:xfrm>
          <a:prstGeom prst="rect">
            <a:avLst/>
          </a:prstGeom>
        </p:spPr>
      </p:pic>
      <p:sp>
        <p:nvSpPr>
          <p:cNvPr id="4" name="Espace réservé du contenu 129">
            <a:extLst>
              <a:ext uri="{FF2B5EF4-FFF2-40B4-BE49-F238E27FC236}">
                <a16:creationId xmlns:a16="http://schemas.microsoft.com/office/drawing/2014/main" id="{51D2680E-1E8E-49FF-B41A-396B7D6E2ABC}"/>
              </a:ext>
            </a:extLst>
          </p:cNvPr>
          <p:cNvSpPr>
            <a:spLocks noGrp="1"/>
          </p:cNvSpPr>
          <p:nvPr>
            <p:ph sz="quarter" idx="10" hasCustomPrompt="1"/>
          </p:nvPr>
        </p:nvSpPr>
        <p:spPr>
          <a:xfrm>
            <a:off x="6573827" y="3237017"/>
            <a:ext cx="5082464" cy="816091"/>
          </a:xfrm>
          <a:prstGeom prst="rect">
            <a:avLst/>
          </a:prstGeom>
        </p:spPr>
        <p:txBody>
          <a:bodyPr anchor="t"/>
          <a:lstStyle>
            <a:lvl1pPr marL="0" indent="0" algn="l">
              <a:buFontTx/>
              <a:buNone/>
              <a:defRPr lang="fr-FR" sz="2667" b="1" dirty="0">
                <a:solidFill>
                  <a:schemeClr val="bg1"/>
                </a:solidFill>
                <a:latin typeface="Segoe UI" panose="020B0502040204020203" pitchFamily="34" charset="0"/>
                <a:cs typeface="Segoe UI" panose="020B0502040204020203" pitchFamily="34" charset="0"/>
              </a:defRPr>
            </a:lvl1pPr>
            <a:lvl2pPr marL="609570" indent="0">
              <a:buFontTx/>
              <a:buNone/>
              <a:defRPr/>
            </a:lvl2pPr>
            <a:lvl3pPr marL="1219140" indent="0">
              <a:buFontTx/>
              <a:buNone/>
              <a:defRPr/>
            </a:lvl3pPr>
            <a:lvl4pPr marL="1828709" indent="0">
              <a:buFontTx/>
              <a:buNone/>
              <a:defRPr/>
            </a:lvl4pPr>
            <a:lvl5pPr marL="2438278" indent="0">
              <a:buFontTx/>
              <a:buNone/>
              <a:defRPr/>
            </a:lvl5pPr>
          </a:lstStyle>
          <a:p>
            <a:pPr lvl="0"/>
            <a:r>
              <a:rPr lang="fr-FR" dirty="0"/>
              <a:t>TITLE</a:t>
            </a:r>
          </a:p>
          <a:p>
            <a:pPr lvl="0"/>
            <a:endParaRPr lang="fr-FR" dirty="0"/>
          </a:p>
          <a:p>
            <a:pPr lvl="0"/>
            <a:endParaRPr lang="fr-FR" dirty="0"/>
          </a:p>
        </p:txBody>
      </p:sp>
      <p:sp>
        <p:nvSpPr>
          <p:cNvPr id="6" name="Espace réservé du contenu 129">
            <a:extLst>
              <a:ext uri="{FF2B5EF4-FFF2-40B4-BE49-F238E27FC236}">
                <a16:creationId xmlns:a16="http://schemas.microsoft.com/office/drawing/2014/main" id="{0118DFF3-5391-43D9-8F9D-57D21279DFAD}"/>
              </a:ext>
            </a:extLst>
          </p:cNvPr>
          <p:cNvSpPr>
            <a:spLocks noGrp="1"/>
          </p:cNvSpPr>
          <p:nvPr>
            <p:ph sz="quarter" idx="12" hasCustomPrompt="1"/>
          </p:nvPr>
        </p:nvSpPr>
        <p:spPr>
          <a:xfrm>
            <a:off x="6573827" y="4872656"/>
            <a:ext cx="4608512" cy="816091"/>
          </a:xfrm>
          <a:prstGeom prst="rect">
            <a:avLst/>
          </a:prstGeom>
        </p:spPr>
        <p:txBody>
          <a:bodyPr anchor="t"/>
          <a:lstStyle>
            <a:lvl1pPr marL="0" indent="0" algn="l">
              <a:buFontTx/>
              <a:buNone/>
              <a:defRPr lang="fr-FR" sz="1400" b="0" dirty="0">
                <a:solidFill>
                  <a:schemeClr val="bg1"/>
                </a:solidFill>
                <a:latin typeface="Segoe UI" panose="020B0502040204020203" pitchFamily="34" charset="0"/>
                <a:cs typeface="Segoe UI" panose="020B0502040204020203" pitchFamily="34" charset="0"/>
              </a:defRPr>
            </a:lvl1pPr>
            <a:lvl2pPr marL="609570" indent="0">
              <a:buFontTx/>
              <a:buNone/>
              <a:defRPr/>
            </a:lvl2pPr>
            <a:lvl3pPr marL="1219140" indent="0">
              <a:buFontTx/>
              <a:buNone/>
              <a:defRPr/>
            </a:lvl3pPr>
            <a:lvl4pPr marL="1828709" indent="0">
              <a:buFontTx/>
              <a:buNone/>
              <a:defRPr/>
            </a:lvl4pPr>
            <a:lvl5pPr marL="2438278" indent="0">
              <a:buFontTx/>
              <a:buNone/>
              <a:defRPr/>
            </a:lvl5pPr>
          </a:lstStyle>
          <a:p>
            <a:pPr lvl="0"/>
            <a:r>
              <a:rPr lang="fr-FR" dirty="0" err="1"/>
              <a:t>Confidentiality</a:t>
            </a:r>
            <a:r>
              <a:rPr lang="fr-FR" dirty="0"/>
              <a:t> </a:t>
            </a:r>
            <a:r>
              <a:rPr lang="fr-FR" dirty="0" err="1"/>
              <a:t>level</a:t>
            </a:r>
            <a:endParaRPr lang="fr-FR" dirty="0"/>
          </a:p>
          <a:p>
            <a:pPr lvl="0"/>
            <a:r>
              <a:rPr lang="fr-FR" dirty="0"/>
              <a:t>Date of last update</a:t>
            </a:r>
          </a:p>
          <a:p>
            <a:pPr lvl="0"/>
            <a:r>
              <a:rPr lang="fr-FR" dirty="0" err="1"/>
              <a:t>Recipient</a:t>
            </a:r>
            <a:endParaRPr lang="fr-FR" dirty="0"/>
          </a:p>
        </p:txBody>
      </p:sp>
    </p:spTree>
    <p:extLst>
      <p:ext uri="{BB962C8B-B14F-4D97-AF65-F5344CB8AC3E}">
        <p14:creationId xmlns:p14="http://schemas.microsoft.com/office/powerpoint/2010/main" val="355118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985554E-A70B-4B18-8223-8DEC04034CA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30"/>
            <a:ext cx="12192000" cy="6857143"/>
          </a:xfrm>
          <a:prstGeom prst="rect">
            <a:avLst/>
          </a:prstGeom>
        </p:spPr>
      </p:pic>
      <p:sp>
        <p:nvSpPr>
          <p:cNvPr id="4" name="Espace réservé du contenu 129">
            <a:extLst>
              <a:ext uri="{FF2B5EF4-FFF2-40B4-BE49-F238E27FC236}">
                <a16:creationId xmlns:a16="http://schemas.microsoft.com/office/drawing/2014/main" id="{D5F87BCD-A6E4-45F4-897E-75AF59FF0E52}"/>
              </a:ext>
            </a:extLst>
          </p:cNvPr>
          <p:cNvSpPr>
            <a:spLocks noGrp="1"/>
          </p:cNvSpPr>
          <p:nvPr>
            <p:ph sz="quarter" idx="10" hasCustomPrompt="1"/>
          </p:nvPr>
        </p:nvSpPr>
        <p:spPr>
          <a:xfrm>
            <a:off x="6573827" y="3237017"/>
            <a:ext cx="5082464" cy="816091"/>
          </a:xfrm>
          <a:prstGeom prst="rect">
            <a:avLst/>
          </a:prstGeom>
        </p:spPr>
        <p:txBody>
          <a:bodyPr anchor="t"/>
          <a:lstStyle>
            <a:lvl1pPr marL="0" indent="0" algn="l">
              <a:buFontTx/>
              <a:buNone/>
              <a:defRPr lang="fr-FR" sz="2667" b="1" dirty="0">
                <a:solidFill>
                  <a:schemeClr val="bg1"/>
                </a:solidFill>
                <a:latin typeface="Segoe UI" panose="020B0502040204020203" pitchFamily="34" charset="0"/>
                <a:cs typeface="Segoe UI" panose="020B0502040204020203" pitchFamily="34" charset="0"/>
              </a:defRPr>
            </a:lvl1pPr>
            <a:lvl2pPr marL="609570" indent="0">
              <a:buFontTx/>
              <a:buNone/>
              <a:defRPr/>
            </a:lvl2pPr>
            <a:lvl3pPr marL="1219140" indent="0">
              <a:buFontTx/>
              <a:buNone/>
              <a:defRPr/>
            </a:lvl3pPr>
            <a:lvl4pPr marL="1828709" indent="0">
              <a:buFontTx/>
              <a:buNone/>
              <a:defRPr/>
            </a:lvl4pPr>
            <a:lvl5pPr marL="2438278" indent="0">
              <a:buFontTx/>
              <a:buNone/>
              <a:defRPr/>
            </a:lvl5pPr>
          </a:lstStyle>
          <a:p>
            <a:pPr lvl="0"/>
            <a:r>
              <a:rPr lang="fr-FR" dirty="0"/>
              <a:t>TITLE</a:t>
            </a:r>
          </a:p>
          <a:p>
            <a:pPr lvl="0"/>
            <a:endParaRPr lang="fr-FR" dirty="0"/>
          </a:p>
          <a:p>
            <a:pPr lvl="0"/>
            <a:endParaRPr lang="fr-FR" dirty="0"/>
          </a:p>
        </p:txBody>
      </p:sp>
      <p:sp>
        <p:nvSpPr>
          <p:cNvPr id="6" name="Espace réservé du contenu 129">
            <a:extLst>
              <a:ext uri="{FF2B5EF4-FFF2-40B4-BE49-F238E27FC236}">
                <a16:creationId xmlns:a16="http://schemas.microsoft.com/office/drawing/2014/main" id="{7DC6E524-0969-4006-BDF3-EDA8C7510E96}"/>
              </a:ext>
            </a:extLst>
          </p:cNvPr>
          <p:cNvSpPr>
            <a:spLocks noGrp="1"/>
          </p:cNvSpPr>
          <p:nvPr>
            <p:ph sz="quarter" idx="12" hasCustomPrompt="1"/>
          </p:nvPr>
        </p:nvSpPr>
        <p:spPr>
          <a:xfrm>
            <a:off x="6573827" y="4872656"/>
            <a:ext cx="4608512" cy="816091"/>
          </a:xfrm>
          <a:prstGeom prst="rect">
            <a:avLst/>
          </a:prstGeom>
        </p:spPr>
        <p:txBody>
          <a:bodyPr anchor="t"/>
          <a:lstStyle>
            <a:lvl1pPr marL="0" indent="0" algn="l">
              <a:buFontTx/>
              <a:buNone/>
              <a:defRPr lang="fr-FR" sz="1400" b="0" dirty="0">
                <a:solidFill>
                  <a:schemeClr val="bg1"/>
                </a:solidFill>
                <a:latin typeface="Segoe UI" panose="020B0502040204020203" pitchFamily="34" charset="0"/>
                <a:cs typeface="Segoe UI" panose="020B0502040204020203" pitchFamily="34" charset="0"/>
              </a:defRPr>
            </a:lvl1pPr>
            <a:lvl2pPr marL="609570" indent="0">
              <a:buFontTx/>
              <a:buNone/>
              <a:defRPr/>
            </a:lvl2pPr>
            <a:lvl3pPr marL="1219140" indent="0">
              <a:buFontTx/>
              <a:buNone/>
              <a:defRPr/>
            </a:lvl3pPr>
            <a:lvl4pPr marL="1828709" indent="0">
              <a:buFontTx/>
              <a:buNone/>
              <a:defRPr/>
            </a:lvl4pPr>
            <a:lvl5pPr marL="2438278" indent="0">
              <a:buFontTx/>
              <a:buNone/>
              <a:defRPr/>
            </a:lvl5pPr>
          </a:lstStyle>
          <a:p>
            <a:pPr lvl="0"/>
            <a:r>
              <a:rPr lang="fr-FR" dirty="0" err="1"/>
              <a:t>Confidentiality</a:t>
            </a:r>
            <a:r>
              <a:rPr lang="fr-FR" dirty="0"/>
              <a:t> </a:t>
            </a:r>
            <a:r>
              <a:rPr lang="fr-FR" dirty="0" err="1"/>
              <a:t>level</a:t>
            </a:r>
            <a:endParaRPr lang="fr-FR" dirty="0"/>
          </a:p>
          <a:p>
            <a:pPr lvl="0"/>
            <a:r>
              <a:rPr lang="fr-FR" dirty="0"/>
              <a:t>Date of last update</a:t>
            </a:r>
          </a:p>
          <a:p>
            <a:pPr lvl="0"/>
            <a:r>
              <a:rPr lang="fr-FR" dirty="0" err="1"/>
              <a:t>Recipient</a:t>
            </a:r>
            <a:endParaRPr lang="fr-FR" dirty="0"/>
          </a:p>
        </p:txBody>
      </p:sp>
    </p:spTree>
    <p:extLst>
      <p:ext uri="{BB962C8B-B14F-4D97-AF65-F5344CB8AC3E}">
        <p14:creationId xmlns:p14="http://schemas.microsoft.com/office/powerpoint/2010/main" val="10051551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2_Title Chapter 2 - no imag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7122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606BB40-6BE4-47CD-AF58-BF6FB54C6113}"/>
              </a:ext>
            </a:extLst>
          </p:cNvPr>
          <p:cNvPicPr>
            <a:picLocks noChangeAspect="1"/>
          </p:cNvPicPr>
          <p:nvPr userDrawn="1"/>
        </p:nvPicPr>
        <p:blipFill>
          <a:blip r:embed="rId2"/>
          <a:stretch>
            <a:fillRect/>
          </a:stretch>
        </p:blipFill>
        <p:spPr>
          <a:xfrm>
            <a:off x="6105318" y="0"/>
            <a:ext cx="6086684" cy="6858000"/>
          </a:xfrm>
          <a:prstGeom prst="rect">
            <a:avLst/>
          </a:prstGeom>
        </p:spPr>
      </p:pic>
      <p:cxnSp>
        <p:nvCxnSpPr>
          <p:cNvPr id="8" name="Connecteur droit 7">
            <a:extLst>
              <a:ext uri="{FF2B5EF4-FFF2-40B4-BE49-F238E27FC236}">
                <a16:creationId xmlns:a16="http://schemas.microsoft.com/office/drawing/2014/main" id="{4FE568BC-7249-424F-AE96-2001E4DC161B}"/>
              </a:ext>
            </a:extLst>
          </p:cNvPr>
          <p:cNvCxnSpPr>
            <a:cxnSpLocks/>
          </p:cNvCxnSpPr>
          <p:nvPr userDrawn="1"/>
        </p:nvCxnSpPr>
        <p:spPr>
          <a:xfrm>
            <a:off x="811696" y="2557083"/>
            <a:ext cx="1248139"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9" name="Titre 116">
            <a:extLst>
              <a:ext uri="{FF2B5EF4-FFF2-40B4-BE49-F238E27FC236}">
                <a16:creationId xmlns:a16="http://schemas.microsoft.com/office/drawing/2014/main" id="{5C838526-BA4A-4953-A545-4F79412BF342}"/>
              </a:ext>
            </a:extLst>
          </p:cNvPr>
          <p:cNvSpPr>
            <a:spLocks noGrp="1"/>
          </p:cNvSpPr>
          <p:nvPr>
            <p:ph type="title" hasCustomPrompt="1"/>
          </p:nvPr>
        </p:nvSpPr>
        <p:spPr>
          <a:xfrm>
            <a:off x="707276" y="1770815"/>
            <a:ext cx="8024093" cy="2208245"/>
          </a:xfrm>
          <a:prstGeom prst="rect">
            <a:avLst/>
          </a:prstGeom>
        </p:spPr>
        <p:txBody>
          <a:bodyPr anchor="ctr">
            <a:normAutofit/>
          </a:bodyPr>
          <a:lstStyle>
            <a:lvl1pPr algn="l">
              <a:lnSpc>
                <a:spcPts val="6667"/>
              </a:lnSpc>
              <a:defRPr lang="fr-FR" sz="3733" b="1" kern="1200" cap="none" baseline="0" dirty="0">
                <a:solidFill>
                  <a:schemeClr val="tx1"/>
                </a:solidFill>
                <a:latin typeface="Segoe UI" panose="020B0502040204020203" pitchFamily="34" charset="0"/>
                <a:ea typeface="+mn-ea"/>
                <a:cs typeface="Segoe UI" panose="020B0502040204020203" pitchFamily="34" charset="0"/>
              </a:defRPr>
            </a:lvl1pPr>
          </a:lstStyle>
          <a:p>
            <a:r>
              <a:rPr lang="fr-FR" dirty="0" err="1"/>
              <a:t>Chapter</a:t>
            </a:r>
            <a:r>
              <a:rPr lang="fr-FR" dirty="0"/>
              <a:t> </a:t>
            </a:r>
            <a:r>
              <a:rPr lang="fr-FR" dirty="0" err="1"/>
              <a:t>title</a:t>
            </a:r>
            <a:endParaRPr lang="fr-FR" dirty="0"/>
          </a:p>
        </p:txBody>
      </p:sp>
      <p:pic>
        <p:nvPicPr>
          <p:cNvPr id="6" name="Image 5">
            <a:extLst>
              <a:ext uri="{FF2B5EF4-FFF2-40B4-BE49-F238E27FC236}">
                <a16:creationId xmlns:a16="http://schemas.microsoft.com/office/drawing/2014/main" id="{0C622EB2-FCA4-44AA-955A-199FE81F902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7816" t="28445" r="18054" b="30115"/>
          <a:stretch/>
        </p:blipFill>
        <p:spPr>
          <a:xfrm>
            <a:off x="10860721" y="235286"/>
            <a:ext cx="1008992" cy="421556"/>
          </a:xfrm>
          <a:prstGeom prst="rect">
            <a:avLst/>
          </a:prstGeom>
        </p:spPr>
      </p:pic>
    </p:spTree>
    <p:extLst>
      <p:ext uri="{BB962C8B-B14F-4D97-AF65-F5344CB8AC3E}">
        <p14:creationId xmlns:p14="http://schemas.microsoft.com/office/powerpoint/2010/main" val="14218978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itle 1 E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2EC7F59-5E86-4C7E-84D8-C0BDDDE477D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30"/>
            <a:ext cx="12192000" cy="6857143"/>
          </a:xfrm>
          <a:prstGeom prst="rect">
            <a:avLst/>
          </a:prstGeom>
        </p:spPr>
      </p:pic>
      <p:pic>
        <p:nvPicPr>
          <p:cNvPr id="5" name="Image 4">
            <a:extLst>
              <a:ext uri="{FF2B5EF4-FFF2-40B4-BE49-F238E27FC236}">
                <a16:creationId xmlns:a16="http://schemas.microsoft.com/office/drawing/2014/main" id="{BDA19446-1DF7-4C8C-9BD1-802A88F9BC5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8175" r="22511"/>
          <a:stretch/>
        </p:blipFill>
        <p:spPr>
          <a:xfrm>
            <a:off x="0" y="0"/>
            <a:ext cx="6096000" cy="6858000"/>
          </a:xfrm>
          <a:prstGeom prst="rect">
            <a:avLst/>
          </a:prstGeom>
        </p:spPr>
      </p:pic>
      <p:sp>
        <p:nvSpPr>
          <p:cNvPr id="7" name="Espace réservé du contenu 129"/>
          <p:cNvSpPr>
            <a:spLocks noGrp="1"/>
          </p:cNvSpPr>
          <p:nvPr>
            <p:ph sz="quarter" idx="10" hasCustomPrompt="1"/>
          </p:nvPr>
        </p:nvSpPr>
        <p:spPr>
          <a:xfrm>
            <a:off x="6573827" y="3573017"/>
            <a:ext cx="4608512" cy="816091"/>
          </a:xfrm>
          <a:prstGeom prst="rect">
            <a:avLst/>
          </a:prstGeom>
        </p:spPr>
        <p:txBody>
          <a:bodyPr anchor="t"/>
          <a:lstStyle>
            <a:lvl1pPr marL="0" indent="0" algn="l">
              <a:buFontTx/>
              <a:buNone/>
              <a:defRPr lang="fr-FR" sz="1867" b="0" dirty="0">
                <a:solidFill>
                  <a:schemeClr val="bg1"/>
                </a:solidFill>
                <a:latin typeface="Segoe UI" panose="020B0502040204020203" pitchFamily="34" charset="0"/>
                <a:cs typeface="Segoe UI" panose="020B0502040204020203" pitchFamily="34" charset="0"/>
              </a:defRPr>
            </a:lvl1pPr>
            <a:lvl2pPr marL="609570" indent="0">
              <a:buFontTx/>
              <a:buNone/>
              <a:defRPr/>
            </a:lvl2pPr>
            <a:lvl3pPr marL="1219140" indent="0">
              <a:buFontTx/>
              <a:buNone/>
              <a:defRPr/>
            </a:lvl3pPr>
            <a:lvl4pPr marL="1828709" indent="0">
              <a:buFontTx/>
              <a:buNone/>
              <a:defRPr/>
            </a:lvl4pPr>
            <a:lvl5pPr marL="2438278" indent="0">
              <a:buFontTx/>
              <a:buNone/>
              <a:defRPr/>
            </a:lvl5pPr>
          </a:lstStyle>
          <a:p>
            <a:pPr lvl="0"/>
            <a:r>
              <a:rPr lang="fr-FR" dirty="0" err="1"/>
              <a:t>Text</a:t>
            </a:r>
            <a:endParaRPr lang="fr-FR" dirty="0"/>
          </a:p>
        </p:txBody>
      </p:sp>
      <p:sp>
        <p:nvSpPr>
          <p:cNvPr id="6" name="ZoneTexte 5">
            <a:extLst>
              <a:ext uri="{FF2B5EF4-FFF2-40B4-BE49-F238E27FC236}">
                <a16:creationId xmlns:a16="http://schemas.microsoft.com/office/drawing/2014/main" id="{7AA4A7FA-14B1-40F7-8DF6-3EE3A1A17B1F}"/>
              </a:ext>
            </a:extLst>
          </p:cNvPr>
          <p:cNvSpPr txBox="1"/>
          <p:nvPr userDrawn="1"/>
        </p:nvSpPr>
        <p:spPr>
          <a:xfrm>
            <a:off x="6573827" y="1220755"/>
            <a:ext cx="4608512" cy="1219200"/>
          </a:xfrm>
          <a:prstGeom prst="rect">
            <a:avLst/>
          </a:prstGeom>
          <a:noFill/>
        </p:spPr>
        <p:txBody>
          <a:bodyPr wrap="square" lIns="48000" tIns="48000" rIns="48000" bIns="48000" rtlCol="0">
            <a:noAutofit/>
          </a:bodyPr>
          <a:lstStyle/>
          <a:p>
            <a:r>
              <a:rPr lang="fr-FR" sz="4800" b="1" dirty="0" err="1">
                <a:solidFill>
                  <a:srgbClr val="FFFEFE"/>
                </a:solidFill>
                <a:latin typeface="Segoe UI" panose="020B0502040204020203" pitchFamily="34" charset="0"/>
                <a:cs typeface="Segoe UI" panose="020B0502040204020203" pitchFamily="34" charset="0"/>
              </a:rPr>
              <a:t>Thank</a:t>
            </a:r>
            <a:r>
              <a:rPr lang="fr-FR" sz="4800" b="1" dirty="0">
                <a:solidFill>
                  <a:srgbClr val="FFFEFE"/>
                </a:solidFill>
                <a:latin typeface="Segoe UI" panose="020B0502040204020203" pitchFamily="34" charset="0"/>
                <a:cs typeface="Segoe UI" panose="020B0502040204020203" pitchFamily="34" charset="0"/>
              </a:rPr>
              <a:t> </a:t>
            </a:r>
            <a:r>
              <a:rPr lang="fr-FR" sz="4800" b="1" dirty="0" err="1">
                <a:solidFill>
                  <a:srgbClr val="FFFEFE"/>
                </a:solidFill>
                <a:latin typeface="Segoe UI" panose="020B0502040204020203" pitchFamily="34" charset="0"/>
                <a:cs typeface="Segoe UI" panose="020B0502040204020203" pitchFamily="34" charset="0"/>
              </a:rPr>
              <a:t>you</a:t>
            </a:r>
            <a:r>
              <a:rPr lang="fr-FR" sz="4800" b="1" dirty="0">
                <a:solidFill>
                  <a:srgbClr val="FFFEFE"/>
                </a:solidFill>
                <a:latin typeface="Segoe UI" panose="020B0502040204020203" pitchFamily="34" charset="0"/>
                <a:cs typeface="Segoe UI" panose="020B0502040204020203" pitchFamily="34" charset="0"/>
              </a:rPr>
              <a:t> for </a:t>
            </a:r>
            <a:r>
              <a:rPr lang="fr-FR" sz="4800" b="1" dirty="0" err="1">
                <a:solidFill>
                  <a:srgbClr val="FFFEFE"/>
                </a:solidFill>
                <a:latin typeface="Segoe UI" panose="020B0502040204020203" pitchFamily="34" charset="0"/>
                <a:cs typeface="Segoe UI" panose="020B0502040204020203" pitchFamily="34" charset="0"/>
              </a:rPr>
              <a:t>your</a:t>
            </a:r>
            <a:r>
              <a:rPr lang="fr-FR" sz="4800" b="1" dirty="0">
                <a:solidFill>
                  <a:srgbClr val="FFFEFE"/>
                </a:solidFill>
                <a:latin typeface="Segoe UI" panose="020B0502040204020203" pitchFamily="34" charset="0"/>
                <a:cs typeface="Segoe UI" panose="020B0502040204020203" pitchFamily="34" charset="0"/>
              </a:rPr>
              <a:t> attention</a:t>
            </a:r>
          </a:p>
        </p:txBody>
      </p:sp>
    </p:spTree>
    <p:extLst>
      <p:ext uri="{BB962C8B-B14F-4D97-AF65-F5344CB8AC3E}">
        <p14:creationId xmlns:p14="http://schemas.microsoft.com/office/powerpoint/2010/main" val="37357953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and content - logo at the bottom">
    <p:spTree>
      <p:nvGrpSpPr>
        <p:cNvPr id="1" name=""/>
        <p:cNvGrpSpPr/>
        <p:nvPr/>
      </p:nvGrpSpPr>
      <p:grpSpPr>
        <a:xfrm>
          <a:off x="0" y="0"/>
          <a:ext cx="0" cy="0"/>
          <a:chOff x="0" y="0"/>
          <a:chExt cx="0" cy="0"/>
        </a:xfrm>
      </p:grpSpPr>
      <p:sp>
        <p:nvSpPr>
          <p:cNvPr id="3" name="Espace réservé du texte 2"/>
          <p:cNvSpPr>
            <a:spLocks noGrp="1"/>
          </p:cNvSpPr>
          <p:nvPr>
            <p:ph type="body" sz="quarter" idx="11" hasCustomPrompt="1"/>
          </p:nvPr>
        </p:nvSpPr>
        <p:spPr>
          <a:xfrm>
            <a:off x="432450" y="1284916"/>
            <a:ext cx="11426196" cy="4680744"/>
          </a:xfrm>
          <a:prstGeom prst="rect">
            <a:avLst/>
          </a:prstGeom>
        </p:spPr>
        <p:txBody>
          <a:bodyPr>
            <a:normAutofit/>
          </a:bodyPr>
          <a:lstStyle>
            <a:lvl1pPr marL="457178" indent="-457178">
              <a:buClr>
                <a:schemeClr val="accent1"/>
              </a:buClr>
              <a:buSzPct val="100000"/>
              <a:buFont typeface="Police système"/>
              <a:buChar char="›"/>
              <a:defRPr sz="2667">
                <a:solidFill>
                  <a:schemeClr val="tx1"/>
                </a:solidFill>
                <a:latin typeface="Segoe UI" panose="020B0502040204020203" pitchFamily="34" charset="0"/>
                <a:cs typeface="Segoe UI" panose="020B0502040204020203" pitchFamily="34" charset="0"/>
              </a:defRPr>
            </a:lvl1pPr>
            <a:lvl2pPr marL="990550" indent="-380981">
              <a:buClr>
                <a:schemeClr val="accent1"/>
              </a:buClr>
              <a:buSzPct val="100000"/>
              <a:buFont typeface="Police système"/>
              <a:buChar char="›"/>
              <a:defRPr sz="2667" b="1">
                <a:solidFill>
                  <a:schemeClr val="tx1"/>
                </a:solidFill>
                <a:latin typeface="Segoe UI" panose="020B0502040204020203" pitchFamily="34" charset="0"/>
                <a:cs typeface="Segoe UI" panose="020B0502040204020203" pitchFamily="34" charset="0"/>
              </a:defRPr>
            </a:lvl2pPr>
            <a:lvl3pPr marL="1523925" indent="-304784">
              <a:buClr>
                <a:schemeClr val="accent1"/>
              </a:buClr>
              <a:buSzPct val="70000"/>
              <a:buFont typeface="STIXGeneral-Regular" pitchFamily="2" charset="2"/>
              <a:buChar char="⟶"/>
              <a:defRPr sz="2400">
                <a:solidFill>
                  <a:schemeClr val="tx1"/>
                </a:solidFill>
              </a:defRPr>
            </a:lvl3pPr>
            <a:lvl4pPr marL="2133493" indent="-304784">
              <a:buClr>
                <a:schemeClr val="accent1"/>
              </a:buClr>
              <a:buSzPct val="100000"/>
              <a:buFont typeface="Police système"/>
              <a:buChar char="›"/>
              <a:defRPr sz="2133">
                <a:solidFill>
                  <a:schemeClr val="tx1"/>
                </a:solidFill>
                <a:latin typeface="Segoe UI" panose="020B0502040204020203" pitchFamily="34" charset="0"/>
                <a:cs typeface="Segoe UI" panose="020B0502040204020203" pitchFamily="34" charset="0"/>
              </a:defRPr>
            </a:lvl4pPr>
            <a:lvl5pPr marL="2743062" indent="-304784">
              <a:buClr>
                <a:schemeClr val="accent1"/>
              </a:buClr>
              <a:buSzPct val="70000"/>
              <a:buFont typeface="STIXGeneral-Regular" pitchFamily="2" charset="2"/>
              <a:buChar char="⟶"/>
              <a:defRPr sz="2133">
                <a:solidFill>
                  <a:schemeClr val="tx1"/>
                </a:solidFill>
              </a:defRPr>
            </a:lvl5pPr>
          </a:lstStyle>
          <a:p>
            <a:pPr lvl="0"/>
            <a:r>
              <a:rPr lang="en-GB" noProof="0"/>
              <a:t>Texte</a:t>
            </a:r>
          </a:p>
          <a:p>
            <a:pPr lvl="1"/>
            <a:r>
              <a:rPr lang="en-GB" noProof="0"/>
              <a:t>2nd level</a:t>
            </a:r>
          </a:p>
          <a:p>
            <a:pPr lvl="3"/>
            <a:r>
              <a:rPr lang="en-GB" noProof="0"/>
              <a:t>4th level</a:t>
            </a:r>
          </a:p>
        </p:txBody>
      </p:sp>
      <p:sp>
        <p:nvSpPr>
          <p:cNvPr id="8" name="Titre 1">
            <a:extLst>
              <a:ext uri="{FF2B5EF4-FFF2-40B4-BE49-F238E27FC236}">
                <a16:creationId xmlns:a16="http://schemas.microsoft.com/office/drawing/2014/main" id="{5B4DFFD7-A543-F243-8BD6-AF24279B98C7}"/>
              </a:ext>
            </a:extLst>
          </p:cNvPr>
          <p:cNvSpPr>
            <a:spLocks noGrp="1"/>
          </p:cNvSpPr>
          <p:nvPr>
            <p:ph type="title" hasCustomPrompt="1"/>
          </p:nvPr>
        </p:nvSpPr>
        <p:spPr>
          <a:xfrm>
            <a:off x="322288" y="186709"/>
            <a:ext cx="11534353" cy="518707"/>
          </a:xfrm>
          <a:prstGeom prst="rect">
            <a:avLst/>
          </a:prstGeom>
        </p:spPr>
        <p:txBody>
          <a:bodyPr/>
          <a:lstStyle>
            <a:lvl1pPr algn="l">
              <a:lnSpc>
                <a:spcPts val="3733"/>
              </a:lnSpc>
              <a:defRPr sz="3200" b="1" cap="none" baseline="0">
                <a:solidFill>
                  <a:schemeClr val="tx1"/>
                </a:solidFill>
                <a:latin typeface="Segoe UI" panose="020B0502040204020203" pitchFamily="34" charset="0"/>
                <a:cs typeface="Segoe UI" panose="020B0502040204020203" pitchFamily="34" charset="0"/>
              </a:defRPr>
            </a:lvl1pPr>
          </a:lstStyle>
          <a:p>
            <a:r>
              <a:rPr lang="en-GB" noProof="0" dirty="0"/>
              <a:t>This is the title</a:t>
            </a:r>
          </a:p>
        </p:txBody>
      </p:sp>
      <p:cxnSp>
        <p:nvCxnSpPr>
          <p:cNvPr id="9" name="Connecteur droit 8">
            <a:extLst>
              <a:ext uri="{FF2B5EF4-FFF2-40B4-BE49-F238E27FC236}">
                <a16:creationId xmlns:a16="http://schemas.microsoft.com/office/drawing/2014/main" id="{8522F196-75F0-454E-8E2C-F652172F4A56}"/>
              </a:ext>
            </a:extLst>
          </p:cNvPr>
          <p:cNvCxnSpPr>
            <a:cxnSpLocks/>
          </p:cNvCxnSpPr>
          <p:nvPr userDrawn="1"/>
        </p:nvCxnSpPr>
        <p:spPr>
          <a:xfrm>
            <a:off x="322289"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006070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Titre et contenu - logo en haut">
    <p:bg>
      <p:bgPr>
        <a:solidFill>
          <a:srgbClr val="FFFFFF"/>
        </a:solidFill>
        <a:effectLst/>
      </p:bgPr>
    </p:bg>
    <p:spTree>
      <p:nvGrpSpPr>
        <p:cNvPr id="1" name=""/>
        <p:cNvGrpSpPr/>
        <p:nvPr/>
      </p:nvGrpSpPr>
      <p:grpSpPr>
        <a:xfrm>
          <a:off x="0" y="0"/>
          <a:ext cx="0" cy="0"/>
          <a:chOff x="0" y="0"/>
          <a:chExt cx="0" cy="0"/>
        </a:xfrm>
      </p:grpSpPr>
      <p:sp>
        <p:nvSpPr>
          <p:cNvPr id="9" name="Espace réservé du texte 2"/>
          <p:cNvSpPr>
            <a:spLocks noGrp="1"/>
          </p:cNvSpPr>
          <p:nvPr>
            <p:ph type="body" sz="quarter" idx="11" hasCustomPrompt="1"/>
          </p:nvPr>
        </p:nvSpPr>
        <p:spPr>
          <a:xfrm>
            <a:off x="432450" y="1284916"/>
            <a:ext cx="11426196" cy="4680744"/>
          </a:xfrm>
          <a:prstGeom prst="rect">
            <a:avLst/>
          </a:prstGeom>
        </p:spPr>
        <p:txBody>
          <a:bodyPr/>
          <a:lstStyle>
            <a:lvl1pPr marL="457178" indent="-457178">
              <a:buClr>
                <a:schemeClr val="accent1"/>
              </a:buClr>
              <a:buSzPct val="100000"/>
              <a:buFont typeface="Police système"/>
              <a:buChar char="›"/>
              <a:defRPr sz="3200">
                <a:solidFill>
                  <a:schemeClr val="bg2"/>
                </a:solidFill>
                <a:latin typeface="Segoe UI" panose="020B0502040204020203" pitchFamily="34" charset="0"/>
                <a:cs typeface="Segoe UI" panose="020B0502040204020203" pitchFamily="34" charset="0"/>
              </a:defRPr>
            </a:lvl1pPr>
            <a:lvl2pPr marL="990550" indent="-380981">
              <a:buClr>
                <a:schemeClr val="accent1"/>
              </a:buClr>
              <a:buSzPct val="100000"/>
              <a:buFont typeface="Police système"/>
              <a:buChar char="›"/>
              <a:defRPr sz="2667" b="1">
                <a:solidFill>
                  <a:schemeClr val="bg2"/>
                </a:solidFill>
                <a:latin typeface="Segoe UI" panose="020B0502040204020203" pitchFamily="34" charset="0"/>
                <a:cs typeface="Segoe UI" panose="020B0502040204020203" pitchFamily="34" charset="0"/>
              </a:defRPr>
            </a:lvl2pPr>
            <a:lvl3pPr marL="1523925" indent="-304784">
              <a:buClr>
                <a:schemeClr val="accent1"/>
              </a:buClr>
              <a:buSzPct val="70000"/>
              <a:buFont typeface="STIXGeneral-Regular" pitchFamily="2" charset="2"/>
              <a:buChar char="⟶"/>
              <a:defRPr sz="2400">
                <a:solidFill>
                  <a:schemeClr val="tx1"/>
                </a:solidFill>
              </a:defRPr>
            </a:lvl3pPr>
            <a:lvl4pPr marL="2133493" indent="-304784">
              <a:buClr>
                <a:schemeClr val="accent1"/>
              </a:buClr>
              <a:buSzPct val="100000"/>
              <a:buFont typeface="Police système"/>
              <a:buChar char="›"/>
              <a:defRPr sz="2133">
                <a:solidFill>
                  <a:schemeClr val="bg2"/>
                </a:solidFill>
                <a:latin typeface="Segoe UI" panose="020B0502040204020203" pitchFamily="34" charset="0"/>
                <a:cs typeface="Segoe UI" panose="020B0502040204020203" pitchFamily="34" charset="0"/>
              </a:defRPr>
            </a:lvl4pPr>
            <a:lvl5pPr marL="2743062" indent="-304784">
              <a:buClr>
                <a:schemeClr val="accent1"/>
              </a:buClr>
              <a:buSzPct val="70000"/>
              <a:buFont typeface="STIXGeneral-Regular" pitchFamily="2" charset="2"/>
              <a:buChar char="⟶"/>
              <a:defRPr sz="2133">
                <a:solidFill>
                  <a:schemeClr val="tx1"/>
                </a:solidFill>
              </a:defRPr>
            </a:lvl5pPr>
          </a:lstStyle>
          <a:p>
            <a:pPr lvl="0"/>
            <a:r>
              <a:rPr lang="en-GB" noProof="0"/>
              <a:t>Texte</a:t>
            </a:r>
          </a:p>
          <a:p>
            <a:pPr lvl="1"/>
            <a:r>
              <a:rPr lang="en-GB" noProof="0"/>
              <a:t>2nd level</a:t>
            </a:r>
          </a:p>
          <a:p>
            <a:pPr lvl="3"/>
            <a:r>
              <a:rPr lang="en-GB" noProof="0"/>
              <a:t>4th level</a:t>
            </a:r>
          </a:p>
        </p:txBody>
      </p:sp>
      <p:sp>
        <p:nvSpPr>
          <p:cNvPr id="7" name="Titre 1">
            <a:extLst>
              <a:ext uri="{FF2B5EF4-FFF2-40B4-BE49-F238E27FC236}">
                <a16:creationId xmlns:a16="http://schemas.microsoft.com/office/drawing/2014/main" id="{1839329D-F48B-D145-A075-4145430F7800}"/>
              </a:ext>
            </a:extLst>
          </p:cNvPr>
          <p:cNvSpPr>
            <a:spLocks noGrp="1"/>
          </p:cNvSpPr>
          <p:nvPr>
            <p:ph type="title" hasCustomPrompt="1"/>
          </p:nvPr>
        </p:nvSpPr>
        <p:spPr>
          <a:xfrm>
            <a:off x="322288" y="186709"/>
            <a:ext cx="11713301" cy="518707"/>
          </a:xfrm>
          <a:prstGeom prst="rect">
            <a:avLst/>
          </a:prstGeom>
        </p:spPr>
        <p:txBody>
          <a:bodyPr/>
          <a:lstStyle>
            <a:lvl1pPr algn="l">
              <a:lnSpc>
                <a:spcPts val="3733"/>
              </a:lnSpc>
              <a:defRPr sz="3200" b="1" cap="none" baseline="0">
                <a:solidFill>
                  <a:schemeClr val="tx1"/>
                </a:solidFill>
                <a:latin typeface="Segoe UI" panose="020B0502040204020203" pitchFamily="34" charset="0"/>
                <a:cs typeface="Segoe UI" panose="020B0502040204020203" pitchFamily="34" charset="0"/>
              </a:defRPr>
            </a:lvl1pPr>
          </a:lstStyle>
          <a:p>
            <a:r>
              <a:rPr lang="en-GB" noProof="0" dirty="0"/>
              <a:t>This is the title</a:t>
            </a:r>
          </a:p>
        </p:txBody>
      </p:sp>
      <p:cxnSp>
        <p:nvCxnSpPr>
          <p:cNvPr id="8" name="Connecteur droit 7">
            <a:extLst>
              <a:ext uri="{FF2B5EF4-FFF2-40B4-BE49-F238E27FC236}">
                <a16:creationId xmlns:a16="http://schemas.microsoft.com/office/drawing/2014/main" id="{ACA5E7DE-65FD-E04E-9850-9C736E7D5BC0}"/>
              </a:ext>
            </a:extLst>
          </p:cNvPr>
          <p:cNvCxnSpPr>
            <a:cxnSpLocks/>
          </p:cNvCxnSpPr>
          <p:nvPr userDrawn="1"/>
        </p:nvCxnSpPr>
        <p:spPr>
          <a:xfrm>
            <a:off x="322289"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368705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itle - logo on top">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66DE4F27-4A96-314B-A8F7-912DD9552865}"/>
              </a:ext>
            </a:extLst>
          </p:cNvPr>
          <p:cNvSpPr>
            <a:spLocks noGrp="1"/>
          </p:cNvSpPr>
          <p:nvPr>
            <p:ph type="title" hasCustomPrompt="1"/>
          </p:nvPr>
        </p:nvSpPr>
        <p:spPr>
          <a:xfrm>
            <a:off x="322288" y="186709"/>
            <a:ext cx="11713301" cy="518707"/>
          </a:xfrm>
          <a:prstGeom prst="rect">
            <a:avLst/>
          </a:prstGeom>
        </p:spPr>
        <p:txBody>
          <a:bodyPr/>
          <a:lstStyle>
            <a:lvl1pPr algn="l">
              <a:lnSpc>
                <a:spcPts val="3733"/>
              </a:lnSpc>
              <a:defRPr sz="3200" b="1" cap="none" baseline="0">
                <a:solidFill>
                  <a:schemeClr val="tx1"/>
                </a:solidFill>
                <a:latin typeface="Segoe UI" panose="020B0502040204020203" pitchFamily="34" charset="0"/>
                <a:cs typeface="Segoe UI" panose="020B0502040204020203" pitchFamily="34" charset="0"/>
              </a:defRPr>
            </a:lvl1pPr>
          </a:lstStyle>
          <a:p>
            <a:r>
              <a:rPr lang="en-GB" noProof="0" dirty="0"/>
              <a:t>This is the title</a:t>
            </a:r>
          </a:p>
        </p:txBody>
      </p:sp>
      <p:cxnSp>
        <p:nvCxnSpPr>
          <p:cNvPr id="7" name="Connecteur droit 6">
            <a:extLst>
              <a:ext uri="{FF2B5EF4-FFF2-40B4-BE49-F238E27FC236}">
                <a16:creationId xmlns:a16="http://schemas.microsoft.com/office/drawing/2014/main" id="{12C9A85B-09B0-404E-9489-E79ECDAB9073}"/>
              </a:ext>
            </a:extLst>
          </p:cNvPr>
          <p:cNvCxnSpPr>
            <a:cxnSpLocks/>
          </p:cNvCxnSpPr>
          <p:nvPr userDrawn="1"/>
        </p:nvCxnSpPr>
        <p:spPr>
          <a:xfrm>
            <a:off x="322289"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853865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2">
    <p:spTree>
      <p:nvGrpSpPr>
        <p:cNvPr id="1" name=""/>
        <p:cNvGrpSpPr/>
        <p:nvPr/>
      </p:nvGrpSpPr>
      <p:grpSpPr>
        <a:xfrm>
          <a:off x="0" y="0"/>
          <a:ext cx="0" cy="0"/>
          <a:chOff x="0" y="0"/>
          <a:chExt cx="0" cy="0"/>
        </a:xfrm>
      </p:grpSpPr>
      <p:sp>
        <p:nvSpPr>
          <p:cNvPr id="23" name="Image"/>
          <p:cNvSpPr>
            <a:spLocks noGrp="1"/>
          </p:cNvSpPr>
          <p:nvPr>
            <p:ph type="pic" idx="13"/>
          </p:nvPr>
        </p:nvSpPr>
        <p:spPr>
          <a:xfrm>
            <a:off x="-6233" y="-6000"/>
            <a:ext cx="12204373" cy="4195465"/>
          </a:xfrm>
          <a:prstGeom prst="rect">
            <a:avLst/>
          </a:prstGeom>
        </p:spPr>
        <p:txBody>
          <a:bodyPr lIns="91439" tIns="45719" rIns="91439" bIns="45719" anchor="t">
            <a:noAutofit/>
          </a:bodyPr>
          <a:lstStyle/>
          <a:p>
            <a:r>
              <a:rPr lang="fr-FR"/>
              <a:t>Cliquez sur l'icône pour ajouter une image</a:t>
            </a:r>
            <a:endParaRPr/>
          </a:p>
        </p:txBody>
      </p:sp>
      <p:sp>
        <p:nvSpPr>
          <p:cNvPr id="24" name=".fashion."/>
          <p:cNvSpPr txBox="1">
            <a:spLocks noGrp="1"/>
          </p:cNvSpPr>
          <p:nvPr>
            <p:ph type="body" sz="quarter" idx="14"/>
          </p:nvPr>
        </p:nvSpPr>
        <p:spPr>
          <a:xfrm>
            <a:off x="4519513" y="-3880735"/>
            <a:ext cx="3152975" cy="11962889"/>
          </a:xfrm>
          <a:prstGeom prst="rect">
            <a:avLst/>
          </a:prstGeom>
          <a:ln w="177800">
            <a:solidFill>
              <a:srgbClr val="CD8CFF"/>
            </a:solidFill>
          </a:ln>
        </p:spPr>
        <p:txBody>
          <a:bodyPr>
            <a:spAutoFit/>
          </a:bodyPr>
          <a:lstStyle>
            <a:lvl1pPr marL="0" indent="0" algn="ctr">
              <a:lnSpc>
                <a:spcPct val="80000"/>
              </a:lnSpc>
              <a:spcBef>
                <a:spcPts val="0"/>
              </a:spcBef>
              <a:buSzTx/>
              <a:buNone/>
              <a:defRPr sz="8000" b="1">
                <a:solidFill>
                  <a:srgbClr val="FFFFFF"/>
                </a:solidFill>
                <a:latin typeface="Verdana"/>
                <a:ea typeface="Verdana"/>
                <a:cs typeface="Verdana"/>
                <a:sym typeface="Verdana"/>
              </a:defRPr>
            </a:lvl1pPr>
          </a:lstStyle>
          <a:p>
            <a:pPr lvl="0"/>
            <a:r>
              <a:rPr lang="fr-FR"/>
              <a:t>Cliquez pour modifier les styles du texte du masque</a:t>
            </a:r>
          </a:p>
        </p:txBody>
      </p:sp>
      <p:sp>
        <p:nvSpPr>
          <p:cNvPr id="25" name="Lorem ipsum dolor sit amet, consectetur adipiscing elit. Nullam quis risus eget urna mollis ornare vel eu leo. Cras mattis consectetur purus sit amet fermentum. Lorem ipsum dolor sit amet, consectetur adipiscing elit. Nullam quis risus eget urna mollis ornare vel eu leo.  Cras mattis consectetur purus sit amet fermentum. Nullam id dolor id nibh ultricies vehicula ut id elit. Lorem ipsum dolor sit amet, consectetur adipiscing elit."/>
          <p:cNvSpPr txBox="1">
            <a:spLocks noGrp="1"/>
          </p:cNvSpPr>
          <p:nvPr>
            <p:ph type="body" sz="quarter" idx="15"/>
          </p:nvPr>
        </p:nvSpPr>
        <p:spPr>
          <a:xfrm>
            <a:off x="2679488" y="4483029"/>
            <a:ext cx="6833025" cy="1324791"/>
          </a:xfrm>
          <a:prstGeom prst="rect">
            <a:avLst/>
          </a:prstGeom>
        </p:spPr>
        <p:txBody>
          <a:bodyPr lIns="0" tIns="0" rIns="0" bIns="0">
            <a:noAutofit/>
          </a:bodyPr>
          <a:lstStyle>
            <a:lvl1pPr marL="0" indent="0" algn="ctr">
              <a:lnSpc>
                <a:spcPct val="110000"/>
              </a:lnSpc>
              <a:spcBef>
                <a:spcPts val="2100"/>
              </a:spcBef>
              <a:buSzTx/>
              <a:buNone/>
              <a:defRPr sz="1100">
                <a:solidFill>
                  <a:srgbClr val="151515"/>
                </a:solidFill>
                <a:latin typeface="Avenir Next"/>
                <a:ea typeface="Avenir Next"/>
                <a:cs typeface="Avenir Next"/>
                <a:sym typeface="Avenir Next"/>
              </a:defRPr>
            </a:lvl1pPr>
          </a:lstStyle>
          <a:p>
            <a:pPr lvl="0"/>
            <a:r>
              <a:rPr lang="fr-FR"/>
              <a:t>Cliquez pour modifier les styles du texte du masque</a:t>
            </a:r>
          </a:p>
        </p:txBody>
      </p:sp>
      <p:sp>
        <p:nvSpPr>
          <p:cNvPr id="26" name="desiged by graphic node"/>
          <p:cNvSpPr txBox="1">
            <a:spLocks noGrp="1"/>
          </p:cNvSpPr>
          <p:nvPr>
            <p:ph type="body" sz="quarter" idx="16"/>
          </p:nvPr>
        </p:nvSpPr>
        <p:spPr>
          <a:xfrm>
            <a:off x="4814099" y="5942225"/>
            <a:ext cx="2563802" cy="469936"/>
          </a:xfrm>
          <a:prstGeom prst="rect">
            <a:avLst/>
          </a:prstGeom>
          <a:solidFill>
            <a:srgbClr val="CD8CFF"/>
          </a:solidFill>
        </p:spPr>
        <p:txBody>
          <a:bodyPr>
            <a:spAutoFit/>
          </a:bodyPr>
          <a:lstStyle>
            <a:lvl1pPr marL="0" indent="0" algn="ctr">
              <a:lnSpc>
                <a:spcPct val="110000"/>
              </a:lnSpc>
              <a:spcBef>
                <a:spcPts val="2100"/>
              </a:spcBef>
              <a:buSzTx/>
              <a:buNone/>
              <a:defRPr sz="1000" b="1" cap="all">
                <a:solidFill>
                  <a:srgbClr val="FFFFFF"/>
                </a:solidFill>
                <a:latin typeface="Trebuchet MS"/>
                <a:ea typeface="Trebuchet MS"/>
                <a:cs typeface="Trebuchet MS"/>
                <a:sym typeface="Trebuchet MS"/>
              </a:defRPr>
            </a:lvl1pPr>
          </a:lstStyle>
          <a:p>
            <a:pPr lvl="0"/>
            <a:r>
              <a:rPr lang="fr-FR"/>
              <a:t>Cliquez pour modifier les styles du texte du masque</a:t>
            </a:r>
          </a:p>
        </p:txBody>
      </p:sp>
      <p:sp>
        <p:nvSpPr>
          <p:cNvPr id="27" name="Slide Number"/>
          <p:cNvSpPr txBox="1">
            <a:spLocks noGrp="1"/>
          </p:cNvSpPr>
          <p:nvPr>
            <p:ph type="sldNum" sz="quarter" idx="2"/>
          </p:nvPr>
        </p:nvSpPr>
        <p:spPr>
          <a:xfrm>
            <a:off x="5977052" y="6536531"/>
            <a:ext cx="389529" cy="313546"/>
          </a:xfrm>
          <a:prstGeom prst="rect">
            <a:avLst/>
          </a:prstGeom>
        </p:spPr>
        <p:txBody>
          <a:bodyPr/>
          <a:lstStyle>
            <a:lvl1pPr>
              <a:defRPr>
                <a:latin typeface="Helvetica Neue Light"/>
                <a:ea typeface="Helvetica Neue Light"/>
                <a:cs typeface="Helvetica Neue Light"/>
                <a:sym typeface="Helvetica Neue Light"/>
              </a:defRPr>
            </a:lvl1pPr>
          </a:lstStyle>
          <a:p>
            <a:fld id="{86CB4B4D-7CA3-9044-876B-883B54F8677D}" type="slidenum">
              <a:t>‹N°›</a:t>
            </a:fld>
            <a:endParaRPr/>
          </a:p>
        </p:txBody>
      </p:sp>
    </p:spTree>
    <p:extLst>
      <p:ext uri="{BB962C8B-B14F-4D97-AF65-F5344CB8AC3E}">
        <p14:creationId xmlns:p14="http://schemas.microsoft.com/office/powerpoint/2010/main" val="191124982"/>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Partie 8">
    <p:bg>
      <p:bgPr>
        <a:solidFill>
          <a:schemeClr val="accent3"/>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384032" y="3603978"/>
            <a:ext cx="4716599" cy="2769989"/>
          </a:xfrm>
        </p:spPr>
        <p:txBody>
          <a:bodyPr anchor="t"/>
          <a:lstStyle>
            <a:lvl1pPr>
              <a:lnSpc>
                <a:spcPct val="100000"/>
              </a:lnSpc>
              <a:defRPr sz="6000">
                <a:solidFill>
                  <a:schemeClr val="bg1"/>
                </a:solidFill>
              </a:defRPr>
            </a:lvl1pPr>
          </a:lstStyle>
          <a:p>
            <a:r>
              <a:rPr lang="fr-FR"/>
              <a:t>Cliquez et modifiez le titre</a:t>
            </a:r>
          </a:p>
        </p:txBody>
      </p:sp>
      <p:sp>
        <p:nvSpPr>
          <p:cNvPr id="7" name="ZoneTexte 6"/>
          <p:cNvSpPr txBox="1"/>
          <p:nvPr userDrawn="1"/>
        </p:nvSpPr>
        <p:spPr>
          <a:xfrm>
            <a:off x="2672866" y="908720"/>
            <a:ext cx="1694942" cy="3046988"/>
          </a:xfrm>
          <a:prstGeom prst="rect">
            <a:avLst/>
          </a:prstGeom>
        </p:spPr>
        <p:txBody>
          <a:bodyPr vert="horz" wrap="non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ctr"/>
            <a:r>
              <a:rPr lang="fr-FR"/>
              <a:t>0</a:t>
            </a:r>
          </a:p>
        </p:txBody>
      </p:sp>
      <p:pic>
        <p:nvPicPr>
          <p:cNvPr id="11" name="Image 10">
            <a:extLst>
              <a:ext uri="{FF2B5EF4-FFF2-40B4-BE49-F238E27FC236}">
                <a16:creationId xmlns:a16="http://schemas.microsoft.com/office/drawing/2014/main" id="{FB947E97-F9D7-4BBE-A1A6-3757535BA268}"/>
              </a:ext>
            </a:extLst>
          </p:cNvPr>
          <p:cNvPicPr>
            <a:picLocks noChangeAspect="1"/>
          </p:cNvPicPr>
          <p:nvPr userDrawn="1"/>
        </p:nvPicPr>
        <p:blipFill rotWithShape="1">
          <a:blip r:embed="rId2"/>
          <a:srcRect l="35645" t="38840" r="19444"/>
          <a:stretch/>
        </p:blipFill>
        <p:spPr>
          <a:xfrm>
            <a:off x="2754" y="0"/>
            <a:ext cx="3572966" cy="6885384"/>
          </a:xfrm>
          <a:prstGeom prst="rect">
            <a:avLst/>
          </a:prstGeom>
        </p:spPr>
      </p:pic>
      <p:sp>
        <p:nvSpPr>
          <p:cNvPr id="3" name="Espace réservé du texte 2"/>
          <p:cNvSpPr>
            <a:spLocks noGrp="1"/>
          </p:cNvSpPr>
          <p:nvPr userDrawn="1">
            <p:ph type="body" idx="1" hasCustomPrompt="1"/>
          </p:nvPr>
        </p:nvSpPr>
        <p:spPr>
          <a:xfrm>
            <a:off x="4257042" y="908720"/>
            <a:ext cx="1694942" cy="3046988"/>
          </a:xfrm>
        </p:spPr>
        <p:txBody>
          <a:bodyPr wrap="none"/>
          <a:lstStyle>
            <a:lvl1pPr marL="0" indent="0">
              <a:lnSpc>
                <a:spcPct val="90000"/>
              </a:lnSpc>
              <a:buNone/>
              <a:defRPr sz="2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0</a:t>
            </a:r>
          </a:p>
        </p:txBody>
      </p:sp>
    </p:spTree>
    <p:extLst>
      <p:ext uri="{BB962C8B-B14F-4D97-AF65-F5344CB8AC3E}">
        <p14:creationId xmlns:p14="http://schemas.microsoft.com/office/powerpoint/2010/main" val="912114759"/>
      </p:ext>
    </p:extLst>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1_Title - logo on top">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66DE4F27-4A96-314B-A8F7-912DD9552865}"/>
              </a:ext>
            </a:extLst>
          </p:cNvPr>
          <p:cNvSpPr>
            <a:spLocks noGrp="1"/>
          </p:cNvSpPr>
          <p:nvPr>
            <p:ph type="title" hasCustomPrompt="1"/>
          </p:nvPr>
        </p:nvSpPr>
        <p:spPr>
          <a:xfrm>
            <a:off x="322288" y="186709"/>
            <a:ext cx="11713301" cy="518707"/>
          </a:xfrm>
          <a:prstGeom prst="rect">
            <a:avLst/>
          </a:prstGeom>
        </p:spPr>
        <p:txBody>
          <a:bodyPr/>
          <a:lstStyle>
            <a:lvl1pPr algn="l">
              <a:lnSpc>
                <a:spcPts val="3733"/>
              </a:lnSpc>
              <a:defRPr sz="3200" b="1" cap="none" baseline="0">
                <a:solidFill>
                  <a:schemeClr val="tx1"/>
                </a:solidFill>
                <a:latin typeface="Segoe UI" panose="020B0502040204020203" pitchFamily="34" charset="0"/>
                <a:cs typeface="Segoe UI" panose="020B0502040204020203" pitchFamily="34" charset="0"/>
              </a:defRPr>
            </a:lvl1pPr>
          </a:lstStyle>
          <a:p>
            <a:r>
              <a:rPr lang="en-GB" noProof="0" dirty="0"/>
              <a:t>SPEAKER</a:t>
            </a:r>
          </a:p>
        </p:txBody>
      </p:sp>
      <p:cxnSp>
        <p:nvCxnSpPr>
          <p:cNvPr id="7" name="Connecteur droit 6">
            <a:extLst>
              <a:ext uri="{FF2B5EF4-FFF2-40B4-BE49-F238E27FC236}">
                <a16:creationId xmlns:a16="http://schemas.microsoft.com/office/drawing/2014/main" id="{12C9A85B-09B0-404E-9489-E79ECDAB9073}"/>
              </a:ext>
            </a:extLst>
          </p:cNvPr>
          <p:cNvCxnSpPr>
            <a:cxnSpLocks/>
          </p:cNvCxnSpPr>
          <p:nvPr userDrawn="1"/>
        </p:nvCxnSpPr>
        <p:spPr>
          <a:xfrm>
            <a:off x="322289"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3EE0F10D-9507-4701-B8FC-9DB2D31F7A80}"/>
              </a:ext>
            </a:extLst>
          </p:cNvPr>
          <p:cNvSpPr/>
          <p:nvPr userDrawn="1"/>
        </p:nvSpPr>
        <p:spPr>
          <a:xfrm>
            <a:off x="1199059" y="2084852"/>
            <a:ext cx="3263900" cy="30740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n>
                <a:solidFill>
                  <a:sysClr val="windowText" lastClr="000000"/>
                </a:solidFill>
              </a:ln>
              <a:solidFill>
                <a:srgbClr val="FFFEFE"/>
              </a:solidFill>
              <a:latin typeface="Segoe UI" panose="020B0502040204020203" pitchFamily="34" charset="0"/>
              <a:cs typeface="Segoe UI" panose="020B0502040204020203" pitchFamily="34" charset="0"/>
            </a:endParaRPr>
          </a:p>
        </p:txBody>
      </p:sp>
      <p:sp>
        <p:nvSpPr>
          <p:cNvPr id="8" name="Espace réservé pour une image  2">
            <a:extLst>
              <a:ext uri="{FF2B5EF4-FFF2-40B4-BE49-F238E27FC236}">
                <a16:creationId xmlns:a16="http://schemas.microsoft.com/office/drawing/2014/main" id="{56342175-1231-45F3-9BE9-F833A11154F1}"/>
              </a:ext>
            </a:extLst>
          </p:cNvPr>
          <p:cNvSpPr>
            <a:spLocks noGrp="1"/>
          </p:cNvSpPr>
          <p:nvPr>
            <p:ph type="pic" sz="quarter" idx="10" hasCustomPrompt="1"/>
          </p:nvPr>
        </p:nvSpPr>
        <p:spPr>
          <a:xfrm>
            <a:off x="1103050" y="1988842"/>
            <a:ext cx="3263900" cy="3071284"/>
          </a:xfrm>
          <a:prstGeom prst="rect">
            <a:avLst/>
          </a:prstGeom>
          <a:solidFill>
            <a:schemeClr val="bg1"/>
          </a:solidFill>
        </p:spPr>
        <p:txBody>
          <a:bodyPr/>
          <a:lstStyle>
            <a:lvl1pPr>
              <a:defRPr sz="1867">
                <a:latin typeface="Segoe UI" panose="020B0502040204020203" pitchFamily="34" charset="0"/>
                <a:cs typeface="Segoe UI" panose="020B0502040204020203" pitchFamily="34" charset="0"/>
              </a:defRPr>
            </a:lvl1pPr>
          </a:lstStyle>
          <a:p>
            <a:r>
              <a:rPr lang="en-GB" noProof="0" dirty="0"/>
              <a:t>Add an image</a:t>
            </a:r>
          </a:p>
        </p:txBody>
      </p:sp>
      <p:sp>
        <p:nvSpPr>
          <p:cNvPr id="9" name="Espace réservé du texte 8">
            <a:extLst>
              <a:ext uri="{FF2B5EF4-FFF2-40B4-BE49-F238E27FC236}">
                <a16:creationId xmlns:a16="http://schemas.microsoft.com/office/drawing/2014/main" id="{2138A88B-3C8F-4476-9099-FAFBFEAC5AAF}"/>
              </a:ext>
            </a:extLst>
          </p:cNvPr>
          <p:cNvSpPr>
            <a:spLocks noGrp="1"/>
          </p:cNvSpPr>
          <p:nvPr>
            <p:ph type="body" sz="quarter" idx="11" hasCustomPrompt="1"/>
          </p:nvPr>
        </p:nvSpPr>
        <p:spPr>
          <a:xfrm>
            <a:off x="4944301" y="2277533"/>
            <a:ext cx="5664200" cy="670984"/>
          </a:xfrm>
          <a:prstGeom prst="rect">
            <a:avLst/>
          </a:prstGeom>
        </p:spPr>
        <p:txBody>
          <a:bodyPr/>
          <a:lstStyle>
            <a:lvl1pPr marL="0" indent="0">
              <a:buFontTx/>
              <a:buNone/>
              <a:defRPr sz="5333" b="1">
                <a:latin typeface="Segoe UI" panose="020B0502040204020203" pitchFamily="34" charset="0"/>
                <a:cs typeface="Segoe UI" panose="020B0502040204020203" pitchFamily="34" charset="0"/>
              </a:defRPr>
            </a:lvl1pPr>
          </a:lstStyle>
          <a:p>
            <a:pPr lvl="0"/>
            <a:r>
              <a:rPr lang="en-GB" noProof="0" dirty="0"/>
              <a:t>Surname Name</a:t>
            </a:r>
          </a:p>
        </p:txBody>
      </p:sp>
      <p:sp>
        <p:nvSpPr>
          <p:cNvPr id="10" name="Espace réservé du texte 8">
            <a:extLst>
              <a:ext uri="{FF2B5EF4-FFF2-40B4-BE49-F238E27FC236}">
                <a16:creationId xmlns:a16="http://schemas.microsoft.com/office/drawing/2014/main" id="{E4E71599-7661-4780-AF88-1FEF31318140}"/>
              </a:ext>
            </a:extLst>
          </p:cNvPr>
          <p:cNvSpPr>
            <a:spLocks noGrp="1"/>
          </p:cNvSpPr>
          <p:nvPr>
            <p:ph type="body" sz="quarter" idx="12" hasCustomPrompt="1"/>
          </p:nvPr>
        </p:nvSpPr>
        <p:spPr>
          <a:xfrm>
            <a:off x="4944301" y="3188989"/>
            <a:ext cx="5664200" cy="670984"/>
          </a:xfrm>
          <a:prstGeom prst="rect">
            <a:avLst/>
          </a:prstGeom>
        </p:spPr>
        <p:txBody>
          <a:bodyPr/>
          <a:lstStyle>
            <a:lvl1pPr marL="0" indent="0">
              <a:buFontTx/>
              <a:buNone/>
              <a:defRPr sz="4800" b="0">
                <a:latin typeface="Segoe UI" panose="020B0502040204020203" pitchFamily="34" charset="0"/>
                <a:cs typeface="Segoe UI" panose="020B0502040204020203" pitchFamily="34" charset="0"/>
              </a:defRPr>
            </a:lvl1pPr>
          </a:lstStyle>
          <a:p>
            <a:pPr lvl="0"/>
            <a:r>
              <a:rPr lang="en-GB" noProof="0" dirty="0"/>
              <a:t>Job Title</a:t>
            </a:r>
          </a:p>
        </p:txBody>
      </p:sp>
      <p:sp>
        <p:nvSpPr>
          <p:cNvPr id="11" name="Espace réservé du texte 8">
            <a:extLst>
              <a:ext uri="{FF2B5EF4-FFF2-40B4-BE49-F238E27FC236}">
                <a16:creationId xmlns:a16="http://schemas.microsoft.com/office/drawing/2014/main" id="{8E9CA1E7-F581-48E0-9AF1-801647BC3DF3}"/>
              </a:ext>
            </a:extLst>
          </p:cNvPr>
          <p:cNvSpPr>
            <a:spLocks noGrp="1"/>
          </p:cNvSpPr>
          <p:nvPr>
            <p:ph type="body" sz="quarter" idx="13" hasCustomPrompt="1"/>
          </p:nvPr>
        </p:nvSpPr>
        <p:spPr>
          <a:xfrm>
            <a:off x="4944301" y="4100445"/>
            <a:ext cx="5664200" cy="670984"/>
          </a:xfrm>
          <a:prstGeom prst="rect">
            <a:avLst/>
          </a:prstGeom>
        </p:spPr>
        <p:txBody>
          <a:bodyPr/>
          <a:lstStyle>
            <a:lvl1pPr marL="0" indent="0">
              <a:buFontTx/>
              <a:buNone/>
              <a:defRPr sz="4800" b="0">
                <a:latin typeface="Segoe UI" panose="020B0502040204020203" pitchFamily="34" charset="0"/>
                <a:cs typeface="Segoe UI" panose="020B0502040204020203" pitchFamily="34" charset="0"/>
              </a:defRPr>
            </a:lvl1pPr>
          </a:lstStyle>
          <a:p>
            <a:pPr lvl="0"/>
            <a:r>
              <a:rPr lang="en-GB" noProof="0" dirty="0"/>
              <a:t>Company</a:t>
            </a:r>
          </a:p>
        </p:txBody>
      </p:sp>
    </p:spTree>
    <p:extLst>
      <p:ext uri="{BB962C8B-B14F-4D97-AF65-F5344CB8AC3E}">
        <p14:creationId xmlns:p14="http://schemas.microsoft.com/office/powerpoint/2010/main" val="41344433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2_Title - logo on top">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66DE4F27-4A96-314B-A8F7-912DD9552865}"/>
              </a:ext>
            </a:extLst>
          </p:cNvPr>
          <p:cNvSpPr>
            <a:spLocks noGrp="1"/>
          </p:cNvSpPr>
          <p:nvPr>
            <p:ph type="title" hasCustomPrompt="1"/>
          </p:nvPr>
        </p:nvSpPr>
        <p:spPr>
          <a:xfrm>
            <a:off x="322288" y="186709"/>
            <a:ext cx="11713301" cy="518707"/>
          </a:xfrm>
          <a:prstGeom prst="rect">
            <a:avLst/>
          </a:prstGeom>
        </p:spPr>
        <p:txBody>
          <a:bodyPr/>
          <a:lstStyle>
            <a:lvl1pPr algn="l">
              <a:lnSpc>
                <a:spcPts val="3733"/>
              </a:lnSpc>
              <a:defRPr sz="3200" b="1" cap="none" baseline="0">
                <a:solidFill>
                  <a:schemeClr val="tx1"/>
                </a:solidFill>
                <a:latin typeface="Segoe UI" panose="020B0502040204020203" pitchFamily="34" charset="0"/>
                <a:cs typeface="Segoe UI" panose="020B0502040204020203" pitchFamily="34" charset="0"/>
              </a:defRPr>
            </a:lvl1pPr>
          </a:lstStyle>
          <a:p>
            <a:r>
              <a:rPr lang="en-GB" noProof="0" dirty="0"/>
              <a:t>PANELIST</a:t>
            </a:r>
          </a:p>
        </p:txBody>
      </p:sp>
      <p:cxnSp>
        <p:nvCxnSpPr>
          <p:cNvPr id="7" name="Connecteur droit 6">
            <a:extLst>
              <a:ext uri="{FF2B5EF4-FFF2-40B4-BE49-F238E27FC236}">
                <a16:creationId xmlns:a16="http://schemas.microsoft.com/office/drawing/2014/main" id="{12C9A85B-09B0-404E-9489-E79ECDAB9073}"/>
              </a:ext>
            </a:extLst>
          </p:cNvPr>
          <p:cNvCxnSpPr>
            <a:cxnSpLocks/>
          </p:cNvCxnSpPr>
          <p:nvPr userDrawn="1"/>
        </p:nvCxnSpPr>
        <p:spPr>
          <a:xfrm>
            <a:off x="322289"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2" name="Rectangle 11">
            <a:extLst>
              <a:ext uri="{FF2B5EF4-FFF2-40B4-BE49-F238E27FC236}">
                <a16:creationId xmlns:a16="http://schemas.microsoft.com/office/drawing/2014/main" id="{1D68E478-C59B-4789-9F49-CD48F6EF2344}"/>
              </a:ext>
            </a:extLst>
          </p:cNvPr>
          <p:cNvSpPr/>
          <p:nvPr userDrawn="1"/>
        </p:nvSpPr>
        <p:spPr>
          <a:xfrm>
            <a:off x="2922368" y="1905128"/>
            <a:ext cx="1523872" cy="1523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EFE"/>
              </a:solidFill>
              <a:latin typeface="Segoe UI" panose="020B0502040204020203" pitchFamily="34" charset="0"/>
              <a:cs typeface="Segoe UI" panose="020B0502040204020203" pitchFamily="34" charset="0"/>
            </a:endParaRPr>
          </a:p>
        </p:txBody>
      </p:sp>
      <p:sp>
        <p:nvSpPr>
          <p:cNvPr id="13" name="Espace réservé pour une image  4">
            <a:extLst>
              <a:ext uri="{FF2B5EF4-FFF2-40B4-BE49-F238E27FC236}">
                <a16:creationId xmlns:a16="http://schemas.microsoft.com/office/drawing/2014/main" id="{9D4E6D24-F85C-4C6C-8647-BA37CF58B651}"/>
              </a:ext>
            </a:extLst>
          </p:cNvPr>
          <p:cNvSpPr>
            <a:spLocks noGrp="1"/>
          </p:cNvSpPr>
          <p:nvPr>
            <p:ph type="pic" sz="quarter" idx="10" hasCustomPrompt="1"/>
          </p:nvPr>
        </p:nvSpPr>
        <p:spPr>
          <a:xfrm>
            <a:off x="2831637" y="1794284"/>
            <a:ext cx="1523872" cy="1523872"/>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en-GB" noProof="0" dirty="0"/>
              <a:t>Add an image</a:t>
            </a:r>
          </a:p>
        </p:txBody>
      </p:sp>
      <p:sp>
        <p:nvSpPr>
          <p:cNvPr id="14" name="Espace réservé du contenu 20">
            <a:extLst>
              <a:ext uri="{FF2B5EF4-FFF2-40B4-BE49-F238E27FC236}">
                <a16:creationId xmlns:a16="http://schemas.microsoft.com/office/drawing/2014/main" id="{BF9040F5-1102-4533-8001-00A2128067A6}"/>
              </a:ext>
            </a:extLst>
          </p:cNvPr>
          <p:cNvSpPr>
            <a:spLocks noGrp="1"/>
          </p:cNvSpPr>
          <p:nvPr>
            <p:ph sz="quarter" idx="13" hasCustomPrompt="1"/>
          </p:nvPr>
        </p:nvSpPr>
        <p:spPr>
          <a:xfrm>
            <a:off x="4835530" y="1794284"/>
            <a:ext cx="4895849" cy="768581"/>
          </a:xfrm>
          <a:prstGeom prst="rect">
            <a:avLst/>
          </a:prstGeom>
        </p:spPr>
        <p:txBody>
          <a:bodyPr/>
          <a:lstStyle>
            <a:lvl1pPr marL="0" indent="0">
              <a:buFontTx/>
              <a:buNone/>
              <a:defRPr b="1">
                <a:latin typeface="Segoe UI" panose="020B0502040204020203" pitchFamily="34" charset="0"/>
                <a:cs typeface="Segoe UI" panose="020B0502040204020203" pitchFamily="34" charset="0"/>
              </a:defRPr>
            </a:lvl1pPr>
          </a:lstStyle>
          <a:p>
            <a:pPr lvl="0"/>
            <a:r>
              <a:rPr lang="en-GB" noProof="0" dirty="0"/>
              <a:t>Surname Name</a:t>
            </a:r>
          </a:p>
        </p:txBody>
      </p:sp>
      <p:sp>
        <p:nvSpPr>
          <p:cNvPr id="15" name="Espace réservé du contenu 20">
            <a:extLst>
              <a:ext uri="{FF2B5EF4-FFF2-40B4-BE49-F238E27FC236}">
                <a16:creationId xmlns:a16="http://schemas.microsoft.com/office/drawing/2014/main" id="{A2170AD3-B4B1-4A8E-9277-1B5F7F175FFD}"/>
              </a:ext>
            </a:extLst>
          </p:cNvPr>
          <p:cNvSpPr>
            <a:spLocks noGrp="1"/>
          </p:cNvSpPr>
          <p:nvPr>
            <p:ph sz="quarter" idx="14" hasCustomPrompt="1"/>
          </p:nvPr>
        </p:nvSpPr>
        <p:spPr>
          <a:xfrm>
            <a:off x="4835530" y="2650192"/>
            <a:ext cx="4895849" cy="768581"/>
          </a:xfrm>
          <a:prstGeom prst="rect">
            <a:avLst/>
          </a:prstGeom>
        </p:spPr>
        <p:txBody>
          <a:bodyPr/>
          <a:lstStyle>
            <a:lvl1pPr marL="0" indent="0">
              <a:buFontTx/>
              <a:buNone/>
              <a:defRPr sz="3733">
                <a:latin typeface="Segoe UI" panose="020B0502040204020203" pitchFamily="34" charset="0"/>
                <a:cs typeface="Segoe UI" panose="020B0502040204020203" pitchFamily="34" charset="0"/>
              </a:defRPr>
            </a:lvl1pPr>
          </a:lstStyle>
          <a:p>
            <a:pPr lvl="0"/>
            <a:r>
              <a:rPr lang="en-GB" noProof="0" dirty="0"/>
              <a:t>Job Title / Company</a:t>
            </a:r>
          </a:p>
        </p:txBody>
      </p:sp>
      <p:sp>
        <p:nvSpPr>
          <p:cNvPr id="16" name="Rectangle 15">
            <a:extLst>
              <a:ext uri="{FF2B5EF4-FFF2-40B4-BE49-F238E27FC236}">
                <a16:creationId xmlns:a16="http://schemas.microsoft.com/office/drawing/2014/main" id="{56D332C3-35FA-429F-9094-B4A7A5D53849}"/>
              </a:ext>
            </a:extLst>
          </p:cNvPr>
          <p:cNvSpPr/>
          <p:nvPr userDrawn="1"/>
        </p:nvSpPr>
        <p:spPr>
          <a:xfrm>
            <a:off x="2922368" y="4113373"/>
            <a:ext cx="1523872" cy="1523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EFE"/>
              </a:solidFill>
              <a:latin typeface="Segoe UI" panose="020B0502040204020203" pitchFamily="34" charset="0"/>
              <a:cs typeface="Segoe UI" panose="020B0502040204020203" pitchFamily="34" charset="0"/>
            </a:endParaRPr>
          </a:p>
        </p:txBody>
      </p:sp>
      <p:sp>
        <p:nvSpPr>
          <p:cNvPr id="17" name="Espace réservé pour une image  4">
            <a:extLst>
              <a:ext uri="{FF2B5EF4-FFF2-40B4-BE49-F238E27FC236}">
                <a16:creationId xmlns:a16="http://schemas.microsoft.com/office/drawing/2014/main" id="{2A5C4AAF-9FF8-4FF6-AFBB-FAEA547017E8}"/>
              </a:ext>
            </a:extLst>
          </p:cNvPr>
          <p:cNvSpPr>
            <a:spLocks noGrp="1"/>
          </p:cNvSpPr>
          <p:nvPr>
            <p:ph type="pic" sz="quarter" idx="15" hasCustomPrompt="1"/>
          </p:nvPr>
        </p:nvSpPr>
        <p:spPr>
          <a:xfrm>
            <a:off x="2831637" y="4002529"/>
            <a:ext cx="1523872" cy="1523872"/>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en-GB" noProof="0" dirty="0"/>
              <a:t>Add an image</a:t>
            </a:r>
          </a:p>
        </p:txBody>
      </p:sp>
      <p:sp>
        <p:nvSpPr>
          <p:cNvPr id="18" name="Espace réservé du contenu 20">
            <a:extLst>
              <a:ext uri="{FF2B5EF4-FFF2-40B4-BE49-F238E27FC236}">
                <a16:creationId xmlns:a16="http://schemas.microsoft.com/office/drawing/2014/main" id="{E4AC9F1A-D3D1-4079-8A79-97EA16337D19}"/>
              </a:ext>
            </a:extLst>
          </p:cNvPr>
          <p:cNvSpPr>
            <a:spLocks noGrp="1"/>
          </p:cNvSpPr>
          <p:nvPr>
            <p:ph sz="quarter" idx="16" hasCustomPrompt="1"/>
          </p:nvPr>
        </p:nvSpPr>
        <p:spPr>
          <a:xfrm>
            <a:off x="4835530" y="4002531"/>
            <a:ext cx="4895849" cy="768581"/>
          </a:xfrm>
          <a:prstGeom prst="rect">
            <a:avLst/>
          </a:prstGeom>
        </p:spPr>
        <p:txBody>
          <a:bodyPr/>
          <a:lstStyle>
            <a:lvl1pPr marL="0" indent="0">
              <a:buFontTx/>
              <a:buNone/>
              <a:defRPr b="1">
                <a:latin typeface="Segoe UI" panose="020B0502040204020203" pitchFamily="34" charset="0"/>
                <a:cs typeface="Segoe UI" panose="020B0502040204020203" pitchFamily="34" charset="0"/>
              </a:defRPr>
            </a:lvl1pPr>
          </a:lstStyle>
          <a:p>
            <a:pPr lvl="0"/>
            <a:r>
              <a:rPr lang="en-GB" noProof="0" dirty="0"/>
              <a:t>Surname Name</a:t>
            </a:r>
          </a:p>
        </p:txBody>
      </p:sp>
      <p:sp>
        <p:nvSpPr>
          <p:cNvPr id="19" name="Espace réservé du contenu 20">
            <a:extLst>
              <a:ext uri="{FF2B5EF4-FFF2-40B4-BE49-F238E27FC236}">
                <a16:creationId xmlns:a16="http://schemas.microsoft.com/office/drawing/2014/main" id="{CD8B9123-83BB-4A03-A071-88AD33F35975}"/>
              </a:ext>
            </a:extLst>
          </p:cNvPr>
          <p:cNvSpPr>
            <a:spLocks noGrp="1"/>
          </p:cNvSpPr>
          <p:nvPr>
            <p:ph sz="quarter" idx="17" hasCustomPrompt="1"/>
          </p:nvPr>
        </p:nvSpPr>
        <p:spPr>
          <a:xfrm>
            <a:off x="4835530" y="4858439"/>
            <a:ext cx="4895849" cy="768581"/>
          </a:xfrm>
          <a:prstGeom prst="rect">
            <a:avLst/>
          </a:prstGeom>
        </p:spPr>
        <p:txBody>
          <a:bodyPr/>
          <a:lstStyle>
            <a:lvl1pPr marL="0" indent="0">
              <a:buFontTx/>
              <a:buNone/>
              <a:defRPr sz="3733">
                <a:latin typeface="Segoe UI" panose="020B0502040204020203" pitchFamily="34" charset="0"/>
                <a:cs typeface="Segoe UI" panose="020B0502040204020203" pitchFamily="34" charset="0"/>
              </a:defRPr>
            </a:lvl1pPr>
          </a:lstStyle>
          <a:p>
            <a:pPr lvl="0"/>
            <a:r>
              <a:rPr lang="en-GB" noProof="0" dirty="0"/>
              <a:t>Job Title / Company</a:t>
            </a:r>
          </a:p>
        </p:txBody>
      </p:sp>
    </p:spTree>
    <p:extLst>
      <p:ext uri="{BB962C8B-B14F-4D97-AF65-F5344CB8AC3E}">
        <p14:creationId xmlns:p14="http://schemas.microsoft.com/office/powerpoint/2010/main" val="8839793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3_Title - logo on top">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66DE4F27-4A96-314B-A8F7-912DD9552865}"/>
              </a:ext>
            </a:extLst>
          </p:cNvPr>
          <p:cNvSpPr>
            <a:spLocks noGrp="1"/>
          </p:cNvSpPr>
          <p:nvPr>
            <p:ph type="title" hasCustomPrompt="1"/>
          </p:nvPr>
        </p:nvSpPr>
        <p:spPr>
          <a:xfrm>
            <a:off x="322288" y="186709"/>
            <a:ext cx="11713301" cy="518707"/>
          </a:xfrm>
          <a:prstGeom prst="rect">
            <a:avLst/>
          </a:prstGeom>
        </p:spPr>
        <p:txBody>
          <a:bodyPr/>
          <a:lstStyle>
            <a:lvl1pPr algn="l">
              <a:lnSpc>
                <a:spcPts val="3733"/>
              </a:lnSpc>
              <a:defRPr sz="3200" b="1" cap="none" baseline="0">
                <a:solidFill>
                  <a:schemeClr val="tx1"/>
                </a:solidFill>
                <a:latin typeface="Segoe UI" panose="020B0502040204020203" pitchFamily="34" charset="0"/>
                <a:cs typeface="Segoe UI" panose="020B0502040204020203" pitchFamily="34" charset="0"/>
              </a:defRPr>
            </a:lvl1pPr>
          </a:lstStyle>
          <a:p>
            <a:r>
              <a:rPr lang="en-GB" noProof="0" dirty="0"/>
              <a:t>PANELIST</a:t>
            </a:r>
          </a:p>
        </p:txBody>
      </p:sp>
      <p:cxnSp>
        <p:nvCxnSpPr>
          <p:cNvPr id="7" name="Connecteur droit 6">
            <a:extLst>
              <a:ext uri="{FF2B5EF4-FFF2-40B4-BE49-F238E27FC236}">
                <a16:creationId xmlns:a16="http://schemas.microsoft.com/office/drawing/2014/main" id="{12C9A85B-09B0-404E-9489-E79ECDAB9073}"/>
              </a:ext>
            </a:extLst>
          </p:cNvPr>
          <p:cNvCxnSpPr>
            <a:cxnSpLocks/>
          </p:cNvCxnSpPr>
          <p:nvPr userDrawn="1"/>
        </p:nvCxnSpPr>
        <p:spPr>
          <a:xfrm>
            <a:off x="322289"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20" name="Rectangle 19">
            <a:extLst>
              <a:ext uri="{FF2B5EF4-FFF2-40B4-BE49-F238E27FC236}">
                <a16:creationId xmlns:a16="http://schemas.microsoft.com/office/drawing/2014/main" id="{60B2D49B-8E34-4BB2-9340-276EC2413C10}"/>
              </a:ext>
            </a:extLst>
          </p:cNvPr>
          <p:cNvSpPr/>
          <p:nvPr userDrawn="1"/>
        </p:nvSpPr>
        <p:spPr>
          <a:xfrm>
            <a:off x="1420336" y="1700808"/>
            <a:ext cx="1152128" cy="1152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EFE"/>
              </a:solidFill>
              <a:latin typeface="Segoe UI" panose="020B0502040204020203" pitchFamily="34" charset="0"/>
              <a:cs typeface="Segoe UI" panose="020B0502040204020203" pitchFamily="34" charset="0"/>
            </a:endParaRPr>
          </a:p>
        </p:txBody>
      </p:sp>
      <p:sp>
        <p:nvSpPr>
          <p:cNvPr id="21" name="Rectangle 20">
            <a:extLst>
              <a:ext uri="{FF2B5EF4-FFF2-40B4-BE49-F238E27FC236}">
                <a16:creationId xmlns:a16="http://schemas.microsoft.com/office/drawing/2014/main" id="{0892852D-2B61-4673-B06B-468E0FA93A7A}"/>
              </a:ext>
            </a:extLst>
          </p:cNvPr>
          <p:cNvSpPr/>
          <p:nvPr userDrawn="1"/>
        </p:nvSpPr>
        <p:spPr>
          <a:xfrm>
            <a:off x="1420336" y="3140968"/>
            <a:ext cx="1152128" cy="1152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EFE"/>
              </a:solidFill>
              <a:latin typeface="Segoe UI" panose="020B0502040204020203" pitchFamily="34" charset="0"/>
              <a:cs typeface="Segoe UI" panose="020B0502040204020203" pitchFamily="34" charset="0"/>
            </a:endParaRPr>
          </a:p>
        </p:txBody>
      </p:sp>
      <p:sp>
        <p:nvSpPr>
          <p:cNvPr id="22" name="Rectangle 21">
            <a:extLst>
              <a:ext uri="{FF2B5EF4-FFF2-40B4-BE49-F238E27FC236}">
                <a16:creationId xmlns:a16="http://schemas.microsoft.com/office/drawing/2014/main" id="{1E8B16D7-8645-4289-891E-096C878056D0}"/>
              </a:ext>
            </a:extLst>
          </p:cNvPr>
          <p:cNvSpPr/>
          <p:nvPr userDrawn="1"/>
        </p:nvSpPr>
        <p:spPr>
          <a:xfrm>
            <a:off x="1420336" y="4677139"/>
            <a:ext cx="1152128" cy="1152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EFE"/>
              </a:solidFill>
              <a:latin typeface="Segoe UI" panose="020B0502040204020203" pitchFamily="34" charset="0"/>
              <a:cs typeface="Segoe UI" panose="020B0502040204020203" pitchFamily="34" charset="0"/>
            </a:endParaRPr>
          </a:p>
        </p:txBody>
      </p:sp>
      <p:sp>
        <p:nvSpPr>
          <p:cNvPr id="23" name="Espace réservé pour une image  4">
            <a:extLst>
              <a:ext uri="{FF2B5EF4-FFF2-40B4-BE49-F238E27FC236}">
                <a16:creationId xmlns:a16="http://schemas.microsoft.com/office/drawing/2014/main" id="{94CFA75A-3E2D-47F0-A402-0A0430C99E35}"/>
              </a:ext>
            </a:extLst>
          </p:cNvPr>
          <p:cNvSpPr>
            <a:spLocks noGrp="1"/>
          </p:cNvSpPr>
          <p:nvPr>
            <p:ph type="pic" sz="quarter" idx="10" hasCustomPrompt="1"/>
          </p:nvPr>
        </p:nvSpPr>
        <p:spPr>
          <a:xfrm>
            <a:off x="1307765" y="1604797"/>
            <a:ext cx="1114776" cy="1114776"/>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en-GB" noProof="0" dirty="0"/>
              <a:t>Add an image</a:t>
            </a:r>
          </a:p>
        </p:txBody>
      </p:sp>
      <p:sp>
        <p:nvSpPr>
          <p:cNvPr id="24" name="Espace réservé pour une image  4">
            <a:extLst>
              <a:ext uri="{FF2B5EF4-FFF2-40B4-BE49-F238E27FC236}">
                <a16:creationId xmlns:a16="http://schemas.microsoft.com/office/drawing/2014/main" id="{A057A60E-08E4-46BC-B623-05C0A1BA0456}"/>
              </a:ext>
            </a:extLst>
          </p:cNvPr>
          <p:cNvSpPr>
            <a:spLocks noGrp="1"/>
          </p:cNvSpPr>
          <p:nvPr>
            <p:ph type="pic" sz="quarter" idx="11" hasCustomPrompt="1"/>
          </p:nvPr>
        </p:nvSpPr>
        <p:spPr>
          <a:xfrm>
            <a:off x="1295467" y="3059415"/>
            <a:ext cx="1114776" cy="1114776"/>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en-GB" noProof="0" dirty="0"/>
              <a:t>Add an image</a:t>
            </a:r>
          </a:p>
        </p:txBody>
      </p:sp>
      <p:sp>
        <p:nvSpPr>
          <p:cNvPr id="25" name="Espace réservé pour une image  4">
            <a:extLst>
              <a:ext uri="{FF2B5EF4-FFF2-40B4-BE49-F238E27FC236}">
                <a16:creationId xmlns:a16="http://schemas.microsoft.com/office/drawing/2014/main" id="{AAC248B8-B54C-4505-9C27-35EEB9DF850A}"/>
              </a:ext>
            </a:extLst>
          </p:cNvPr>
          <p:cNvSpPr>
            <a:spLocks noGrp="1"/>
          </p:cNvSpPr>
          <p:nvPr>
            <p:ph type="pic" sz="quarter" idx="12" hasCustomPrompt="1"/>
          </p:nvPr>
        </p:nvSpPr>
        <p:spPr>
          <a:xfrm>
            <a:off x="1307765" y="4547963"/>
            <a:ext cx="1114776" cy="1114776"/>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en-GB" noProof="0" dirty="0"/>
              <a:t>Add an image</a:t>
            </a:r>
          </a:p>
        </p:txBody>
      </p:sp>
      <p:sp>
        <p:nvSpPr>
          <p:cNvPr id="26" name="Espace réservé du contenu 20">
            <a:extLst>
              <a:ext uri="{FF2B5EF4-FFF2-40B4-BE49-F238E27FC236}">
                <a16:creationId xmlns:a16="http://schemas.microsoft.com/office/drawing/2014/main" id="{834750F6-00CF-4399-AB56-11D2FC2F308C}"/>
              </a:ext>
            </a:extLst>
          </p:cNvPr>
          <p:cNvSpPr>
            <a:spLocks noGrp="1"/>
          </p:cNvSpPr>
          <p:nvPr>
            <p:ph sz="quarter" idx="20" hasCustomPrompt="1"/>
          </p:nvPr>
        </p:nvSpPr>
        <p:spPr>
          <a:xfrm>
            <a:off x="2918497" y="1579586"/>
            <a:ext cx="4895849" cy="545433"/>
          </a:xfrm>
          <a:prstGeom prst="rect">
            <a:avLst/>
          </a:prstGeom>
        </p:spPr>
        <p:txBody>
          <a:bodyPr/>
          <a:lstStyle>
            <a:lvl1pPr marL="0" indent="0">
              <a:buFontTx/>
              <a:buNone/>
              <a:defRPr sz="3200" b="1">
                <a:latin typeface="Segoe UI" panose="020B0502040204020203" pitchFamily="34" charset="0"/>
                <a:cs typeface="Segoe UI" panose="020B0502040204020203" pitchFamily="34" charset="0"/>
              </a:defRPr>
            </a:lvl1pPr>
          </a:lstStyle>
          <a:p>
            <a:pPr lvl="0"/>
            <a:r>
              <a:rPr lang="en-GB" noProof="0" dirty="0"/>
              <a:t>Surname Name</a:t>
            </a:r>
          </a:p>
        </p:txBody>
      </p:sp>
      <p:sp>
        <p:nvSpPr>
          <p:cNvPr id="27" name="Espace réservé du contenu 20">
            <a:extLst>
              <a:ext uri="{FF2B5EF4-FFF2-40B4-BE49-F238E27FC236}">
                <a16:creationId xmlns:a16="http://schemas.microsoft.com/office/drawing/2014/main" id="{0A3D9C70-8CF2-4BEF-9B3F-31CB5E9A4B27}"/>
              </a:ext>
            </a:extLst>
          </p:cNvPr>
          <p:cNvSpPr>
            <a:spLocks noGrp="1"/>
          </p:cNvSpPr>
          <p:nvPr>
            <p:ph sz="quarter" idx="21" hasCustomPrompt="1"/>
          </p:nvPr>
        </p:nvSpPr>
        <p:spPr>
          <a:xfrm>
            <a:off x="2918497" y="2170140"/>
            <a:ext cx="4895849" cy="586787"/>
          </a:xfrm>
          <a:prstGeom prst="rect">
            <a:avLst/>
          </a:prstGeom>
        </p:spPr>
        <p:txBody>
          <a:bodyPr/>
          <a:lstStyle>
            <a:lvl1pPr marL="0" indent="0">
              <a:buFontTx/>
              <a:buNone/>
              <a:defRPr sz="2667">
                <a:latin typeface="Segoe UI" panose="020B0502040204020203" pitchFamily="34" charset="0"/>
                <a:cs typeface="Segoe UI" panose="020B0502040204020203" pitchFamily="34" charset="0"/>
              </a:defRPr>
            </a:lvl1pPr>
          </a:lstStyle>
          <a:p>
            <a:pPr lvl="0"/>
            <a:r>
              <a:rPr lang="en-GB" noProof="0" dirty="0"/>
              <a:t>Job Title / Company</a:t>
            </a:r>
          </a:p>
        </p:txBody>
      </p:sp>
      <p:sp>
        <p:nvSpPr>
          <p:cNvPr id="28" name="Espace réservé du contenu 20">
            <a:extLst>
              <a:ext uri="{FF2B5EF4-FFF2-40B4-BE49-F238E27FC236}">
                <a16:creationId xmlns:a16="http://schemas.microsoft.com/office/drawing/2014/main" id="{D869D256-2EEA-4984-90BA-A2E93106BE9A}"/>
              </a:ext>
            </a:extLst>
          </p:cNvPr>
          <p:cNvSpPr>
            <a:spLocks noGrp="1"/>
          </p:cNvSpPr>
          <p:nvPr>
            <p:ph sz="quarter" idx="22" hasCustomPrompt="1"/>
          </p:nvPr>
        </p:nvSpPr>
        <p:spPr>
          <a:xfrm>
            <a:off x="2918497" y="3119836"/>
            <a:ext cx="4895849" cy="545433"/>
          </a:xfrm>
          <a:prstGeom prst="rect">
            <a:avLst/>
          </a:prstGeom>
        </p:spPr>
        <p:txBody>
          <a:bodyPr/>
          <a:lstStyle>
            <a:lvl1pPr marL="0" indent="0">
              <a:buFontTx/>
              <a:buNone/>
              <a:defRPr sz="3200" b="1">
                <a:latin typeface="Segoe UI" panose="020B0502040204020203" pitchFamily="34" charset="0"/>
                <a:cs typeface="Segoe UI" panose="020B0502040204020203" pitchFamily="34" charset="0"/>
              </a:defRPr>
            </a:lvl1pPr>
          </a:lstStyle>
          <a:p>
            <a:pPr lvl="0"/>
            <a:r>
              <a:rPr lang="en-GB" noProof="0" dirty="0"/>
              <a:t>Surname Name</a:t>
            </a:r>
          </a:p>
        </p:txBody>
      </p:sp>
      <p:sp>
        <p:nvSpPr>
          <p:cNvPr id="29" name="Espace réservé du contenu 20">
            <a:extLst>
              <a:ext uri="{FF2B5EF4-FFF2-40B4-BE49-F238E27FC236}">
                <a16:creationId xmlns:a16="http://schemas.microsoft.com/office/drawing/2014/main" id="{99973C36-5D6F-4C59-972C-EE1F784CC43F}"/>
              </a:ext>
            </a:extLst>
          </p:cNvPr>
          <p:cNvSpPr>
            <a:spLocks noGrp="1"/>
          </p:cNvSpPr>
          <p:nvPr>
            <p:ph sz="quarter" idx="23" hasCustomPrompt="1"/>
          </p:nvPr>
        </p:nvSpPr>
        <p:spPr>
          <a:xfrm>
            <a:off x="2918497" y="3710389"/>
            <a:ext cx="4895849" cy="586787"/>
          </a:xfrm>
          <a:prstGeom prst="rect">
            <a:avLst/>
          </a:prstGeom>
        </p:spPr>
        <p:txBody>
          <a:bodyPr/>
          <a:lstStyle>
            <a:lvl1pPr marL="0" indent="0">
              <a:buFontTx/>
              <a:buNone/>
              <a:defRPr sz="2667">
                <a:latin typeface="Segoe UI" panose="020B0502040204020203" pitchFamily="34" charset="0"/>
                <a:cs typeface="Segoe UI" panose="020B0502040204020203" pitchFamily="34" charset="0"/>
              </a:defRPr>
            </a:lvl1pPr>
          </a:lstStyle>
          <a:p>
            <a:pPr lvl="0"/>
            <a:r>
              <a:rPr lang="en-GB" noProof="0" dirty="0"/>
              <a:t>Job Title / Company</a:t>
            </a:r>
          </a:p>
        </p:txBody>
      </p:sp>
      <p:sp>
        <p:nvSpPr>
          <p:cNvPr id="30" name="Espace réservé du contenu 20">
            <a:extLst>
              <a:ext uri="{FF2B5EF4-FFF2-40B4-BE49-F238E27FC236}">
                <a16:creationId xmlns:a16="http://schemas.microsoft.com/office/drawing/2014/main" id="{F76FD312-4998-4A00-8F4A-8032D384893A}"/>
              </a:ext>
            </a:extLst>
          </p:cNvPr>
          <p:cNvSpPr>
            <a:spLocks noGrp="1"/>
          </p:cNvSpPr>
          <p:nvPr>
            <p:ph sz="quarter" idx="24" hasCustomPrompt="1"/>
          </p:nvPr>
        </p:nvSpPr>
        <p:spPr>
          <a:xfrm>
            <a:off x="2918497" y="4660085"/>
            <a:ext cx="4895849" cy="545433"/>
          </a:xfrm>
          <a:prstGeom prst="rect">
            <a:avLst/>
          </a:prstGeom>
        </p:spPr>
        <p:txBody>
          <a:bodyPr/>
          <a:lstStyle>
            <a:lvl1pPr marL="0" indent="0">
              <a:buFontTx/>
              <a:buNone/>
              <a:defRPr sz="3200" b="1">
                <a:latin typeface="Segoe UI" panose="020B0502040204020203" pitchFamily="34" charset="0"/>
                <a:cs typeface="Segoe UI" panose="020B0502040204020203" pitchFamily="34" charset="0"/>
              </a:defRPr>
            </a:lvl1pPr>
          </a:lstStyle>
          <a:p>
            <a:pPr lvl="0"/>
            <a:r>
              <a:rPr lang="en-GB" noProof="0" dirty="0"/>
              <a:t>Surname Name</a:t>
            </a:r>
          </a:p>
        </p:txBody>
      </p:sp>
      <p:sp>
        <p:nvSpPr>
          <p:cNvPr id="31" name="Espace réservé du contenu 20">
            <a:extLst>
              <a:ext uri="{FF2B5EF4-FFF2-40B4-BE49-F238E27FC236}">
                <a16:creationId xmlns:a16="http://schemas.microsoft.com/office/drawing/2014/main" id="{9B6571C8-E05A-4380-914A-A6A9890B25EC}"/>
              </a:ext>
            </a:extLst>
          </p:cNvPr>
          <p:cNvSpPr>
            <a:spLocks noGrp="1"/>
          </p:cNvSpPr>
          <p:nvPr>
            <p:ph sz="quarter" idx="25" hasCustomPrompt="1"/>
          </p:nvPr>
        </p:nvSpPr>
        <p:spPr>
          <a:xfrm>
            <a:off x="2918497" y="5250637"/>
            <a:ext cx="4895849" cy="586787"/>
          </a:xfrm>
          <a:prstGeom prst="rect">
            <a:avLst/>
          </a:prstGeom>
        </p:spPr>
        <p:txBody>
          <a:bodyPr/>
          <a:lstStyle>
            <a:lvl1pPr marL="0" indent="0">
              <a:buFontTx/>
              <a:buNone/>
              <a:defRPr sz="2667">
                <a:latin typeface="Segoe UI" panose="020B0502040204020203" pitchFamily="34" charset="0"/>
                <a:cs typeface="Segoe UI" panose="020B0502040204020203" pitchFamily="34" charset="0"/>
              </a:defRPr>
            </a:lvl1pPr>
          </a:lstStyle>
          <a:p>
            <a:pPr lvl="0"/>
            <a:r>
              <a:rPr lang="en-GB" noProof="0" dirty="0"/>
              <a:t>Job Title / Company</a:t>
            </a:r>
          </a:p>
        </p:txBody>
      </p:sp>
    </p:spTree>
    <p:extLst>
      <p:ext uri="{BB962C8B-B14F-4D97-AF65-F5344CB8AC3E}">
        <p14:creationId xmlns:p14="http://schemas.microsoft.com/office/powerpoint/2010/main" val="39334710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4_Title - logo on top">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66DE4F27-4A96-314B-A8F7-912DD9552865}"/>
              </a:ext>
            </a:extLst>
          </p:cNvPr>
          <p:cNvSpPr>
            <a:spLocks noGrp="1"/>
          </p:cNvSpPr>
          <p:nvPr>
            <p:ph type="title" hasCustomPrompt="1"/>
          </p:nvPr>
        </p:nvSpPr>
        <p:spPr>
          <a:xfrm>
            <a:off x="322288" y="186709"/>
            <a:ext cx="11713301" cy="518707"/>
          </a:xfrm>
          <a:prstGeom prst="rect">
            <a:avLst/>
          </a:prstGeom>
        </p:spPr>
        <p:txBody>
          <a:bodyPr/>
          <a:lstStyle>
            <a:lvl1pPr algn="l">
              <a:lnSpc>
                <a:spcPts val="3733"/>
              </a:lnSpc>
              <a:defRPr sz="3200" b="1" cap="none" baseline="0">
                <a:solidFill>
                  <a:schemeClr val="tx1"/>
                </a:solidFill>
                <a:latin typeface="Segoe UI" panose="020B0502040204020203" pitchFamily="34" charset="0"/>
                <a:cs typeface="Segoe UI" panose="020B0502040204020203" pitchFamily="34" charset="0"/>
              </a:defRPr>
            </a:lvl1pPr>
          </a:lstStyle>
          <a:p>
            <a:r>
              <a:rPr lang="en-GB" noProof="0" dirty="0"/>
              <a:t>PANELIST</a:t>
            </a:r>
          </a:p>
        </p:txBody>
      </p:sp>
      <p:cxnSp>
        <p:nvCxnSpPr>
          <p:cNvPr id="7" name="Connecteur droit 6">
            <a:extLst>
              <a:ext uri="{FF2B5EF4-FFF2-40B4-BE49-F238E27FC236}">
                <a16:creationId xmlns:a16="http://schemas.microsoft.com/office/drawing/2014/main" id="{12C9A85B-09B0-404E-9489-E79ECDAB9073}"/>
              </a:ext>
            </a:extLst>
          </p:cNvPr>
          <p:cNvCxnSpPr>
            <a:cxnSpLocks/>
          </p:cNvCxnSpPr>
          <p:nvPr userDrawn="1"/>
        </p:nvCxnSpPr>
        <p:spPr>
          <a:xfrm>
            <a:off x="322289"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7" name="Rectangle 16">
            <a:extLst>
              <a:ext uri="{FF2B5EF4-FFF2-40B4-BE49-F238E27FC236}">
                <a16:creationId xmlns:a16="http://schemas.microsoft.com/office/drawing/2014/main" id="{C27F432A-B02F-456E-96B6-DB87055C63EE}"/>
              </a:ext>
            </a:extLst>
          </p:cNvPr>
          <p:cNvSpPr/>
          <p:nvPr userDrawn="1"/>
        </p:nvSpPr>
        <p:spPr>
          <a:xfrm>
            <a:off x="460229" y="2180861"/>
            <a:ext cx="1152128" cy="1152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EFE"/>
              </a:solidFill>
              <a:latin typeface="Segoe UI" panose="020B0502040204020203" pitchFamily="34" charset="0"/>
              <a:cs typeface="Segoe UI" panose="020B0502040204020203" pitchFamily="34" charset="0"/>
            </a:endParaRPr>
          </a:p>
        </p:txBody>
      </p:sp>
      <p:sp>
        <p:nvSpPr>
          <p:cNvPr id="18" name="Rectangle 17">
            <a:extLst>
              <a:ext uri="{FF2B5EF4-FFF2-40B4-BE49-F238E27FC236}">
                <a16:creationId xmlns:a16="http://schemas.microsoft.com/office/drawing/2014/main" id="{AFEB39D4-FE51-4ECD-96E5-846D47D6A4C5}"/>
              </a:ext>
            </a:extLst>
          </p:cNvPr>
          <p:cNvSpPr/>
          <p:nvPr userDrawn="1"/>
        </p:nvSpPr>
        <p:spPr>
          <a:xfrm>
            <a:off x="460229" y="3621021"/>
            <a:ext cx="1152128" cy="1152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EFE"/>
              </a:solidFill>
              <a:latin typeface="Segoe UI" panose="020B0502040204020203" pitchFamily="34" charset="0"/>
              <a:cs typeface="Segoe UI" panose="020B0502040204020203" pitchFamily="34" charset="0"/>
            </a:endParaRPr>
          </a:p>
        </p:txBody>
      </p:sp>
      <p:sp>
        <p:nvSpPr>
          <p:cNvPr id="19" name="Espace réservé pour une image  4">
            <a:extLst>
              <a:ext uri="{FF2B5EF4-FFF2-40B4-BE49-F238E27FC236}">
                <a16:creationId xmlns:a16="http://schemas.microsoft.com/office/drawing/2014/main" id="{57965533-B80B-4776-9D6F-3DFEBA43B149}"/>
              </a:ext>
            </a:extLst>
          </p:cNvPr>
          <p:cNvSpPr>
            <a:spLocks noGrp="1"/>
          </p:cNvSpPr>
          <p:nvPr>
            <p:ph type="pic" sz="quarter" idx="10" hasCustomPrompt="1"/>
          </p:nvPr>
        </p:nvSpPr>
        <p:spPr>
          <a:xfrm>
            <a:off x="347659" y="2084851"/>
            <a:ext cx="1114776" cy="1114776"/>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en-GB" noProof="0" dirty="0"/>
              <a:t>Add an image</a:t>
            </a:r>
          </a:p>
        </p:txBody>
      </p:sp>
      <p:sp>
        <p:nvSpPr>
          <p:cNvPr id="32" name="Espace réservé pour une image  4">
            <a:extLst>
              <a:ext uri="{FF2B5EF4-FFF2-40B4-BE49-F238E27FC236}">
                <a16:creationId xmlns:a16="http://schemas.microsoft.com/office/drawing/2014/main" id="{26181067-D9E1-4FBE-8828-21F0CD0F6D1F}"/>
              </a:ext>
            </a:extLst>
          </p:cNvPr>
          <p:cNvSpPr>
            <a:spLocks noGrp="1"/>
          </p:cNvSpPr>
          <p:nvPr>
            <p:ph type="pic" sz="quarter" idx="11" hasCustomPrompt="1"/>
          </p:nvPr>
        </p:nvSpPr>
        <p:spPr>
          <a:xfrm>
            <a:off x="335360" y="3539468"/>
            <a:ext cx="1114776" cy="1114776"/>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en-GB" noProof="0" dirty="0"/>
              <a:t>Add an image</a:t>
            </a:r>
          </a:p>
        </p:txBody>
      </p:sp>
      <p:sp>
        <p:nvSpPr>
          <p:cNvPr id="33" name="Espace réservé du contenu 20">
            <a:extLst>
              <a:ext uri="{FF2B5EF4-FFF2-40B4-BE49-F238E27FC236}">
                <a16:creationId xmlns:a16="http://schemas.microsoft.com/office/drawing/2014/main" id="{A896A1F0-F06B-4875-A8F9-4240C948465E}"/>
              </a:ext>
            </a:extLst>
          </p:cNvPr>
          <p:cNvSpPr>
            <a:spLocks noGrp="1"/>
          </p:cNvSpPr>
          <p:nvPr>
            <p:ph sz="quarter" idx="20" hasCustomPrompt="1"/>
          </p:nvPr>
        </p:nvSpPr>
        <p:spPr>
          <a:xfrm>
            <a:off x="1958390" y="2155650"/>
            <a:ext cx="4041601" cy="545433"/>
          </a:xfrm>
          <a:prstGeom prst="rect">
            <a:avLst/>
          </a:prstGeom>
        </p:spPr>
        <p:txBody>
          <a:bodyPr/>
          <a:lstStyle>
            <a:lvl1pPr marL="0" indent="0">
              <a:buFontTx/>
              <a:buNone/>
              <a:defRPr sz="2400" b="1">
                <a:latin typeface="Segoe UI" panose="020B0502040204020203" pitchFamily="34" charset="0"/>
                <a:cs typeface="Segoe UI" panose="020B0502040204020203" pitchFamily="34" charset="0"/>
              </a:defRPr>
            </a:lvl1pPr>
          </a:lstStyle>
          <a:p>
            <a:pPr lvl="0"/>
            <a:r>
              <a:rPr lang="en-GB" noProof="0" dirty="0"/>
              <a:t>Surname Name</a:t>
            </a:r>
          </a:p>
        </p:txBody>
      </p:sp>
      <p:sp>
        <p:nvSpPr>
          <p:cNvPr id="34" name="Espace réservé du contenu 20">
            <a:extLst>
              <a:ext uri="{FF2B5EF4-FFF2-40B4-BE49-F238E27FC236}">
                <a16:creationId xmlns:a16="http://schemas.microsoft.com/office/drawing/2014/main" id="{96A102BC-F547-45AD-81C9-99B3DD35C9BC}"/>
              </a:ext>
            </a:extLst>
          </p:cNvPr>
          <p:cNvSpPr>
            <a:spLocks noGrp="1"/>
          </p:cNvSpPr>
          <p:nvPr>
            <p:ph sz="quarter" idx="21" hasCustomPrompt="1"/>
          </p:nvPr>
        </p:nvSpPr>
        <p:spPr>
          <a:xfrm>
            <a:off x="1958390" y="2746204"/>
            <a:ext cx="4041601" cy="586787"/>
          </a:xfrm>
          <a:prstGeom prst="rect">
            <a:avLst/>
          </a:prstGeom>
        </p:spPr>
        <p:txBody>
          <a:bodyPr/>
          <a:lstStyle>
            <a:lvl1pPr marL="0" indent="0">
              <a:buFontTx/>
              <a:buNone/>
              <a:defRPr sz="2133">
                <a:latin typeface="Segoe UI" panose="020B0502040204020203" pitchFamily="34" charset="0"/>
                <a:cs typeface="Segoe UI" panose="020B0502040204020203" pitchFamily="34" charset="0"/>
              </a:defRPr>
            </a:lvl1pPr>
          </a:lstStyle>
          <a:p>
            <a:pPr lvl="0"/>
            <a:r>
              <a:rPr lang="en-GB" noProof="0" dirty="0"/>
              <a:t>Job Title / Company</a:t>
            </a:r>
          </a:p>
        </p:txBody>
      </p:sp>
      <p:sp>
        <p:nvSpPr>
          <p:cNvPr id="35" name="Espace réservé du contenu 20">
            <a:extLst>
              <a:ext uri="{FF2B5EF4-FFF2-40B4-BE49-F238E27FC236}">
                <a16:creationId xmlns:a16="http://schemas.microsoft.com/office/drawing/2014/main" id="{21C25C39-9676-4BFA-A9FB-874467D47DE1}"/>
              </a:ext>
            </a:extLst>
          </p:cNvPr>
          <p:cNvSpPr>
            <a:spLocks noGrp="1"/>
          </p:cNvSpPr>
          <p:nvPr>
            <p:ph sz="quarter" idx="22" hasCustomPrompt="1"/>
          </p:nvPr>
        </p:nvSpPr>
        <p:spPr>
          <a:xfrm>
            <a:off x="1958390" y="3599889"/>
            <a:ext cx="4041601" cy="545433"/>
          </a:xfrm>
          <a:prstGeom prst="rect">
            <a:avLst/>
          </a:prstGeom>
        </p:spPr>
        <p:txBody>
          <a:bodyPr/>
          <a:lstStyle>
            <a:lvl1pPr marL="0" indent="0">
              <a:buFontTx/>
              <a:buNone/>
              <a:defRPr sz="2400" b="1">
                <a:latin typeface="Segoe UI" panose="020B0502040204020203" pitchFamily="34" charset="0"/>
                <a:cs typeface="Segoe UI" panose="020B0502040204020203" pitchFamily="34" charset="0"/>
              </a:defRPr>
            </a:lvl1pPr>
          </a:lstStyle>
          <a:p>
            <a:pPr lvl="0"/>
            <a:r>
              <a:rPr lang="en-GB" noProof="0" dirty="0"/>
              <a:t>Surname Name</a:t>
            </a:r>
          </a:p>
        </p:txBody>
      </p:sp>
      <p:sp>
        <p:nvSpPr>
          <p:cNvPr id="36" name="Espace réservé du contenu 20">
            <a:extLst>
              <a:ext uri="{FF2B5EF4-FFF2-40B4-BE49-F238E27FC236}">
                <a16:creationId xmlns:a16="http://schemas.microsoft.com/office/drawing/2014/main" id="{B768C4E5-B735-4E9B-BD92-D0582B4426FF}"/>
              </a:ext>
            </a:extLst>
          </p:cNvPr>
          <p:cNvSpPr>
            <a:spLocks noGrp="1"/>
          </p:cNvSpPr>
          <p:nvPr>
            <p:ph sz="quarter" idx="23" hasCustomPrompt="1"/>
          </p:nvPr>
        </p:nvSpPr>
        <p:spPr>
          <a:xfrm>
            <a:off x="1958390" y="4190441"/>
            <a:ext cx="4041601" cy="586787"/>
          </a:xfrm>
          <a:prstGeom prst="rect">
            <a:avLst/>
          </a:prstGeom>
        </p:spPr>
        <p:txBody>
          <a:bodyPr/>
          <a:lstStyle>
            <a:lvl1pPr marL="0" indent="0">
              <a:buFontTx/>
              <a:buNone/>
              <a:defRPr sz="2133">
                <a:latin typeface="Segoe UI" panose="020B0502040204020203" pitchFamily="34" charset="0"/>
                <a:cs typeface="Segoe UI" panose="020B0502040204020203" pitchFamily="34" charset="0"/>
              </a:defRPr>
            </a:lvl1pPr>
          </a:lstStyle>
          <a:p>
            <a:pPr lvl="0"/>
            <a:r>
              <a:rPr lang="en-GB" noProof="0" dirty="0"/>
              <a:t>Job Title / Company</a:t>
            </a:r>
          </a:p>
        </p:txBody>
      </p:sp>
      <p:sp>
        <p:nvSpPr>
          <p:cNvPr id="37" name="Rectangle 36">
            <a:extLst>
              <a:ext uri="{FF2B5EF4-FFF2-40B4-BE49-F238E27FC236}">
                <a16:creationId xmlns:a16="http://schemas.microsoft.com/office/drawing/2014/main" id="{61D854E5-B1B6-4D15-A8C7-6EFEB52EDC19}"/>
              </a:ext>
            </a:extLst>
          </p:cNvPr>
          <p:cNvSpPr/>
          <p:nvPr userDrawn="1"/>
        </p:nvSpPr>
        <p:spPr>
          <a:xfrm>
            <a:off x="6326033" y="2206075"/>
            <a:ext cx="1152128" cy="1152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EFE"/>
              </a:solidFill>
              <a:latin typeface="Segoe UI" panose="020B0502040204020203" pitchFamily="34" charset="0"/>
              <a:cs typeface="Segoe UI" panose="020B0502040204020203" pitchFamily="34" charset="0"/>
            </a:endParaRPr>
          </a:p>
        </p:txBody>
      </p:sp>
      <p:sp>
        <p:nvSpPr>
          <p:cNvPr id="38" name="Rectangle 37">
            <a:extLst>
              <a:ext uri="{FF2B5EF4-FFF2-40B4-BE49-F238E27FC236}">
                <a16:creationId xmlns:a16="http://schemas.microsoft.com/office/drawing/2014/main" id="{0F2FB22B-5F51-45E6-AB31-56FB19F13217}"/>
              </a:ext>
            </a:extLst>
          </p:cNvPr>
          <p:cNvSpPr/>
          <p:nvPr userDrawn="1"/>
        </p:nvSpPr>
        <p:spPr>
          <a:xfrm>
            <a:off x="6326033" y="3646235"/>
            <a:ext cx="1152128" cy="1152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EFE"/>
              </a:solidFill>
              <a:latin typeface="Segoe UI" panose="020B0502040204020203" pitchFamily="34" charset="0"/>
              <a:cs typeface="Segoe UI" panose="020B0502040204020203" pitchFamily="34" charset="0"/>
            </a:endParaRPr>
          </a:p>
        </p:txBody>
      </p:sp>
      <p:sp>
        <p:nvSpPr>
          <p:cNvPr id="39" name="Espace réservé pour une image  4">
            <a:extLst>
              <a:ext uri="{FF2B5EF4-FFF2-40B4-BE49-F238E27FC236}">
                <a16:creationId xmlns:a16="http://schemas.microsoft.com/office/drawing/2014/main" id="{38365E41-D9B0-48A4-9115-3FEA3F2C42B7}"/>
              </a:ext>
            </a:extLst>
          </p:cNvPr>
          <p:cNvSpPr>
            <a:spLocks noGrp="1"/>
          </p:cNvSpPr>
          <p:nvPr>
            <p:ph type="pic" sz="quarter" idx="24" hasCustomPrompt="1"/>
          </p:nvPr>
        </p:nvSpPr>
        <p:spPr>
          <a:xfrm>
            <a:off x="6213463" y="2110064"/>
            <a:ext cx="1114776" cy="1114776"/>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en-GB" noProof="0" dirty="0"/>
              <a:t>Add an image</a:t>
            </a:r>
          </a:p>
        </p:txBody>
      </p:sp>
      <p:sp>
        <p:nvSpPr>
          <p:cNvPr id="40" name="Espace réservé pour une image  4">
            <a:extLst>
              <a:ext uri="{FF2B5EF4-FFF2-40B4-BE49-F238E27FC236}">
                <a16:creationId xmlns:a16="http://schemas.microsoft.com/office/drawing/2014/main" id="{09FD4CA5-9D63-440F-B6A0-31A03B6696E9}"/>
              </a:ext>
            </a:extLst>
          </p:cNvPr>
          <p:cNvSpPr>
            <a:spLocks noGrp="1"/>
          </p:cNvSpPr>
          <p:nvPr>
            <p:ph type="pic" sz="quarter" idx="25" hasCustomPrompt="1"/>
          </p:nvPr>
        </p:nvSpPr>
        <p:spPr>
          <a:xfrm>
            <a:off x="6201164" y="3564681"/>
            <a:ext cx="1114776" cy="1114776"/>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en-GB" noProof="0" dirty="0"/>
              <a:t>Add an image	</a:t>
            </a:r>
          </a:p>
        </p:txBody>
      </p:sp>
      <p:sp>
        <p:nvSpPr>
          <p:cNvPr id="41" name="Espace réservé du contenu 20">
            <a:extLst>
              <a:ext uri="{FF2B5EF4-FFF2-40B4-BE49-F238E27FC236}">
                <a16:creationId xmlns:a16="http://schemas.microsoft.com/office/drawing/2014/main" id="{33860130-5872-4377-9CB2-88EA7BC608E7}"/>
              </a:ext>
            </a:extLst>
          </p:cNvPr>
          <p:cNvSpPr>
            <a:spLocks noGrp="1"/>
          </p:cNvSpPr>
          <p:nvPr>
            <p:ph sz="quarter" idx="26" hasCustomPrompt="1"/>
          </p:nvPr>
        </p:nvSpPr>
        <p:spPr>
          <a:xfrm>
            <a:off x="7824194" y="2180864"/>
            <a:ext cx="4041601" cy="545433"/>
          </a:xfrm>
          <a:prstGeom prst="rect">
            <a:avLst/>
          </a:prstGeom>
        </p:spPr>
        <p:txBody>
          <a:bodyPr/>
          <a:lstStyle>
            <a:lvl1pPr marL="0" indent="0">
              <a:buFontTx/>
              <a:buNone/>
              <a:defRPr sz="2400" b="1">
                <a:latin typeface="Segoe UI" panose="020B0502040204020203" pitchFamily="34" charset="0"/>
                <a:cs typeface="Segoe UI" panose="020B0502040204020203" pitchFamily="34" charset="0"/>
              </a:defRPr>
            </a:lvl1pPr>
          </a:lstStyle>
          <a:p>
            <a:pPr lvl="0"/>
            <a:r>
              <a:rPr lang="en-GB" noProof="0" dirty="0"/>
              <a:t>Surname Name</a:t>
            </a:r>
          </a:p>
        </p:txBody>
      </p:sp>
      <p:sp>
        <p:nvSpPr>
          <p:cNvPr id="42" name="Espace réservé du contenu 20">
            <a:extLst>
              <a:ext uri="{FF2B5EF4-FFF2-40B4-BE49-F238E27FC236}">
                <a16:creationId xmlns:a16="http://schemas.microsoft.com/office/drawing/2014/main" id="{DC7752D7-9629-428B-821A-D36084924B45}"/>
              </a:ext>
            </a:extLst>
          </p:cNvPr>
          <p:cNvSpPr>
            <a:spLocks noGrp="1"/>
          </p:cNvSpPr>
          <p:nvPr>
            <p:ph sz="quarter" idx="27" hasCustomPrompt="1"/>
          </p:nvPr>
        </p:nvSpPr>
        <p:spPr>
          <a:xfrm>
            <a:off x="7824194" y="2771417"/>
            <a:ext cx="4041601" cy="586787"/>
          </a:xfrm>
          <a:prstGeom prst="rect">
            <a:avLst/>
          </a:prstGeom>
        </p:spPr>
        <p:txBody>
          <a:bodyPr/>
          <a:lstStyle>
            <a:lvl1pPr marL="0" indent="0">
              <a:buFontTx/>
              <a:buNone/>
              <a:defRPr sz="2133">
                <a:latin typeface="Segoe UI" panose="020B0502040204020203" pitchFamily="34" charset="0"/>
                <a:cs typeface="Segoe UI" panose="020B0502040204020203" pitchFamily="34" charset="0"/>
              </a:defRPr>
            </a:lvl1pPr>
          </a:lstStyle>
          <a:p>
            <a:pPr lvl="0"/>
            <a:r>
              <a:rPr lang="en-GB" noProof="0" dirty="0"/>
              <a:t>Job Title / Company</a:t>
            </a:r>
          </a:p>
        </p:txBody>
      </p:sp>
      <p:sp>
        <p:nvSpPr>
          <p:cNvPr id="43" name="Espace réservé du contenu 20">
            <a:extLst>
              <a:ext uri="{FF2B5EF4-FFF2-40B4-BE49-F238E27FC236}">
                <a16:creationId xmlns:a16="http://schemas.microsoft.com/office/drawing/2014/main" id="{C313ACD1-4023-4190-84CC-D3458EEC27DD}"/>
              </a:ext>
            </a:extLst>
          </p:cNvPr>
          <p:cNvSpPr>
            <a:spLocks noGrp="1"/>
          </p:cNvSpPr>
          <p:nvPr>
            <p:ph sz="quarter" idx="28" hasCustomPrompt="1"/>
          </p:nvPr>
        </p:nvSpPr>
        <p:spPr>
          <a:xfrm>
            <a:off x="7824194" y="3625102"/>
            <a:ext cx="4041601" cy="545433"/>
          </a:xfrm>
          <a:prstGeom prst="rect">
            <a:avLst/>
          </a:prstGeom>
        </p:spPr>
        <p:txBody>
          <a:bodyPr/>
          <a:lstStyle>
            <a:lvl1pPr marL="0" indent="0">
              <a:buFontTx/>
              <a:buNone/>
              <a:defRPr sz="2400" b="1">
                <a:latin typeface="Segoe UI" panose="020B0502040204020203" pitchFamily="34" charset="0"/>
                <a:cs typeface="Segoe UI" panose="020B0502040204020203" pitchFamily="34" charset="0"/>
              </a:defRPr>
            </a:lvl1pPr>
          </a:lstStyle>
          <a:p>
            <a:pPr lvl="0"/>
            <a:r>
              <a:rPr lang="en-GB" noProof="0" dirty="0"/>
              <a:t>Surname Name</a:t>
            </a:r>
          </a:p>
        </p:txBody>
      </p:sp>
      <p:sp>
        <p:nvSpPr>
          <p:cNvPr id="44" name="Espace réservé du contenu 20">
            <a:extLst>
              <a:ext uri="{FF2B5EF4-FFF2-40B4-BE49-F238E27FC236}">
                <a16:creationId xmlns:a16="http://schemas.microsoft.com/office/drawing/2014/main" id="{44780DB5-DFEB-43DD-B159-61C4254DFB36}"/>
              </a:ext>
            </a:extLst>
          </p:cNvPr>
          <p:cNvSpPr>
            <a:spLocks noGrp="1"/>
          </p:cNvSpPr>
          <p:nvPr>
            <p:ph sz="quarter" idx="29" hasCustomPrompt="1"/>
          </p:nvPr>
        </p:nvSpPr>
        <p:spPr>
          <a:xfrm>
            <a:off x="7824194" y="4215656"/>
            <a:ext cx="4041601" cy="586787"/>
          </a:xfrm>
          <a:prstGeom prst="rect">
            <a:avLst/>
          </a:prstGeom>
        </p:spPr>
        <p:txBody>
          <a:bodyPr/>
          <a:lstStyle>
            <a:lvl1pPr marL="0" indent="0">
              <a:buFontTx/>
              <a:buNone/>
              <a:defRPr sz="2133">
                <a:latin typeface="Segoe UI" panose="020B0502040204020203" pitchFamily="34" charset="0"/>
                <a:cs typeface="Segoe UI" panose="020B0502040204020203" pitchFamily="34" charset="0"/>
              </a:defRPr>
            </a:lvl1pPr>
          </a:lstStyle>
          <a:p>
            <a:pPr lvl="0"/>
            <a:r>
              <a:rPr lang="en-GB" noProof="0" dirty="0"/>
              <a:t>Job Title / Company</a:t>
            </a:r>
          </a:p>
        </p:txBody>
      </p:sp>
    </p:spTree>
    <p:extLst>
      <p:ext uri="{BB962C8B-B14F-4D97-AF65-F5344CB8AC3E}">
        <p14:creationId xmlns:p14="http://schemas.microsoft.com/office/powerpoint/2010/main" val="34085097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Empty - logo at the bottom">
    <p:spTree>
      <p:nvGrpSpPr>
        <p:cNvPr id="1" name=""/>
        <p:cNvGrpSpPr/>
        <p:nvPr/>
      </p:nvGrpSpPr>
      <p:grpSpPr>
        <a:xfrm>
          <a:off x="0" y="0"/>
          <a:ext cx="0" cy="0"/>
          <a:chOff x="0" y="0"/>
          <a:chExt cx="0" cy="0"/>
        </a:xfrm>
      </p:grpSpPr>
      <p:sp>
        <p:nvSpPr>
          <p:cNvPr id="5" name="Rectangle 4"/>
          <p:cNvSpPr/>
          <p:nvPr userDrawn="1"/>
        </p:nvSpPr>
        <p:spPr>
          <a:xfrm>
            <a:off x="8747371" y="548683"/>
            <a:ext cx="3175711" cy="7354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solidFill>
                <a:srgbClr val="0046FE">
                  <a:lumMod val="50000"/>
                  <a:lumOff val="50000"/>
                </a:srgbClr>
              </a:solidFill>
            </a:endParaRPr>
          </a:p>
        </p:txBody>
      </p:sp>
      <p:sp>
        <p:nvSpPr>
          <p:cNvPr id="120" name="Rectangle 119"/>
          <p:cNvSpPr/>
          <p:nvPr userDrawn="1"/>
        </p:nvSpPr>
        <p:spPr>
          <a:xfrm>
            <a:off x="8747369" y="731573"/>
            <a:ext cx="3175711" cy="9805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solidFill>
                <a:srgbClr val="0046FE">
                  <a:lumMod val="50000"/>
                  <a:lumOff val="50000"/>
                </a:srgbClr>
              </a:solidFill>
            </a:endParaRPr>
          </a:p>
        </p:txBody>
      </p:sp>
    </p:spTree>
    <p:extLst>
      <p:ext uri="{BB962C8B-B14F-4D97-AF65-F5344CB8AC3E}">
        <p14:creationId xmlns:p14="http://schemas.microsoft.com/office/powerpoint/2010/main" val="36154580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5" name="Rectangle 4"/>
          <p:cNvSpPr/>
          <p:nvPr userDrawn="1"/>
        </p:nvSpPr>
        <p:spPr>
          <a:xfrm>
            <a:off x="8747371" y="548683"/>
            <a:ext cx="3175711" cy="7354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solidFill>
                <a:srgbClr val="0046FE">
                  <a:lumMod val="50000"/>
                  <a:lumOff val="50000"/>
                </a:srgbClr>
              </a:solidFill>
            </a:endParaRPr>
          </a:p>
        </p:txBody>
      </p:sp>
      <p:sp>
        <p:nvSpPr>
          <p:cNvPr id="120" name="Rectangle 119"/>
          <p:cNvSpPr/>
          <p:nvPr userDrawn="1"/>
        </p:nvSpPr>
        <p:spPr>
          <a:xfrm>
            <a:off x="8747369" y="731573"/>
            <a:ext cx="3175711" cy="9805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solidFill>
                <a:srgbClr val="0046FE">
                  <a:lumMod val="50000"/>
                  <a:lumOff val="50000"/>
                </a:srgbClr>
              </a:solidFill>
            </a:endParaRPr>
          </a:p>
        </p:txBody>
      </p:sp>
    </p:spTree>
    <p:extLst>
      <p:ext uri="{BB962C8B-B14F-4D97-AF65-F5344CB8AC3E}">
        <p14:creationId xmlns:p14="http://schemas.microsoft.com/office/powerpoint/2010/main" val="21260305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1_Quote with pic - light grey background">
    <p:bg>
      <p:bgPr>
        <a:solidFill>
          <a:schemeClr val="accent1"/>
        </a:solidFill>
        <a:effectLst/>
      </p:bgPr>
    </p:bg>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F3A6DD37-990C-C544-885B-37FC46C791F7}"/>
              </a:ext>
            </a:extLst>
          </p:cNvPr>
          <p:cNvSpPr>
            <a:spLocks noGrp="1"/>
          </p:cNvSpPr>
          <p:nvPr>
            <p:ph type="body" sz="quarter" idx="11" hasCustomPrompt="1"/>
          </p:nvPr>
        </p:nvSpPr>
        <p:spPr>
          <a:xfrm>
            <a:off x="7679671" y="5637247"/>
            <a:ext cx="4175957" cy="815413"/>
          </a:xfrm>
          <a:prstGeom prst="rect">
            <a:avLst/>
          </a:prstGeom>
        </p:spPr>
        <p:txBody>
          <a:bodyPr/>
          <a:lstStyle>
            <a:lvl1pPr marL="0" indent="0" algn="r">
              <a:buNone/>
              <a:defRPr sz="3733">
                <a:solidFill>
                  <a:schemeClr val="bg2"/>
                </a:solidFill>
                <a:latin typeface="Segoe UI" panose="020B0502040204020203" pitchFamily="34" charset="0"/>
                <a:cs typeface="Segoe UI" panose="020B0502040204020203" pitchFamily="34" charset="0"/>
              </a:defRPr>
            </a:lvl1pPr>
          </a:lstStyle>
          <a:p>
            <a:pPr lvl="0"/>
            <a:r>
              <a:rPr lang="en-GB" noProof="0"/>
              <a:t>- John DOE</a:t>
            </a:r>
          </a:p>
        </p:txBody>
      </p:sp>
      <p:sp>
        <p:nvSpPr>
          <p:cNvPr id="10" name="Espace réservé pour une image  10">
            <a:extLst>
              <a:ext uri="{FF2B5EF4-FFF2-40B4-BE49-F238E27FC236}">
                <a16:creationId xmlns:a16="http://schemas.microsoft.com/office/drawing/2014/main" id="{A605E0CF-FA77-5C41-8AD8-DE871FB89659}"/>
              </a:ext>
            </a:extLst>
          </p:cNvPr>
          <p:cNvSpPr>
            <a:spLocks noGrp="1"/>
          </p:cNvSpPr>
          <p:nvPr>
            <p:ph type="pic" sz="quarter" idx="13" hasCustomPrompt="1"/>
          </p:nvPr>
        </p:nvSpPr>
        <p:spPr>
          <a:xfrm>
            <a:off x="1583499" y="356660"/>
            <a:ext cx="4993568" cy="5088565"/>
          </a:xfrm>
          <a:prstGeom prst="rect">
            <a:avLst/>
          </a:prstGeom>
          <a:ln w="38100">
            <a:solidFill>
              <a:schemeClr val="bg1"/>
            </a:solidFill>
          </a:ln>
        </p:spPr>
        <p:txBody>
          <a:bodyPr/>
          <a:lstStyle>
            <a:lvl1pPr marL="0" indent="0">
              <a:buNone/>
              <a:defRPr sz="1333">
                <a:solidFill>
                  <a:schemeClr val="bg2"/>
                </a:solidFill>
                <a:latin typeface="Segoe UI" panose="020B0502040204020203" pitchFamily="34" charset="0"/>
                <a:cs typeface="Segoe UI" panose="020B0502040204020203" pitchFamily="34" charset="0"/>
              </a:defRPr>
            </a:lvl1pPr>
          </a:lstStyle>
          <a:p>
            <a:r>
              <a:rPr lang="en-GB" noProof="0"/>
              <a:t>Speaker’s pic</a:t>
            </a:r>
          </a:p>
        </p:txBody>
      </p:sp>
      <p:sp>
        <p:nvSpPr>
          <p:cNvPr id="13" name="Espace réservé du texte 5">
            <a:extLst>
              <a:ext uri="{FF2B5EF4-FFF2-40B4-BE49-F238E27FC236}">
                <a16:creationId xmlns:a16="http://schemas.microsoft.com/office/drawing/2014/main" id="{2D616E4F-5C2F-E644-8B5B-DF445912F363}"/>
              </a:ext>
            </a:extLst>
          </p:cNvPr>
          <p:cNvSpPr>
            <a:spLocks noGrp="1"/>
          </p:cNvSpPr>
          <p:nvPr>
            <p:ph type="body" sz="quarter" idx="10" hasCustomPrompt="1"/>
          </p:nvPr>
        </p:nvSpPr>
        <p:spPr>
          <a:xfrm>
            <a:off x="5760469" y="1124744"/>
            <a:ext cx="5951648" cy="3360373"/>
          </a:xfrm>
          <a:prstGeom prst="rect">
            <a:avLst/>
          </a:prstGeom>
          <a:ln>
            <a:noFill/>
          </a:ln>
        </p:spPr>
        <p:txBody>
          <a:bodyPr/>
          <a:lstStyle>
            <a:lvl1pPr marL="0" indent="0">
              <a:buFontTx/>
              <a:buNone/>
              <a:defRPr sz="3200" b="1">
                <a:solidFill>
                  <a:schemeClr val="bg2"/>
                </a:solidFill>
                <a:latin typeface="Segoe UI" panose="020B0502040204020203" pitchFamily="34" charset="0"/>
                <a:cs typeface="Segoe UI" panose="020B0502040204020203" pitchFamily="34" charset="0"/>
              </a:defRPr>
            </a:lvl1pPr>
            <a:lvl2pPr marL="609570" indent="0">
              <a:buFontTx/>
              <a:buNone/>
              <a:defRPr/>
            </a:lvl2pPr>
            <a:lvl3pPr marL="1219140" indent="0">
              <a:buFontTx/>
              <a:buNone/>
              <a:defRPr/>
            </a:lvl3pPr>
            <a:lvl4pPr marL="1828709" indent="0">
              <a:buFontTx/>
              <a:buNone/>
              <a:defRPr/>
            </a:lvl4pPr>
            <a:lvl5pPr marL="2438278" indent="0">
              <a:buFontTx/>
              <a:buNone/>
              <a:defRPr/>
            </a:lvl5pPr>
          </a:lstStyle>
          <a:p>
            <a:pPr lvl="0"/>
            <a:r>
              <a:rPr lang="en-GB" noProof="0"/>
              <a:t>“Great things in business are never done by one person. They're done by a team of people.”</a:t>
            </a:r>
          </a:p>
        </p:txBody>
      </p:sp>
      <p:cxnSp>
        <p:nvCxnSpPr>
          <p:cNvPr id="14" name="Connecteur droit 13">
            <a:extLst>
              <a:ext uri="{FF2B5EF4-FFF2-40B4-BE49-F238E27FC236}">
                <a16:creationId xmlns:a16="http://schemas.microsoft.com/office/drawing/2014/main" id="{9DE12D01-C44D-6D40-A0A8-EAF0C360DD9E}"/>
              </a:ext>
            </a:extLst>
          </p:cNvPr>
          <p:cNvCxnSpPr>
            <a:cxnSpLocks/>
          </p:cNvCxnSpPr>
          <p:nvPr userDrawn="1"/>
        </p:nvCxnSpPr>
        <p:spPr>
          <a:xfrm>
            <a:off x="5903980" y="3545648"/>
            <a:ext cx="5664629" cy="0"/>
          </a:xfrm>
          <a:prstGeom prst="line">
            <a:avLst/>
          </a:prstGeom>
          <a:ln w="15875">
            <a:solidFill>
              <a:schemeClr val="bg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548260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2_Quote with pic - light grey background">
    <p:bg>
      <p:bgPr>
        <a:solidFill>
          <a:schemeClr val="tx1"/>
        </a:solidFill>
        <a:effectLst/>
      </p:bgPr>
    </p:bg>
    <p:spTree>
      <p:nvGrpSpPr>
        <p:cNvPr id="1" name=""/>
        <p:cNvGrpSpPr/>
        <p:nvPr/>
      </p:nvGrpSpPr>
      <p:grpSpPr>
        <a:xfrm>
          <a:off x="0" y="0"/>
          <a:ext cx="0" cy="0"/>
          <a:chOff x="0" y="0"/>
          <a:chExt cx="0" cy="0"/>
        </a:xfrm>
      </p:grpSpPr>
      <p:sp>
        <p:nvSpPr>
          <p:cNvPr id="13" name="Espace réservé du texte 7">
            <a:extLst>
              <a:ext uri="{FF2B5EF4-FFF2-40B4-BE49-F238E27FC236}">
                <a16:creationId xmlns:a16="http://schemas.microsoft.com/office/drawing/2014/main" id="{764F4AF2-A7FB-7A45-89DD-5A1F8D03CACD}"/>
              </a:ext>
            </a:extLst>
          </p:cNvPr>
          <p:cNvSpPr>
            <a:spLocks noGrp="1"/>
          </p:cNvSpPr>
          <p:nvPr>
            <p:ph type="body" sz="quarter" idx="11" hasCustomPrompt="1"/>
          </p:nvPr>
        </p:nvSpPr>
        <p:spPr>
          <a:xfrm>
            <a:off x="7679671" y="5637247"/>
            <a:ext cx="4175957" cy="815413"/>
          </a:xfrm>
          <a:prstGeom prst="rect">
            <a:avLst/>
          </a:prstGeom>
        </p:spPr>
        <p:txBody>
          <a:bodyPr/>
          <a:lstStyle>
            <a:lvl1pPr marL="0" indent="0" algn="r">
              <a:buNone/>
              <a:defRPr sz="3733">
                <a:solidFill>
                  <a:schemeClr val="bg1"/>
                </a:solidFill>
                <a:latin typeface="Segoe UI" panose="020B0502040204020203" pitchFamily="34" charset="0"/>
                <a:cs typeface="Segoe UI" panose="020B0502040204020203" pitchFamily="34" charset="0"/>
              </a:defRPr>
            </a:lvl1pPr>
          </a:lstStyle>
          <a:p>
            <a:pPr lvl="0"/>
            <a:r>
              <a:rPr lang="en-GB" noProof="0"/>
              <a:t>- John DOE</a:t>
            </a:r>
          </a:p>
        </p:txBody>
      </p:sp>
      <p:sp>
        <p:nvSpPr>
          <p:cNvPr id="14" name="Espace réservé pour une image  10">
            <a:extLst>
              <a:ext uri="{FF2B5EF4-FFF2-40B4-BE49-F238E27FC236}">
                <a16:creationId xmlns:a16="http://schemas.microsoft.com/office/drawing/2014/main" id="{1E8109DF-E16C-5E4A-839E-C488CD80EAE8}"/>
              </a:ext>
            </a:extLst>
          </p:cNvPr>
          <p:cNvSpPr>
            <a:spLocks noGrp="1"/>
          </p:cNvSpPr>
          <p:nvPr>
            <p:ph type="pic" sz="quarter" idx="13" hasCustomPrompt="1"/>
          </p:nvPr>
        </p:nvSpPr>
        <p:spPr>
          <a:xfrm>
            <a:off x="1583499" y="356660"/>
            <a:ext cx="4993568" cy="5088565"/>
          </a:xfrm>
          <a:prstGeom prst="rect">
            <a:avLst/>
          </a:prstGeom>
          <a:ln w="38100">
            <a:solidFill>
              <a:schemeClr val="bg2"/>
            </a:solidFill>
          </a:ln>
        </p:spPr>
        <p:txBody>
          <a:bodyPr/>
          <a:lstStyle>
            <a:lvl1pPr marL="0" indent="0">
              <a:buNone/>
              <a:defRPr sz="1333">
                <a:solidFill>
                  <a:schemeClr val="bg1"/>
                </a:solidFill>
                <a:latin typeface="Segoe UI" panose="020B0502040204020203" pitchFamily="34" charset="0"/>
                <a:cs typeface="Segoe UI" panose="020B0502040204020203" pitchFamily="34" charset="0"/>
              </a:defRPr>
            </a:lvl1pPr>
          </a:lstStyle>
          <a:p>
            <a:r>
              <a:rPr lang="en-GB" noProof="0"/>
              <a:t>Speaker’s pic</a:t>
            </a:r>
          </a:p>
        </p:txBody>
      </p:sp>
      <p:sp>
        <p:nvSpPr>
          <p:cNvPr id="15" name="Espace réservé du texte 5">
            <a:extLst>
              <a:ext uri="{FF2B5EF4-FFF2-40B4-BE49-F238E27FC236}">
                <a16:creationId xmlns:a16="http://schemas.microsoft.com/office/drawing/2014/main" id="{7E7CFC7D-F144-E44D-AF94-A2A44B138F1D}"/>
              </a:ext>
            </a:extLst>
          </p:cNvPr>
          <p:cNvSpPr>
            <a:spLocks noGrp="1"/>
          </p:cNvSpPr>
          <p:nvPr>
            <p:ph type="body" sz="quarter" idx="10" hasCustomPrompt="1"/>
          </p:nvPr>
        </p:nvSpPr>
        <p:spPr>
          <a:xfrm>
            <a:off x="5760469" y="1412776"/>
            <a:ext cx="5951648" cy="3360373"/>
          </a:xfrm>
          <a:prstGeom prst="rect">
            <a:avLst/>
          </a:prstGeom>
        </p:spPr>
        <p:txBody>
          <a:bodyPr/>
          <a:lstStyle>
            <a:lvl1pPr marL="0" indent="0">
              <a:buFontTx/>
              <a:buNone/>
              <a:defRPr sz="3733">
                <a:solidFill>
                  <a:schemeClr val="bg1"/>
                </a:solidFill>
                <a:latin typeface="Segoe UI" panose="020B0502040204020203" pitchFamily="34" charset="0"/>
                <a:cs typeface="Segoe UI" panose="020B0502040204020203" pitchFamily="34" charset="0"/>
              </a:defRPr>
            </a:lvl1pPr>
            <a:lvl2pPr marL="609570" indent="0">
              <a:buFontTx/>
              <a:buNone/>
              <a:defRPr/>
            </a:lvl2pPr>
            <a:lvl3pPr marL="1219140" indent="0">
              <a:buFontTx/>
              <a:buNone/>
              <a:defRPr/>
            </a:lvl3pPr>
            <a:lvl4pPr marL="1828709" indent="0">
              <a:buFontTx/>
              <a:buNone/>
              <a:defRPr/>
            </a:lvl4pPr>
            <a:lvl5pPr marL="2438278" indent="0">
              <a:buFontTx/>
              <a:buNone/>
              <a:defRPr/>
            </a:lvl5pPr>
          </a:lstStyle>
          <a:p>
            <a:pPr lvl="0"/>
            <a:r>
              <a:rPr lang="en-GB" noProof="0"/>
              <a:t>Great things in business are never done by one person. They're done by a team of people.</a:t>
            </a:r>
          </a:p>
        </p:txBody>
      </p:sp>
      <p:cxnSp>
        <p:nvCxnSpPr>
          <p:cNvPr id="16" name="Connecteur droit 15">
            <a:extLst>
              <a:ext uri="{FF2B5EF4-FFF2-40B4-BE49-F238E27FC236}">
                <a16:creationId xmlns:a16="http://schemas.microsoft.com/office/drawing/2014/main" id="{22449BB0-728E-2548-A66E-FFA7EC084055}"/>
              </a:ext>
            </a:extLst>
          </p:cNvPr>
          <p:cNvCxnSpPr>
            <a:cxnSpLocks/>
          </p:cNvCxnSpPr>
          <p:nvPr userDrawn="1"/>
        </p:nvCxnSpPr>
        <p:spPr>
          <a:xfrm>
            <a:off x="5903979" y="4121712"/>
            <a:ext cx="5472608" cy="0"/>
          </a:xfrm>
          <a:prstGeom prst="line">
            <a:avLst/>
          </a:prstGeom>
          <a:ln w="15875">
            <a:solidFill>
              <a:schemeClr val="bg1"/>
            </a:solidFill>
          </a:ln>
        </p:spPr>
        <p:style>
          <a:lnRef idx="1">
            <a:schemeClr val="dk1"/>
          </a:lnRef>
          <a:fillRef idx="0">
            <a:schemeClr val="dk1"/>
          </a:fillRef>
          <a:effectRef idx="0">
            <a:schemeClr val="dk1"/>
          </a:effectRef>
          <a:fontRef idx="minor">
            <a:schemeClr val="tx1"/>
          </a:fontRef>
        </p:style>
      </p:cxnSp>
      <p:pic>
        <p:nvPicPr>
          <p:cNvPr id="6" name="Image 5">
            <a:extLst>
              <a:ext uri="{FF2B5EF4-FFF2-40B4-BE49-F238E27FC236}">
                <a16:creationId xmlns:a16="http://schemas.microsoft.com/office/drawing/2014/main" id="{85111AA9-3F82-42E1-84EA-0113E9F0F4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936" t="25987" r="15875" b="26268"/>
          <a:stretch/>
        </p:blipFill>
        <p:spPr>
          <a:xfrm>
            <a:off x="10850067" y="193870"/>
            <a:ext cx="1069860" cy="496967"/>
          </a:xfrm>
          <a:prstGeom prst="rect">
            <a:avLst/>
          </a:prstGeom>
        </p:spPr>
      </p:pic>
    </p:spTree>
    <p:extLst>
      <p:ext uri="{BB962C8B-B14F-4D97-AF65-F5344CB8AC3E}">
        <p14:creationId xmlns:p14="http://schemas.microsoft.com/office/powerpoint/2010/main" val="17858553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3_Quote with pic - light grey background">
    <p:bg>
      <p:bgPr>
        <a:solidFill>
          <a:schemeClr val="tx1"/>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85111AA9-3F82-42E1-84EA-0113E9F0F4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936" t="25987" r="15875" b="26268"/>
          <a:stretch/>
        </p:blipFill>
        <p:spPr>
          <a:xfrm>
            <a:off x="10850067" y="193870"/>
            <a:ext cx="1069860" cy="496967"/>
          </a:xfrm>
          <a:prstGeom prst="rect">
            <a:avLst/>
          </a:prstGeom>
        </p:spPr>
      </p:pic>
    </p:spTree>
    <p:extLst>
      <p:ext uri="{BB962C8B-B14F-4D97-AF65-F5344CB8AC3E}">
        <p14:creationId xmlns:p14="http://schemas.microsoft.com/office/powerpoint/2010/main" val="3918884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1_Quote - lght blue background">
    <p:bg>
      <p:bgPr>
        <a:solidFill>
          <a:schemeClr val="accent1"/>
        </a:solidFill>
        <a:effectLst/>
      </p:bgPr>
    </p:bg>
    <p:spTree>
      <p:nvGrpSpPr>
        <p:cNvPr id="1" name=""/>
        <p:cNvGrpSpPr/>
        <p:nvPr/>
      </p:nvGrpSpPr>
      <p:grpSpPr>
        <a:xfrm>
          <a:off x="0" y="0"/>
          <a:ext cx="0" cy="0"/>
          <a:chOff x="0" y="0"/>
          <a:chExt cx="0" cy="0"/>
        </a:xfrm>
      </p:grpSpPr>
      <p:sp>
        <p:nvSpPr>
          <p:cNvPr id="10" name="Espace réservé du texte 7">
            <a:extLst>
              <a:ext uri="{FF2B5EF4-FFF2-40B4-BE49-F238E27FC236}">
                <a16:creationId xmlns:a16="http://schemas.microsoft.com/office/drawing/2014/main" id="{E302A7D0-A119-FA46-B5E8-E8E151488457}"/>
              </a:ext>
            </a:extLst>
          </p:cNvPr>
          <p:cNvSpPr>
            <a:spLocks noGrp="1"/>
          </p:cNvSpPr>
          <p:nvPr>
            <p:ph type="body" sz="quarter" idx="11" hasCustomPrompt="1"/>
          </p:nvPr>
        </p:nvSpPr>
        <p:spPr>
          <a:xfrm>
            <a:off x="6480044" y="5253568"/>
            <a:ext cx="4175957" cy="958851"/>
          </a:xfrm>
          <a:prstGeom prst="rect">
            <a:avLst/>
          </a:prstGeom>
        </p:spPr>
        <p:txBody>
          <a:bodyPr/>
          <a:lstStyle>
            <a:lvl1pPr marL="0" indent="0" algn="r">
              <a:buNone/>
              <a:defRPr>
                <a:solidFill>
                  <a:schemeClr val="bg1"/>
                </a:solidFill>
                <a:latin typeface="Segoe UI" panose="020B0502040204020203" pitchFamily="34" charset="0"/>
                <a:cs typeface="Segoe UI" panose="020B0502040204020203" pitchFamily="34" charset="0"/>
              </a:defRPr>
            </a:lvl1pPr>
          </a:lstStyle>
          <a:p>
            <a:pPr lvl="0"/>
            <a:r>
              <a:rPr lang="en-GB" noProof="0"/>
              <a:t>- John DOE</a:t>
            </a:r>
          </a:p>
        </p:txBody>
      </p:sp>
      <p:sp>
        <p:nvSpPr>
          <p:cNvPr id="12" name="Espace réservé du texte 5">
            <a:extLst>
              <a:ext uri="{FF2B5EF4-FFF2-40B4-BE49-F238E27FC236}">
                <a16:creationId xmlns:a16="http://schemas.microsoft.com/office/drawing/2014/main" id="{EE8417C5-F887-9140-A98A-ED299B5B3A4B}"/>
              </a:ext>
            </a:extLst>
          </p:cNvPr>
          <p:cNvSpPr>
            <a:spLocks noGrp="1"/>
          </p:cNvSpPr>
          <p:nvPr>
            <p:ph type="body" sz="quarter" idx="10" hasCustomPrompt="1"/>
          </p:nvPr>
        </p:nvSpPr>
        <p:spPr>
          <a:xfrm>
            <a:off x="1532196" y="836714"/>
            <a:ext cx="9120000" cy="2688167"/>
          </a:xfrm>
          <a:prstGeom prst="rect">
            <a:avLst/>
          </a:prstGeom>
        </p:spPr>
        <p:txBody>
          <a:bodyPr/>
          <a:lstStyle>
            <a:lvl1pPr marL="0" indent="0">
              <a:buFont typeface="Arial" panose="020B0604020202020204" pitchFamily="34" charset="0"/>
              <a:buNone/>
              <a:defRPr sz="5867" b="0">
                <a:solidFill>
                  <a:schemeClr val="bg1"/>
                </a:solidFill>
                <a:latin typeface="Segoe UI" panose="020B0502040204020203" pitchFamily="34" charset="0"/>
                <a:cs typeface="Segoe UI" panose="020B0502040204020203" pitchFamily="34" charset="0"/>
              </a:defRPr>
            </a:lvl1pPr>
            <a:lvl2pPr marL="609570" indent="0">
              <a:buFontTx/>
              <a:buNone/>
              <a:defRPr/>
            </a:lvl2pPr>
            <a:lvl3pPr marL="1219140" indent="0">
              <a:buFontTx/>
              <a:buNone/>
              <a:defRPr/>
            </a:lvl3pPr>
            <a:lvl4pPr marL="1828709" indent="0">
              <a:buFontTx/>
              <a:buNone/>
              <a:defRPr/>
            </a:lvl4pPr>
            <a:lvl5pPr marL="2438278" indent="0">
              <a:buFontTx/>
              <a:buNone/>
              <a:defRPr/>
            </a:lvl5pPr>
          </a:lstStyle>
          <a:p>
            <a:pPr lvl="0"/>
            <a:r>
              <a:rPr lang="en-GB" noProof="0" dirty="0"/>
              <a:t>“Great things in business are never done by one person. They're done by a team of people.”</a:t>
            </a:r>
          </a:p>
        </p:txBody>
      </p:sp>
      <p:sp>
        <p:nvSpPr>
          <p:cNvPr id="2" name="Rectangle 1">
            <a:extLst>
              <a:ext uri="{FF2B5EF4-FFF2-40B4-BE49-F238E27FC236}">
                <a16:creationId xmlns:a16="http://schemas.microsoft.com/office/drawing/2014/main" id="{FE864D8E-6269-4210-8EA9-D6C1CA468E48}"/>
              </a:ext>
            </a:extLst>
          </p:cNvPr>
          <p:cNvSpPr/>
          <p:nvPr userDrawn="1"/>
        </p:nvSpPr>
        <p:spPr>
          <a:xfrm>
            <a:off x="10652198" y="164637"/>
            <a:ext cx="1396465" cy="576064"/>
          </a:xfrm>
          <a:prstGeom prst="rect">
            <a:avLst/>
          </a:prstGeom>
          <a:solidFill>
            <a:schemeClr val="accent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2400" dirty="0" err="1">
              <a:solidFill>
                <a:srgbClr val="0046FE">
                  <a:lumMod val="50000"/>
                  <a:lumOff val="50000"/>
                </a:srgbClr>
              </a:solidFill>
            </a:endParaRPr>
          </a:p>
        </p:txBody>
      </p:sp>
      <p:pic>
        <p:nvPicPr>
          <p:cNvPr id="7" name="Image 6">
            <a:extLst>
              <a:ext uri="{FF2B5EF4-FFF2-40B4-BE49-F238E27FC236}">
                <a16:creationId xmlns:a16="http://schemas.microsoft.com/office/drawing/2014/main" id="{2B3DF9D5-D411-42E9-87D6-DC4310C10EE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936" t="25987" r="15875" b="26268"/>
          <a:stretch/>
        </p:blipFill>
        <p:spPr>
          <a:xfrm>
            <a:off x="10850067" y="193870"/>
            <a:ext cx="1069860" cy="496967"/>
          </a:xfrm>
          <a:prstGeom prst="rect">
            <a:avLst/>
          </a:prstGeom>
        </p:spPr>
      </p:pic>
    </p:spTree>
    <p:extLst>
      <p:ext uri="{BB962C8B-B14F-4D97-AF65-F5344CB8AC3E}">
        <p14:creationId xmlns:p14="http://schemas.microsoft.com/office/powerpoint/2010/main" val="38221845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1_Partie 8">
    <p:bg>
      <p:bgPr>
        <a:solidFill>
          <a:schemeClr val="accent3"/>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780075" y="3861048"/>
            <a:ext cx="4716599" cy="2769989"/>
          </a:xfrm>
        </p:spPr>
        <p:txBody>
          <a:bodyPr anchor="t"/>
          <a:lstStyle>
            <a:lvl1pPr>
              <a:lnSpc>
                <a:spcPct val="100000"/>
              </a:lnSpc>
              <a:defRPr sz="6000">
                <a:solidFill>
                  <a:schemeClr val="bg1"/>
                </a:solidFill>
              </a:defRPr>
            </a:lvl1pPr>
          </a:lstStyle>
          <a:p>
            <a:r>
              <a:rPr lang="fr-FR"/>
              <a:t>Cliquez et modifiez le titre</a:t>
            </a:r>
          </a:p>
        </p:txBody>
      </p:sp>
      <p:grpSp>
        <p:nvGrpSpPr>
          <p:cNvPr id="12" name="Groupe 11">
            <a:extLst>
              <a:ext uri="{FF2B5EF4-FFF2-40B4-BE49-F238E27FC236}">
                <a16:creationId xmlns:a16="http://schemas.microsoft.com/office/drawing/2014/main" id="{F05F39F7-23EA-4534-9CAA-8CA0B5D38557}"/>
              </a:ext>
            </a:extLst>
          </p:cNvPr>
          <p:cNvGrpSpPr/>
          <p:nvPr userDrawn="1"/>
        </p:nvGrpSpPr>
        <p:grpSpPr>
          <a:xfrm>
            <a:off x="0" y="0"/>
            <a:ext cx="6890842" cy="6885384"/>
            <a:chOff x="0" y="0"/>
            <a:chExt cx="6890842" cy="6885384"/>
          </a:xfrm>
        </p:grpSpPr>
        <p:sp>
          <p:nvSpPr>
            <p:cNvPr id="7" name="ZoneTexte 6"/>
            <p:cNvSpPr txBox="1"/>
            <p:nvPr userDrawn="1"/>
          </p:nvSpPr>
          <p:spPr>
            <a:xfrm>
              <a:off x="5195900" y="908720"/>
              <a:ext cx="1694942" cy="3046988"/>
            </a:xfrm>
            <a:prstGeom prst="rect">
              <a:avLst/>
            </a:prstGeom>
          </p:spPr>
          <p:txBody>
            <a:bodyPr vert="horz" wrap="non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ctr"/>
              <a:r>
                <a:rPr lang="fr-FR"/>
                <a:t>0</a:t>
              </a:r>
            </a:p>
          </p:txBody>
        </p:sp>
        <p:pic>
          <p:nvPicPr>
            <p:cNvPr id="11" name="Image 10">
              <a:extLst>
                <a:ext uri="{FF2B5EF4-FFF2-40B4-BE49-F238E27FC236}">
                  <a16:creationId xmlns:a16="http://schemas.microsoft.com/office/drawing/2014/main" id="{FB947E97-F9D7-4BBE-A1A6-3757535BA268}"/>
                </a:ext>
              </a:extLst>
            </p:cNvPr>
            <p:cNvPicPr>
              <a:picLocks noChangeAspect="1"/>
            </p:cNvPicPr>
            <p:nvPr userDrawn="1"/>
          </p:nvPicPr>
          <p:blipFill rotWithShape="1">
            <a:blip r:embed="rId2"/>
            <a:srcRect l="3931" t="38840" r="19444"/>
            <a:stretch/>
          </p:blipFill>
          <p:spPr>
            <a:xfrm>
              <a:off x="0" y="0"/>
              <a:ext cx="6096000" cy="6885384"/>
            </a:xfrm>
            <a:prstGeom prst="rect">
              <a:avLst/>
            </a:prstGeom>
          </p:spPr>
        </p:pic>
      </p:grpSp>
      <p:sp>
        <p:nvSpPr>
          <p:cNvPr id="3" name="Espace réservé du texte 2"/>
          <p:cNvSpPr>
            <a:spLocks noGrp="1"/>
          </p:cNvSpPr>
          <p:nvPr>
            <p:ph type="body" idx="1" hasCustomPrompt="1"/>
          </p:nvPr>
        </p:nvSpPr>
        <p:spPr>
          <a:xfrm>
            <a:off x="6744072" y="908720"/>
            <a:ext cx="1694942" cy="3046988"/>
          </a:xfrm>
        </p:spPr>
        <p:txBody>
          <a:bodyPr wrap="none"/>
          <a:lstStyle>
            <a:lvl1pPr marL="0" indent="0">
              <a:lnSpc>
                <a:spcPct val="90000"/>
              </a:lnSpc>
              <a:buNone/>
              <a:defRPr sz="2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0</a:t>
            </a:r>
          </a:p>
        </p:txBody>
      </p:sp>
    </p:spTree>
    <p:extLst>
      <p:ext uri="{BB962C8B-B14F-4D97-AF65-F5344CB8AC3E}">
        <p14:creationId xmlns:p14="http://schemas.microsoft.com/office/powerpoint/2010/main" val="2675381109"/>
      </p:ext>
    </p:extLst>
  </p:cSld>
  <p:clrMapOvr>
    <a:masterClrMapping/>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2_Quote - lght blue background">
    <p:bg>
      <p:bgPr>
        <a:solidFill>
          <a:schemeClr val="bg2"/>
        </a:solidFill>
        <a:effectLst/>
      </p:bgPr>
    </p:bg>
    <p:spTree>
      <p:nvGrpSpPr>
        <p:cNvPr id="1" name=""/>
        <p:cNvGrpSpPr/>
        <p:nvPr/>
      </p:nvGrpSpPr>
      <p:grpSpPr>
        <a:xfrm>
          <a:off x="0" y="0"/>
          <a:ext cx="0" cy="0"/>
          <a:chOff x="0" y="0"/>
          <a:chExt cx="0" cy="0"/>
        </a:xfrm>
      </p:grpSpPr>
      <p:sp>
        <p:nvSpPr>
          <p:cNvPr id="10" name="Espace réservé du texte 7">
            <a:extLst>
              <a:ext uri="{FF2B5EF4-FFF2-40B4-BE49-F238E27FC236}">
                <a16:creationId xmlns:a16="http://schemas.microsoft.com/office/drawing/2014/main" id="{79EC5F79-C19C-394D-A7D1-2B760660D1E7}"/>
              </a:ext>
            </a:extLst>
          </p:cNvPr>
          <p:cNvSpPr>
            <a:spLocks noGrp="1"/>
          </p:cNvSpPr>
          <p:nvPr>
            <p:ph type="body" sz="quarter" idx="11" hasCustomPrompt="1"/>
          </p:nvPr>
        </p:nvSpPr>
        <p:spPr>
          <a:xfrm>
            <a:off x="6480044" y="5253568"/>
            <a:ext cx="4175957" cy="958851"/>
          </a:xfrm>
          <a:prstGeom prst="rect">
            <a:avLst/>
          </a:prstGeom>
        </p:spPr>
        <p:txBody>
          <a:bodyPr/>
          <a:lstStyle>
            <a:lvl1pPr marL="0" indent="0" algn="r">
              <a:buNone/>
              <a:defRPr>
                <a:solidFill>
                  <a:schemeClr val="tx1"/>
                </a:solidFill>
                <a:latin typeface="Corbel" panose="020B0503020204020204" pitchFamily="34" charset="0"/>
              </a:defRPr>
            </a:lvl1pPr>
          </a:lstStyle>
          <a:p>
            <a:pPr lvl="0"/>
            <a:r>
              <a:rPr lang="en-GB" noProof="0"/>
              <a:t>- John DOE</a:t>
            </a:r>
          </a:p>
        </p:txBody>
      </p:sp>
      <p:sp>
        <p:nvSpPr>
          <p:cNvPr id="12" name="Espace réservé du texte 5">
            <a:extLst>
              <a:ext uri="{FF2B5EF4-FFF2-40B4-BE49-F238E27FC236}">
                <a16:creationId xmlns:a16="http://schemas.microsoft.com/office/drawing/2014/main" id="{E0287E92-AE60-AA4A-90E7-1F2B64462EFB}"/>
              </a:ext>
            </a:extLst>
          </p:cNvPr>
          <p:cNvSpPr>
            <a:spLocks noGrp="1"/>
          </p:cNvSpPr>
          <p:nvPr>
            <p:ph type="body" sz="quarter" idx="10" hasCustomPrompt="1"/>
          </p:nvPr>
        </p:nvSpPr>
        <p:spPr>
          <a:xfrm>
            <a:off x="1532196" y="836714"/>
            <a:ext cx="9120000" cy="2688167"/>
          </a:xfrm>
          <a:prstGeom prst="rect">
            <a:avLst/>
          </a:prstGeom>
        </p:spPr>
        <p:txBody>
          <a:bodyPr/>
          <a:lstStyle>
            <a:lvl1pPr marL="0" indent="0">
              <a:buFontTx/>
              <a:buNone/>
              <a:defRPr sz="5867" b="0">
                <a:solidFill>
                  <a:schemeClr val="tx1"/>
                </a:solidFill>
                <a:latin typeface="Corbel" panose="020B0503020204020204" pitchFamily="34" charset="0"/>
              </a:defRPr>
            </a:lvl1pPr>
            <a:lvl2pPr marL="609570" indent="0">
              <a:buFontTx/>
              <a:buNone/>
              <a:defRPr/>
            </a:lvl2pPr>
            <a:lvl3pPr marL="1219140" indent="0">
              <a:buFontTx/>
              <a:buNone/>
              <a:defRPr/>
            </a:lvl3pPr>
            <a:lvl4pPr marL="1828709" indent="0">
              <a:buFontTx/>
              <a:buNone/>
              <a:defRPr/>
            </a:lvl4pPr>
            <a:lvl5pPr marL="2438278" indent="0">
              <a:buFontTx/>
              <a:buNone/>
              <a:defRPr/>
            </a:lvl5pPr>
          </a:lstStyle>
          <a:p>
            <a:pPr lvl="0"/>
            <a:r>
              <a:rPr lang="en-GB" noProof="0"/>
              <a:t>“Great things in business are never done by one person. They're done by a team of people.”</a:t>
            </a:r>
          </a:p>
        </p:txBody>
      </p:sp>
      <p:cxnSp>
        <p:nvCxnSpPr>
          <p:cNvPr id="13" name="Connecteur droit 12">
            <a:extLst>
              <a:ext uri="{FF2B5EF4-FFF2-40B4-BE49-F238E27FC236}">
                <a16:creationId xmlns:a16="http://schemas.microsoft.com/office/drawing/2014/main" id="{9A61E85B-26DE-6649-A2D6-FBDF4B3B1087}"/>
              </a:ext>
            </a:extLst>
          </p:cNvPr>
          <p:cNvCxnSpPr>
            <a:cxnSpLocks/>
          </p:cNvCxnSpPr>
          <p:nvPr userDrawn="1"/>
        </p:nvCxnSpPr>
        <p:spPr>
          <a:xfrm>
            <a:off x="1583499" y="4773149"/>
            <a:ext cx="5472608" cy="0"/>
          </a:xfrm>
          <a:prstGeom prst="line">
            <a:avLst/>
          </a:prstGeom>
          <a:ln w="15875">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441920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1_Title Chapter 2 - no image">
    <p:bg>
      <p:bgPr>
        <a:solidFill>
          <a:srgbClr val="FFFF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726E4D7-2CE1-2B4F-AC0A-DD2D1C493F81}"/>
              </a:ext>
            </a:extLst>
          </p:cNvPr>
          <p:cNvSpPr/>
          <p:nvPr userDrawn="1"/>
        </p:nvSpPr>
        <p:spPr>
          <a:xfrm>
            <a:off x="0" y="0"/>
            <a:ext cx="6096000" cy="6858000"/>
          </a:xfrm>
          <a:prstGeom prst="rect">
            <a:avLst/>
          </a:prstGeom>
          <a:solidFill>
            <a:schemeClr val="tx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err="1">
              <a:solidFill>
                <a:srgbClr val="0046FE">
                  <a:lumMod val="50000"/>
                  <a:lumOff val="50000"/>
                </a:srgbClr>
              </a:solidFill>
              <a:latin typeface="Corbel" panose="020B0503020204020204" pitchFamily="34" charset="0"/>
            </a:endParaRPr>
          </a:p>
        </p:txBody>
      </p:sp>
      <p:cxnSp>
        <p:nvCxnSpPr>
          <p:cNvPr id="4" name="Connecteur droit 3">
            <a:extLst>
              <a:ext uri="{FF2B5EF4-FFF2-40B4-BE49-F238E27FC236}">
                <a16:creationId xmlns:a16="http://schemas.microsoft.com/office/drawing/2014/main" id="{D280D983-6A1C-1340-81D4-A3BEF3FDB45A}"/>
              </a:ext>
            </a:extLst>
          </p:cNvPr>
          <p:cNvCxnSpPr>
            <a:cxnSpLocks/>
          </p:cNvCxnSpPr>
          <p:nvPr userDrawn="1"/>
        </p:nvCxnSpPr>
        <p:spPr>
          <a:xfrm>
            <a:off x="6328825" y="2180861"/>
            <a:ext cx="1248139"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17" name="Titre 116"/>
          <p:cNvSpPr>
            <a:spLocks noGrp="1"/>
          </p:cNvSpPr>
          <p:nvPr>
            <p:ph type="title" hasCustomPrompt="1"/>
          </p:nvPr>
        </p:nvSpPr>
        <p:spPr>
          <a:xfrm>
            <a:off x="6232815" y="1316767"/>
            <a:ext cx="5719837" cy="2496277"/>
          </a:xfrm>
          <a:prstGeom prst="rect">
            <a:avLst/>
          </a:prstGeom>
        </p:spPr>
        <p:txBody>
          <a:bodyPr anchor="ctr">
            <a:normAutofit/>
          </a:bodyPr>
          <a:lstStyle>
            <a:lvl1pPr algn="l">
              <a:lnSpc>
                <a:spcPts val="6667"/>
              </a:lnSpc>
              <a:defRPr lang="fr-FR" sz="3733" b="1" kern="1200" cap="none" baseline="0" dirty="0">
                <a:solidFill>
                  <a:schemeClr val="tx1"/>
                </a:solidFill>
                <a:latin typeface="Segoe UI" panose="020B0502040204020203" pitchFamily="34" charset="0"/>
                <a:ea typeface="+mn-ea"/>
                <a:cs typeface="Segoe UI" panose="020B0502040204020203" pitchFamily="34" charset="0"/>
              </a:defRPr>
            </a:lvl1pPr>
          </a:lstStyle>
          <a:p>
            <a:r>
              <a:rPr lang="en-GB" noProof="0" dirty="0"/>
              <a:t>Q &amp; A </a:t>
            </a:r>
          </a:p>
        </p:txBody>
      </p:sp>
      <p:pic>
        <p:nvPicPr>
          <p:cNvPr id="5" name="Image 4">
            <a:extLst>
              <a:ext uri="{FF2B5EF4-FFF2-40B4-BE49-F238E27FC236}">
                <a16:creationId xmlns:a16="http://schemas.microsoft.com/office/drawing/2014/main" id="{6CBB0BCA-87BF-4A48-B267-883E039F37DF}"/>
              </a:ext>
            </a:extLst>
          </p:cNvPr>
          <p:cNvPicPr>
            <a:picLocks noChangeAspect="1"/>
          </p:cNvPicPr>
          <p:nvPr userDrawn="1"/>
        </p:nvPicPr>
        <p:blipFill rotWithShape="1">
          <a:blip r:embed="rId2" cstate="email">
            <a:biLevel thresh="25000"/>
            <a:extLst>
              <a:ext uri="{28A0092B-C50C-407E-A947-70E740481C1C}">
                <a14:useLocalDpi xmlns:a14="http://schemas.microsoft.com/office/drawing/2010/main"/>
              </a:ext>
            </a:extLst>
          </a:blip>
          <a:srcRect/>
          <a:stretch/>
        </p:blipFill>
        <p:spPr>
          <a:xfrm>
            <a:off x="1103447" y="1028735"/>
            <a:ext cx="3648405" cy="4590511"/>
          </a:xfrm>
          <a:prstGeom prst="rect">
            <a:avLst/>
          </a:prstGeom>
        </p:spPr>
      </p:pic>
      <p:sp>
        <p:nvSpPr>
          <p:cNvPr id="6" name="ZoneTexte 5">
            <a:extLst>
              <a:ext uri="{FF2B5EF4-FFF2-40B4-BE49-F238E27FC236}">
                <a16:creationId xmlns:a16="http://schemas.microsoft.com/office/drawing/2014/main" id="{E50CBCD7-C634-B541-81B2-4818A3BB6DDC}"/>
              </a:ext>
            </a:extLst>
          </p:cNvPr>
          <p:cNvSpPr txBox="1"/>
          <p:nvPr userDrawn="1"/>
        </p:nvSpPr>
        <p:spPr>
          <a:xfrm>
            <a:off x="9036424" y="2079812"/>
            <a:ext cx="0" cy="0"/>
          </a:xfrm>
          <a:prstGeom prst="rect">
            <a:avLst/>
          </a:prstGeom>
          <a:noFill/>
        </p:spPr>
        <p:txBody>
          <a:bodyPr wrap="none" lIns="48000" tIns="48000" rIns="48000" bIns="48000" rtlCol="0">
            <a:noAutofit/>
          </a:bodyPr>
          <a:lstStyle/>
          <a:p>
            <a:endParaRPr lang="fr-FR" sz="2400" dirty="0">
              <a:solidFill>
                <a:srgbClr val="0046FE"/>
              </a:solidFill>
              <a:latin typeface="Corbel" panose="020B0503020204020204" pitchFamily="34" charset="0"/>
            </a:endParaRPr>
          </a:p>
        </p:txBody>
      </p:sp>
    </p:spTree>
    <p:extLst>
      <p:ext uri="{BB962C8B-B14F-4D97-AF65-F5344CB8AC3E}">
        <p14:creationId xmlns:p14="http://schemas.microsoft.com/office/powerpoint/2010/main" val="37314939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3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59A0B3F-5F48-429B-AB75-FD9C92CEC5E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30"/>
            <a:ext cx="12192000" cy="6857143"/>
          </a:xfrm>
          <a:prstGeom prst="rect">
            <a:avLst/>
          </a:prstGeom>
        </p:spPr>
      </p:pic>
      <p:sp>
        <p:nvSpPr>
          <p:cNvPr id="4" name="Espace réservé du contenu 129">
            <a:extLst>
              <a:ext uri="{FF2B5EF4-FFF2-40B4-BE49-F238E27FC236}">
                <a16:creationId xmlns:a16="http://schemas.microsoft.com/office/drawing/2014/main" id="{07CD07FE-FF18-4DA1-B0A0-960EC30A6239}"/>
              </a:ext>
            </a:extLst>
          </p:cNvPr>
          <p:cNvSpPr>
            <a:spLocks noGrp="1"/>
          </p:cNvSpPr>
          <p:nvPr>
            <p:ph sz="quarter" idx="10" hasCustomPrompt="1"/>
          </p:nvPr>
        </p:nvSpPr>
        <p:spPr>
          <a:xfrm>
            <a:off x="6573827" y="3347849"/>
            <a:ext cx="4608512" cy="816091"/>
          </a:xfrm>
          <a:prstGeom prst="rect">
            <a:avLst/>
          </a:prstGeom>
        </p:spPr>
        <p:txBody>
          <a:bodyPr anchor="t"/>
          <a:lstStyle>
            <a:lvl1pPr marL="0" indent="0" algn="l">
              <a:buFontTx/>
              <a:buNone/>
              <a:defRPr lang="fr-FR" sz="1867" b="0" dirty="0">
                <a:solidFill>
                  <a:schemeClr val="bg1"/>
                </a:solidFill>
                <a:latin typeface="Segoe UI" panose="020B0502040204020203" pitchFamily="34" charset="0"/>
                <a:cs typeface="Segoe UI" panose="020B0502040204020203" pitchFamily="34" charset="0"/>
              </a:defRPr>
            </a:lvl1pPr>
            <a:lvl2pPr marL="609570" indent="0">
              <a:buFontTx/>
              <a:buNone/>
              <a:defRPr/>
            </a:lvl2pPr>
            <a:lvl3pPr marL="1219140" indent="0">
              <a:buFontTx/>
              <a:buNone/>
              <a:defRPr/>
            </a:lvl3pPr>
            <a:lvl4pPr marL="1828709" indent="0">
              <a:buFontTx/>
              <a:buNone/>
              <a:defRPr/>
            </a:lvl4pPr>
            <a:lvl5pPr marL="2438278" indent="0">
              <a:buFontTx/>
              <a:buNone/>
              <a:defRPr/>
            </a:lvl5pPr>
          </a:lstStyle>
          <a:p>
            <a:pPr lvl="0"/>
            <a:r>
              <a:rPr lang="fr-FR"/>
              <a:t>Date</a:t>
            </a:r>
          </a:p>
        </p:txBody>
      </p:sp>
    </p:spTree>
    <p:extLst>
      <p:ext uri="{BB962C8B-B14F-4D97-AF65-F5344CB8AC3E}">
        <p14:creationId xmlns:p14="http://schemas.microsoft.com/office/powerpoint/2010/main" val="18604116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cSld name="2_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a:xfrm>
            <a:off x="554677" y="6423197"/>
            <a:ext cx="973899" cy="366183"/>
          </a:xfrm>
          <a:prstGeom prst="rect">
            <a:avLst/>
          </a:prstGeom>
        </p:spPr>
        <p:txBody>
          <a:bodyPr/>
          <a:lstStyle/>
          <a:p>
            <a:fld id="{4C9078E5-47A1-4286-8141-EC314657F362}" type="datetimeFigureOut">
              <a:rPr lang="fr-FR" smtClean="0">
                <a:solidFill>
                  <a:prstClr val="white">
                    <a:tint val="75000"/>
                  </a:prstClr>
                </a:solidFill>
              </a:rPr>
              <a:pPr/>
              <a:t>18/03/2021</a:t>
            </a:fld>
            <a:endParaRPr lang="fr-FR">
              <a:solidFill>
                <a:prstClr val="white">
                  <a:tint val="75000"/>
                </a:prstClr>
              </a:solidFill>
            </a:endParaRPr>
          </a:p>
        </p:txBody>
      </p:sp>
      <p:sp>
        <p:nvSpPr>
          <p:cNvPr id="5" name="Footer Placeholder 4"/>
          <p:cNvSpPr>
            <a:spLocks noGrp="1"/>
          </p:cNvSpPr>
          <p:nvPr>
            <p:ph type="ftr" sz="quarter" idx="11"/>
          </p:nvPr>
        </p:nvSpPr>
        <p:spPr>
          <a:xfrm>
            <a:off x="1583499" y="6423197"/>
            <a:ext cx="8928992" cy="366183"/>
          </a:xfrm>
          <a:prstGeom prst="rect">
            <a:avLst/>
          </a:prstGeom>
        </p:spPr>
        <p:txBody>
          <a:bodyPr/>
          <a:lstStyle/>
          <a:p>
            <a:endParaRPr lang="fr-FR">
              <a:solidFill>
                <a:prstClr val="white">
                  <a:tint val="75000"/>
                </a:prstClr>
              </a:solidFill>
            </a:endParaRPr>
          </a:p>
        </p:txBody>
      </p:sp>
      <p:sp>
        <p:nvSpPr>
          <p:cNvPr id="6" name="Slide Number Placeholder 5"/>
          <p:cNvSpPr>
            <a:spLocks noGrp="1"/>
          </p:cNvSpPr>
          <p:nvPr>
            <p:ph type="sldNum" sz="quarter" idx="12"/>
          </p:nvPr>
        </p:nvSpPr>
        <p:spPr>
          <a:xfrm>
            <a:off x="0" y="6424248"/>
            <a:ext cx="527381" cy="365125"/>
          </a:xfrm>
          <a:prstGeom prst="rect">
            <a:avLst/>
          </a:prstGeom>
        </p:spPr>
        <p:txBody>
          <a:bodyPr/>
          <a:lstStyle/>
          <a:p>
            <a:fld id="{2FC9976D-2442-4B6B-9C9B-DDE560295576}" type="slidenum">
              <a:rPr lang="fr-FR" smtClean="0">
                <a:solidFill>
                  <a:prstClr val="white">
                    <a:tint val="75000"/>
                  </a:prstClr>
                </a:solidFill>
              </a:rPr>
              <a:pPr/>
              <a:t>‹N°›</a:t>
            </a:fld>
            <a:endParaRPr lang="fr-FR">
              <a:solidFill>
                <a:prstClr val="white">
                  <a:tint val="75000"/>
                </a:prstClr>
              </a:solidFill>
            </a:endParaRPr>
          </a:p>
        </p:txBody>
      </p:sp>
    </p:spTree>
    <p:extLst>
      <p:ext uri="{BB962C8B-B14F-4D97-AF65-F5344CB8AC3E}">
        <p14:creationId xmlns:p14="http://schemas.microsoft.com/office/powerpoint/2010/main" val="246216924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4_Disposition personnalisée">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381D4133-E65D-4B58-BB08-9EC1A4CBFEC3}"/>
              </a:ext>
            </a:extLst>
          </p:cNvPr>
          <p:cNvCxnSpPr>
            <a:cxnSpLocks/>
          </p:cNvCxnSpPr>
          <p:nvPr userDrawn="1"/>
        </p:nvCxnSpPr>
        <p:spPr>
          <a:xfrm>
            <a:off x="811696" y="2557083"/>
            <a:ext cx="1248139"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5" name="Titre 116">
            <a:extLst>
              <a:ext uri="{FF2B5EF4-FFF2-40B4-BE49-F238E27FC236}">
                <a16:creationId xmlns:a16="http://schemas.microsoft.com/office/drawing/2014/main" id="{D7DCDC4E-73CE-44B3-9B65-D6F4CFED6AE7}"/>
              </a:ext>
            </a:extLst>
          </p:cNvPr>
          <p:cNvSpPr>
            <a:spLocks noGrp="1"/>
          </p:cNvSpPr>
          <p:nvPr>
            <p:ph type="title" hasCustomPrompt="1"/>
          </p:nvPr>
        </p:nvSpPr>
        <p:spPr>
          <a:xfrm>
            <a:off x="707276" y="1770815"/>
            <a:ext cx="8024093" cy="2208245"/>
          </a:xfrm>
          <a:prstGeom prst="rect">
            <a:avLst/>
          </a:prstGeom>
        </p:spPr>
        <p:txBody>
          <a:bodyPr anchor="ctr">
            <a:normAutofit/>
          </a:bodyPr>
          <a:lstStyle>
            <a:lvl1pPr algn="l">
              <a:lnSpc>
                <a:spcPts val="6667"/>
              </a:lnSpc>
              <a:defRPr lang="fr-FR" sz="3733" b="1" kern="1200" cap="none" baseline="0" dirty="0">
                <a:solidFill>
                  <a:schemeClr val="tx1"/>
                </a:solidFill>
                <a:latin typeface="Corbel" panose="020B0503020204020204" pitchFamily="34" charset="0"/>
                <a:ea typeface="+mn-ea"/>
                <a:cs typeface="Arial" panose="020B0604020202020204" pitchFamily="34" charset="0"/>
              </a:defRPr>
            </a:lvl1pPr>
          </a:lstStyle>
          <a:p>
            <a:r>
              <a:rPr lang="fr-FR" dirty="0"/>
              <a:t>Titre du chapitre</a:t>
            </a:r>
          </a:p>
        </p:txBody>
      </p:sp>
    </p:spTree>
    <p:extLst>
      <p:ext uri="{BB962C8B-B14F-4D97-AF65-F5344CB8AC3E}">
        <p14:creationId xmlns:p14="http://schemas.microsoft.com/office/powerpoint/2010/main" val="208526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4_Ouverture style 1">
    <p:bg>
      <p:bgPr>
        <a:solidFill>
          <a:schemeClr val="tx2"/>
        </a:solidFill>
        <a:effectLst/>
      </p:bgPr>
    </p:bg>
    <p:spTree>
      <p:nvGrpSpPr>
        <p:cNvPr id="1" name=""/>
        <p:cNvGrpSpPr/>
        <p:nvPr/>
      </p:nvGrpSpPr>
      <p:grpSpPr>
        <a:xfrm>
          <a:off x="0" y="0"/>
          <a:ext cx="0" cy="0"/>
          <a:chOff x="0" y="0"/>
          <a:chExt cx="0" cy="0"/>
        </a:xfrm>
      </p:grpSpPr>
      <p:pic>
        <p:nvPicPr>
          <p:cNvPr id="6" name="Imag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920537" y="6139348"/>
            <a:ext cx="841244" cy="397681"/>
          </a:xfrm>
          <a:prstGeom prst="rect">
            <a:avLst/>
          </a:prstGeom>
        </p:spPr>
      </p:pic>
    </p:spTree>
    <p:extLst>
      <p:ext uri="{BB962C8B-B14F-4D97-AF65-F5344CB8AC3E}">
        <p14:creationId xmlns:p14="http://schemas.microsoft.com/office/powerpoint/2010/main" val="66826443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ex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FR" dirty="0"/>
          </a:p>
        </p:txBody>
      </p:sp>
      <p:sp>
        <p:nvSpPr>
          <p:cNvPr id="5" name="Espace réservé du pied de page 4"/>
          <p:cNvSpPr>
            <a:spLocks noGrp="1"/>
          </p:cNvSpPr>
          <p:nvPr>
            <p:ph type="ftr" sz="quarter" idx="11"/>
          </p:nvPr>
        </p:nvSpPr>
        <p:spPr/>
        <p:txBody>
          <a:bodyPr/>
          <a:lstStyle/>
          <a:p>
            <a:r>
              <a:rPr lang="fr-FR"/>
              <a:t>Cegid Retail - Ne jamais manquer une vente</a:t>
            </a:r>
          </a:p>
        </p:txBody>
      </p:sp>
      <p:sp>
        <p:nvSpPr>
          <p:cNvPr id="8" name="Espace réservé du texte 7"/>
          <p:cNvSpPr>
            <a:spLocks noGrp="1"/>
          </p:cNvSpPr>
          <p:nvPr>
            <p:ph type="body" sz="quarter" idx="12" hasCustomPrompt="1"/>
          </p:nvPr>
        </p:nvSpPr>
        <p:spPr>
          <a:xfrm>
            <a:off x="695326" y="1376774"/>
            <a:ext cx="6732823" cy="2254549"/>
          </a:xfrm>
        </p:spPr>
        <p:txBody>
          <a:bodyPr/>
          <a:lstStyle>
            <a:lvl1pPr>
              <a:defRPr/>
            </a:lvl1pPr>
            <a:lvl2pPr>
              <a:defRPr/>
            </a:lvl2pPr>
            <a:lvl3pPr>
              <a:defRPr/>
            </a:lvl3pPr>
            <a:lvl4pPr>
              <a:defRPr/>
            </a:lvl4pPr>
            <a:lvl5pPr>
              <a:defRPr/>
            </a:lvl5pPr>
            <a:lvl6pPr>
              <a:defRPr/>
            </a:lvl6pPr>
          </a:lstStyle>
          <a:p>
            <a:r>
              <a:rPr lang="fr-FR" dirty="0"/>
              <a:t>Titre de premier niveau</a:t>
            </a:r>
          </a:p>
          <a:p>
            <a:pPr lvl="1"/>
            <a:r>
              <a:rPr lang="fr-FR" dirty="0"/>
              <a:t>Titre de niveau 2</a:t>
            </a:r>
          </a:p>
          <a:p>
            <a:pPr lvl="2"/>
            <a:r>
              <a:rPr lang="fr-FR" dirty="0"/>
              <a:t>Introduction, texte courant, </a:t>
            </a:r>
            <a:r>
              <a:rPr lang="fr-FR" u="sng" dirty="0"/>
              <a:t>niveau</a:t>
            </a:r>
            <a:r>
              <a:rPr lang="fr-FR" dirty="0"/>
              <a:t> 3</a:t>
            </a:r>
          </a:p>
          <a:p>
            <a:pPr lvl="3"/>
            <a:r>
              <a:rPr lang="fr-FR" dirty="0"/>
              <a:t>Liste à puces, énumération, niveau 4</a:t>
            </a:r>
          </a:p>
          <a:p>
            <a:pPr lvl="4"/>
            <a:r>
              <a:rPr lang="fr-FR" dirty="0"/>
              <a:t>Liste à puces, énumération, niveau 5</a:t>
            </a:r>
          </a:p>
          <a:p>
            <a:pPr lvl="5"/>
            <a:r>
              <a:rPr lang="fr-FR" dirty="0"/>
              <a:t>Liste à puces, énumération, niveau 6</a:t>
            </a:r>
          </a:p>
        </p:txBody>
      </p:sp>
      <p:sp>
        <p:nvSpPr>
          <p:cNvPr id="3" name="Espace réservé du numéro de diapositive 2"/>
          <p:cNvSpPr>
            <a:spLocks noGrp="1"/>
          </p:cNvSpPr>
          <p:nvPr>
            <p:ph type="sldNum" sz="quarter" idx="15"/>
          </p:nvPr>
        </p:nvSpPr>
        <p:spPr/>
        <p:txBody>
          <a:bodyPr/>
          <a:lstStyle>
            <a:lvl1pPr algn="l">
              <a:defRPr/>
            </a:lvl1pPr>
          </a:lstStyle>
          <a:p>
            <a:fld id="{72F7D735-2684-4015-BC38-8C62B24B466E}" type="slidenum">
              <a:rPr lang="fr-FR" smtClean="0"/>
              <a:pPr/>
              <a:t>‹N°›</a:t>
            </a:fld>
            <a:endParaRPr lang="fr-FR" dirty="0"/>
          </a:p>
        </p:txBody>
      </p:sp>
    </p:spTree>
    <p:extLst>
      <p:ext uri="{BB962C8B-B14F-4D97-AF65-F5344CB8AC3E}">
        <p14:creationId xmlns:p14="http://schemas.microsoft.com/office/powerpoint/2010/main" val="336940948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4_Tex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0AB8C54-9FF2-4387-A1EE-D52767A527AD}"/>
              </a:ext>
            </a:extLst>
          </p:cNvPr>
          <p:cNvSpPr/>
          <p:nvPr userDrawn="1"/>
        </p:nvSpPr>
        <p:spPr>
          <a:xfrm>
            <a:off x="0" y="548680"/>
            <a:ext cx="12192000" cy="6309320"/>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8" name="Triangle rectangle 7">
            <a:extLst>
              <a:ext uri="{FF2B5EF4-FFF2-40B4-BE49-F238E27FC236}">
                <a16:creationId xmlns:a16="http://schemas.microsoft.com/office/drawing/2014/main" id="{F9915D23-CAE8-4169-BADB-41F7C65C56C6}"/>
              </a:ext>
            </a:extLst>
          </p:cNvPr>
          <p:cNvSpPr/>
          <p:nvPr userDrawn="1"/>
        </p:nvSpPr>
        <p:spPr>
          <a:xfrm rot="5400000" flipH="1" flipV="1">
            <a:off x="3269849" y="-2064152"/>
            <a:ext cx="6259627" cy="11584675"/>
          </a:xfrm>
          <a:prstGeom prst="rtTriangle">
            <a:avLst/>
          </a:prstGeom>
          <a:solidFill>
            <a:schemeClr val="accent3"/>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351" b="0" i="0" u="none" strike="noStrike" kern="1200" cap="none" spc="0" normalizeH="0" baseline="0" noProof="0" dirty="0">
              <a:ln>
                <a:noFill/>
              </a:ln>
              <a:solidFill>
                <a:srgbClr val="0046FE">
                  <a:lumMod val="50000"/>
                  <a:lumOff val="50000"/>
                </a:srgbClr>
              </a:solidFill>
              <a:effectLst/>
              <a:uLnTx/>
              <a:uFillTx/>
              <a:latin typeface="Arial" panose="020B0604020202020204"/>
              <a:ea typeface="+mn-ea"/>
              <a:cs typeface="+mn-cs"/>
            </a:endParaRPr>
          </a:p>
        </p:txBody>
      </p:sp>
      <p:sp>
        <p:nvSpPr>
          <p:cNvPr id="2" name="Titre 1"/>
          <p:cNvSpPr>
            <a:spLocks noGrp="1"/>
          </p:cNvSpPr>
          <p:nvPr>
            <p:ph type="title"/>
          </p:nvPr>
        </p:nvSpPr>
        <p:spPr/>
        <p:txBody>
          <a:bodyPr/>
          <a:lstStyle/>
          <a:p>
            <a:r>
              <a:rPr lang="fr-FR"/>
              <a:t>Modifiez le style du titre</a:t>
            </a:r>
            <a:endParaRPr lang="fr-FR" dirty="0"/>
          </a:p>
        </p:txBody>
      </p:sp>
      <p:sp>
        <p:nvSpPr>
          <p:cNvPr id="5" name="Espace réservé du pied de page 4"/>
          <p:cNvSpPr>
            <a:spLocks noGrp="1"/>
          </p:cNvSpPr>
          <p:nvPr>
            <p:ph type="ftr" sz="quarter" idx="11"/>
          </p:nvPr>
        </p:nvSpPr>
        <p:spPr/>
        <p:txBody>
          <a:bodyPr/>
          <a:lstStyle>
            <a:lvl1pPr>
              <a:defRPr>
                <a:solidFill>
                  <a:schemeClr val="bg1"/>
                </a:solidFill>
              </a:defRPr>
            </a:lvl1pPr>
          </a:lstStyle>
          <a:p>
            <a:r>
              <a:rPr lang="fr-FR"/>
              <a:t>Cegid Retail - Ne jamais manquer une vente</a:t>
            </a:r>
            <a:endParaRPr lang="fr-FR" dirty="0"/>
          </a:p>
        </p:txBody>
      </p:sp>
      <p:sp>
        <p:nvSpPr>
          <p:cNvPr id="3" name="Espace réservé du numéro de diapositive 2"/>
          <p:cNvSpPr>
            <a:spLocks noGrp="1"/>
          </p:cNvSpPr>
          <p:nvPr>
            <p:ph type="sldNum" sz="quarter" idx="15"/>
          </p:nvPr>
        </p:nvSpPr>
        <p:spPr/>
        <p:txBody>
          <a:bodyPr/>
          <a:lstStyle>
            <a:lvl1pPr algn="l">
              <a:defRPr>
                <a:solidFill>
                  <a:schemeClr val="bg1"/>
                </a:solidFill>
              </a:defRPr>
            </a:lvl1pPr>
          </a:lstStyle>
          <a:p>
            <a:fld id="{72F7D735-2684-4015-BC38-8C62B24B466E}" type="slidenum">
              <a:rPr lang="fr-FR" smtClean="0"/>
              <a:pPr/>
              <a:t>‹N°›</a:t>
            </a:fld>
            <a:endParaRPr lang="fr-FR" dirty="0"/>
          </a:p>
        </p:txBody>
      </p:sp>
      <p:cxnSp>
        <p:nvCxnSpPr>
          <p:cNvPr id="9" name="Connecteur droit 8">
            <a:extLst>
              <a:ext uri="{FF2B5EF4-FFF2-40B4-BE49-F238E27FC236}">
                <a16:creationId xmlns:a16="http://schemas.microsoft.com/office/drawing/2014/main" id="{66E45E3B-D27C-4D2A-9326-BB10F852F2A1}"/>
              </a:ext>
            </a:extLst>
          </p:cNvPr>
          <p:cNvCxnSpPr/>
          <p:nvPr userDrawn="1"/>
        </p:nvCxnSpPr>
        <p:spPr>
          <a:xfrm>
            <a:off x="1" y="576000"/>
            <a:ext cx="12200219"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10" name="Graphique 7">
            <a:extLst>
              <a:ext uri="{FF2B5EF4-FFF2-40B4-BE49-F238E27FC236}">
                <a16:creationId xmlns:a16="http://schemas.microsoft.com/office/drawing/2014/main" id="{465788A4-E9EB-4E20-9209-D217FB657FA9}"/>
              </a:ext>
            </a:extLst>
          </p:cNvPr>
          <p:cNvGrpSpPr/>
          <p:nvPr userDrawn="1"/>
        </p:nvGrpSpPr>
        <p:grpSpPr>
          <a:xfrm>
            <a:off x="11189412" y="6345913"/>
            <a:ext cx="719560" cy="293923"/>
            <a:chOff x="3286125" y="2281237"/>
            <a:chExt cx="5619750" cy="2295525"/>
          </a:xfrm>
          <a:solidFill>
            <a:schemeClr val="bg1"/>
          </a:solidFill>
        </p:grpSpPr>
        <p:sp>
          <p:nvSpPr>
            <p:cNvPr id="11" name="Forme libre : forme 10">
              <a:extLst>
                <a:ext uri="{FF2B5EF4-FFF2-40B4-BE49-F238E27FC236}">
                  <a16:creationId xmlns:a16="http://schemas.microsoft.com/office/drawing/2014/main" id="{341B26E4-714D-444F-B8D4-77C28EE03E64}"/>
                </a:ext>
              </a:extLst>
            </p:cNvPr>
            <p:cNvSpPr/>
            <p:nvPr/>
          </p:nvSpPr>
          <p:spPr>
            <a:xfrm>
              <a:off x="5698331" y="2744628"/>
              <a:ext cx="1228725" cy="1828800"/>
            </a:xfrm>
            <a:custGeom>
              <a:avLst/>
              <a:gdLst>
                <a:gd name="connsiteX0" fmla="*/ 621696 w 1228725"/>
                <a:gd name="connsiteY0" fmla="*/ 958787 h 1828800"/>
                <a:gd name="connsiteX1" fmla="*/ 316896 w 1228725"/>
                <a:gd name="connsiteY1" fmla="*/ 624173 h 1828800"/>
                <a:gd name="connsiteX2" fmla="*/ 621696 w 1228725"/>
                <a:gd name="connsiteY2" fmla="*/ 294322 h 1828800"/>
                <a:gd name="connsiteX3" fmla="*/ 926496 w 1228725"/>
                <a:gd name="connsiteY3" fmla="*/ 624173 h 1828800"/>
                <a:gd name="connsiteX4" fmla="*/ 621696 w 1228725"/>
                <a:gd name="connsiteY4" fmla="*/ 958787 h 1828800"/>
                <a:gd name="connsiteX5" fmla="*/ 924115 w 1228725"/>
                <a:gd name="connsiteY5" fmla="*/ 36957 h 1828800"/>
                <a:gd name="connsiteX6" fmla="*/ 924115 w 1228725"/>
                <a:gd name="connsiteY6" fmla="*/ 160782 h 1828800"/>
                <a:gd name="connsiteX7" fmla="*/ 876490 w 1228725"/>
                <a:gd name="connsiteY7" fmla="*/ 160782 h 1828800"/>
                <a:gd name="connsiteX8" fmla="*/ 871918 w 1228725"/>
                <a:gd name="connsiteY8" fmla="*/ 155734 h 1828800"/>
                <a:gd name="connsiteX9" fmla="*/ 539401 w 1228725"/>
                <a:gd name="connsiteY9" fmla="*/ 7144 h 1828800"/>
                <a:gd name="connsiteX10" fmla="*/ 7144 w 1228725"/>
                <a:gd name="connsiteY10" fmla="*/ 624173 h 1828800"/>
                <a:gd name="connsiteX11" fmla="*/ 555498 w 1228725"/>
                <a:gd name="connsiteY11" fmla="*/ 1243298 h 1828800"/>
                <a:gd name="connsiteX12" fmla="*/ 868966 w 1228725"/>
                <a:gd name="connsiteY12" fmla="*/ 1106900 h 1828800"/>
                <a:gd name="connsiteX13" fmla="*/ 873633 w 1228725"/>
                <a:gd name="connsiteY13" fmla="*/ 1101090 h 1828800"/>
                <a:gd name="connsiteX14" fmla="*/ 922115 w 1228725"/>
                <a:gd name="connsiteY14" fmla="*/ 1101090 h 1828800"/>
                <a:gd name="connsiteX15" fmla="*/ 922115 w 1228725"/>
                <a:gd name="connsiteY15" fmla="*/ 1340739 h 1828800"/>
                <a:gd name="connsiteX16" fmla="*/ 725614 w 1228725"/>
                <a:gd name="connsiteY16" fmla="*/ 1537240 h 1828800"/>
                <a:gd name="connsiteX17" fmla="*/ 327279 w 1228725"/>
                <a:gd name="connsiteY17" fmla="*/ 1537240 h 1828800"/>
                <a:gd name="connsiteX18" fmla="*/ 327279 w 1228725"/>
                <a:gd name="connsiteY18" fmla="*/ 1827181 h 1828800"/>
                <a:gd name="connsiteX19" fmla="*/ 765429 w 1228725"/>
                <a:gd name="connsiteY19" fmla="*/ 1827181 h 1828800"/>
                <a:gd name="connsiteX20" fmla="*/ 1225106 w 1228725"/>
                <a:gd name="connsiteY20" fmla="*/ 1367504 h 1828800"/>
                <a:gd name="connsiteX21" fmla="*/ 1225106 w 1228725"/>
                <a:gd name="connsiteY21" fmla="*/ 36957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8725" h="1828800">
                  <a:moveTo>
                    <a:pt x="621696" y="958787"/>
                  </a:moveTo>
                  <a:cubicBezTo>
                    <a:pt x="445198" y="958787"/>
                    <a:pt x="316896" y="818102"/>
                    <a:pt x="316896" y="624173"/>
                  </a:cubicBezTo>
                  <a:cubicBezTo>
                    <a:pt x="316896" y="433102"/>
                    <a:pt x="445008" y="294322"/>
                    <a:pt x="621696" y="294322"/>
                  </a:cubicBezTo>
                  <a:cubicBezTo>
                    <a:pt x="798386" y="294322"/>
                    <a:pt x="926496" y="433102"/>
                    <a:pt x="926496" y="624173"/>
                  </a:cubicBezTo>
                  <a:cubicBezTo>
                    <a:pt x="926496" y="815245"/>
                    <a:pt x="795528" y="958787"/>
                    <a:pt x="621696" y="958787"/>
                  </a:cubicBezTo>
                  <a:moveTo>
                    <a:pt x="924115" y="36957"/>
                  </a:moveTo>
                  <a:lnTo>
                    <a:pt x="924115" y="160782"/>
                  </a:lnTo>
                  <a:lnTo>
                    <a:pt x="876490" y="160782"/>
                  </a:lnTo>
                  <a:lnTo>
                    <a:pt x="871918" y="155734"/>
                  </a:lnTo>
                  <a:cubicBezTo>
                    <a:pt x="805243" y="83820"/>
                    <a:pt x="718280" y="7144"/>
                    <a:pt x="539401" y="7144"/>
                  </a:cubicBezTo>
                  <a:cubicBezTo>
                    <a:pt x="240982" y="7144"/>
                    <a:pt x="7144" y="278225"/>
                    <a:pt x="7144" y="624173"/>
                  </a:cubicBezTo>
                  <a:cubicBezTo>
                    <a:pt x="7144" y="971550"/>
                    <a:pt x="248031" y="1243298"/>
                    <a:pt x="555498" y="1243298"/>
                  </a:cubicBezTo>
                  <a:cubicBezTo>
                    <a:pt x="733710" y="1243298"/>
                    <a:pt x="816673" y="1170337"/>
                    <a:pt x="868966" y="1106900"/>
                  </a:cubicBezTo>
                  <a:lnTo>
                    <a:pt x="873633" y="1101090"/>
                  </a:lnTo>
                  <a:lnTo>
                    <a:pt x="922115" y="1101090"/>
                  </a:lnTo>
                  <a:lnTo>
                    <a:pt x="922115" y="1340739"/>
                  </a:lnTo>
                  <a:cubicBezTo>
                    <a:pt x="922115" y="1449263"/>
                    <a:pt x="834139" y="1537240"/>
                    <a:pt x="725614" y="1537240"/>
                  </a:cubicBezTo>
                  <a:lnTo>
                    <a:pt x="327279" y="1537240"/>
                  </a:lnTo>
                  <a:lnTo>
                    <a:pt x="327279" y="1827181"/>
                  </a:lnTo>
                  <a:lnTo>
                    <a:pt x="765429" y="1827181"/>
                  </a:lnTo>
                  <a:cubicBezTo>
                    <a:pt x="1019302" y="1827181"/>
                    <a:pt x="1225106" y="1621376"/>
                    <a:pt x="1225106" y="1367504"/>
                  </a:cubicBezTo>
                  <a:lnTo>
                    <a:pt x="1225106" y="36957"/>
                  </a:lnTo>
                  <a:close/>
                </a:path>
              </a:pathLst>
            </a:custGeom>
            <a:grpFill/>
            <a:ln w="9525" cap="flat">
              <a:noFill/>
              <a:prstDash val="solid"/>
              <a:miter/>
            </a:ln>
          </p:spPr>
          <p:txBody>
            <a:bodyPr rtlCol="0" anchor="ctr"/>
            <a:lstStyle/>
            <a:p>
              <a:endParaRPr lang="fr-FR" sz="1800" dirty="0"/>
            </a:p>
          </p:txBody>
        </p:sp>
        <p:sp>
          <p:nvSpPr>
            <p:cNvPr id="12" name="Forme libre : forme 11">
              <a:extLst>
                <a:ext uri="{FF2B5EF4-FFF2-40B4-BE49-F238E27FC236}">
                  <a16:creationId xmlns:a16="http://schemas.microsoft.com/office/drawing/2014/main" id="{86C49AD8-7B12-4957-83CA-E19FD3E09D5C}"/>
                </a:ext>
              </a:extLst>
            </p:cNvPr>
            <p:cNvSpPr/>
            <p:nvPr/>
          </p:nvSpPr>
          <p:spPr>
            <a:xfrm>
              <a:off x="4342829" y="2767679"/>
              <a:ext cx="1200150" cy="1247775"/>
            </a:xfrm>
            <a:custGeom>
              <a:avLst/>
              <a:gdLst>
                <a:gd name="connsiteX0" fmla="*/ 617411 w 1200150"/>
                <a:gd name="connsiteY0" fmla="*/ 1243489 h 1247775"/>
                <a:gd name="connsiteX1" fmla="*/ 7144 w 1200150"/>
                <a:gd name="connsiteY1" fmla="*/ 626269 h 1247775"/>
                <a:gd name="connsiteX2" fmla="*/ 608266 w 1200150"/>
                <a:gd name="connsiteY2" fmla="*/ 7144 h 1247775"/>
                <a:gd name="connsiteX3" fmla="*/ 1195578 w 1200150"/>
                <a:gd name="connsiteY3" fmla="*/ 624268 h 1247775"/>
                <a:gd name="connsiteX4" fmla="*/ 1195578 w 1200150"/>
                <a:gd name="connsiteY4" fmla="*/ 693420 h 1247775"/>
                <a:gd name="connsiteX5" fmla="*/ 319278 w 1200150"/>
                <a:gd name="connsiteY5" fmla="*/ 693420 h 1247775"/>
                <a:gd name="connsiteX6" fmla="*/ 319278 w 1200150"/>
                <a:gd name="connsiteY6" fmla="*/ 709422 h 1247775"/>
                <a:gd name="connsiteX7" fmla="*/ 612457 w 1200150"/>
                <a:gd name="connsiteY7" fmla="*/ 979456 h 1247775"/>
                <a:gd name="connsiteX8" fmla="*/ 882396 w 1200150"/>
                <a:gd name="connsiteY8" fmla="*/ 837724 h 1247775"/>
                <a:gd name="connsiteX9" fmla="*/ 1151191 w 1200150"/>
                <a:gd name="connsiteY9" fmla="*/ 899446 h 1247775"/>
                <a:gd name="connsiteX10" fmla="*/ 617029 w 1200150"/>
                <a:gd name="connsiteY10" fmla="*/ 1243775 h 1247775"/>
                <a:gd name="connsiteX11" fmla="*/ 607504 w 1200150"/>
                <a:gd name="connsiteY11" fmla="*/ 253174 h 1247775"/>
                <a:gd name="connsiteX12" fmla="*/ 321278 w 1200150"/>
                <a:gd name="connsiteY12" fmla="*/ 484441 h 1247775"/>
                <a:gd name="connsiteX13" fmla="*/ 318611 w 1200150"/>
                <a:gd name="connsiteY13" fmla="*/ 502539 h 1247775"/>
                <a:gd name="connsiteX14" fmla="*/ 892207 w 1200150"/>
                <a:gd name="connsiteY14" fmla="*/ 502539 h 1247775"/>
                <a:gd name="connsiteX15" fmla="*/ 889921 w 1200150"/>
                <a:gd name="connsiteY15" fmla="*/ 484727 h 1247775"/>
                <a:gd name="connsiteX16" fmla="*/ 608266 w 1200150"/>
                <a:gd name="connsiteY16" fmla="*/ 253174 h 124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00150" h="1247775">
                  <a:moveTo>
                    <a:pt x="617411" y="1243489"/>
                  </a:moveTo>
                  <a:cubicBezTo>
                    <a:pt x="263747" y="1243489"/>
                    <a:pt x="7144" y="983932"/>
                    <a:pt x="7144" y="626269"/>
                  </a:cubicBezTo>
                  <a:cubicBezTo>
                    <a:pt x="7144" y="273177"/>
                    <a:pt x="265557" y="7144"/>
                    <a:pt x="608266" y="7144"/>
                  </a:cubicBezTo>
                  <a:cubicBezTo>
                    <a:pt x="954119" y="7144"/>
                    <a:pt x="1195578" y="260890"/>
                    <a:pt x="1195578" y="624268"/>
                  </a:cubicBezTo>
                  <a:lnTo>
                    <a:pt x="1195578" y="693420"/>
                  </a:lnTo>
                  <a:lnTo>
                    <a:pt x="319278" y="693420"/>
                  </a:lnTo>
                  <a:lnTo>
                    <a:pt x="319278" y="709422"/>
                  </a:lnTo>
                  <a:cubicBezTo>
                    <a:pt x="321564" y="871347"/>
                    <a:pt x="439388" y="979456"/>
                    <a:pt x="612457" y="979456"/>
                  </a:cubicBezTo>
                  <a:cubicBezTo>
                    <a:pt x="737139" y="979456"/>
                    <a:pt x="835533" y="927830"/>
                    <a:pt x="882396" y="837724"/>
                  </a:cubicBezTo>
                  <a:lnTo>
                    <a:pt x="1151191" y="899446"/>
                  </a:lnTo>
                  <a:cubicBezTo>
                    <a:pt x="1074039" y="1118521"/>
                    <a:pt x="879253" y="1243775"/>
                    <a:pt x="617029" y="1243775"/>
                  </a:cubicBezTo>
                  <a:moveTo>
                    <a:pt x="607504" y="253174"/>
                  </a:moveTo>
                  <a:cubicBezTo>
                    <a:pt x="442246" y="253174"/>
                    <a:pt x="338423" y="369570"/>
                    <a:pt x="321278" y="484441"/>
                  </a:cubicBezTo>
                  <a:lnTo>
                    <a:pt x="318611" y="502539"/>
                  </a:lnTo>
                  <a:lnTo>
                    <a:pt x="892207" y="502539"/>
                  </a:lnTo>
                  <a:lnTo>
                    <a:pt x="889921" y="484727"/>
                  </a:lnTo>
                  <a:cubicBezTo>
                    <a:pt x="872204" y="350615"/>
                    <a:pt x="753808" y="253174"/>
                    <a:pt x="608266" y="253174"/>
                  </a:cubicBezTo>
                </a:path>
              </a:pathLst>
            </a:custGeom>
            <a:grpFill/>
            <a:ln w="9525" cap="flat">
              <a:noFill/>
              <a:prstDash val="solid"/>
              <a:miter/>
            </a:ln>
          </p:spPr>
          <p:txBody>
            <a:bodyPr rtlCol="0" anchor="ctr"/>
            <a:lstStyle/>
            <a:p>
              <a:endParaRPr lang="fr-FR" sz="1800" dirty="0"/>
            </a:p>
          </p:txBody>
        </p:sp>
        <p:sp>
          <p:nvSpPr>
            <p:cNvPr id="13" name="Forme libre : forme 12">
              <a:extLst>
                <a:ext uri="{FF2B5EF4-FFF2-40B4-BE49-F238E27FC236}">
                  <a16:creationId xmlns:a16="http://schemas.microsoft.com/office/drawing/2014/main" id="{C04C241B-28DC-4008-A1FE-C191A8BC772E}"/>
                </a:ext>
              </a:extLst>
            </p:cNvPr>
            <p:cNvSpPr/>
            <p:nvPr/>
          </p:nvSpPr>
          <p:spPr>
            <a:xfrm>
              <a:off x="7150513" y="2274093"/>
              <a:ext cx="371475" cy="1704975"/>
            </a:xfrm>
            <a:custGeom>
              <a:avLst/>
              <a:gdLst>
                <a:gd name="connsiteX0" fmla="*/ 34671 w 371475"/>
                <a:gd name="connsiteY0" fmla="*/ 555212 h 1704975"/>
                <a:gd name="connsiteX1" fmla="*/ 335661 w 371475"/>
                <a:gd name="connsiteY1" fmla="*/ 555212 h 1704975"/>
                <a:gd name="connsiteX2" fmla="*/ 335661 w 371475"/>
                <a:gd name="connsiteY2" fmla="*/ 1700689 h 1704975"/>
                <a:gd name="connsiteX3" fmla="*/ 34671 w 371475"/>
                <a:gd name="connsiteY3" fmla="*/ 1700689 h 1704975"/>
                <a:gd name="connsiteX4" fmla="*/ 190881 w 371475"/>
                <a:gd name="connsiteY4" fmla="*/ 363188 h 1704975"/>
                <a:gd name="connsiteX5" fmla="*/ 7144 w 371475"/>
                <a:gd name="connsiteY5" fmla="*/ 184023 h 1704975"/>
                <a:gd name="connsiteX6" fmla="*/ 190881 w 371475"/>
                <a:gd name="connsiteY6" fmla="*/ 7144 h 1704975"/>
                <a:gd name="connsiteX7" fmla="*/ 371856 w 371475"/>
                <a:gd name="connsiteY7" fmla="*/ 184023 h 1704975"/>
                <a:gd name="connsiteX8" fmla="*/ 190881 w 371475"/>
                <a:gd name="connsiteY8" fmla="*/ 363188 h 170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1475" h="1704975">
                  <a:moveTo>
                    <a:pt x="34671" y="555212"/>
                  </a:moveTo>
                  <a:lnTo>
                    <a:pt x="335661" y="555212"/>
                  </a:lnTo>
                  <a:lnTo>
                    <a:pt x="335661" y="1700689"/>
                  </a:lnTo>
                  <a:lnTo>
                    <a:pt x="34671" y="1700689"/>
                  </a:lnTo>
                  <a:close/>
                  <a:moveTo>
                    <a:pt x="190881" y="363188"/>
                  </a:moveTo>
                  <a:cubicBezTo>
                    <a:pt x="86106" y="363188"/>
                    <a:pt x="7144" y="286226"/>
                    <a:pt x="7144" y="184023"/>
                  </a:cubicBezTo>
                  <a:cubicBezTo>
                    <a:pt x="7144" y="83248"/>
                    <a:pt x="86106" y="7144"/>
                    <a:pt x="190881" y="7144"/>
                  </a:cubicBezTo>
                  <a:cubicBezTo>
                    <a:pt x="292608" y="7144"/>
                    <a:pt x="371856" y="84868"/>
                    <a:pt x="371856" y="184023"/>
                  </a:cubicBezTo>
                  <a:cubicBezTo>
                    <a:pt x="371856" y="286226"/>
                    <a:pt x="293846" y="363188"/>
                    <a:pt x="190881" y="363188"/>
                  </a:cubicBezTo>
                </a:path>
              </a:pathLst>
            </a:custGeom>
            <a:grpFill/>
            <a:ln w="9525" cap="flat">
              <a:noFill/>
              <a:prstDash val="solid"/>
              <a:miter/>
            </a:ln>
          </p:spPr>
          <p:txBody>
            <a:bodyPr rtlCol="0" anchor="ctr"/>
            <a:lstStyle/>
            <a:p>
              <a:endParaRPr lang="fr-FR" sz="1800" dirty="0"/>
            </a:p>
          </p:txBody>
        </p:sp>
        <p:sp>
          <p:nvSpPr>
            <p:cNvPr id="14" name="Forme libre : forme 13">
              <a:extLst>
                <a:ext uri="{FF2B5EF4-FFF2-40B4-BE49-F238E27FC236}">
                  <a16:creationId xmlns:a16="http://schemas.microsoft.com/office/drawing/2014/main" id="{D700B5F7-4670-4D80-90DC-AE5A9270C20D}"/>
                </a:ext>
              </a:extLst>
            </p:cNvPr>
            <p:cNvSpPr/>
            <p:nvPr/>
          </p:nvSpPr>
          <p:spPr>
            <a:xfrm>
              <a:off x="7678484" y="2288952"/>
              <a:ext cx="1228725" cy="1724025"/>
            </a:xfrm>
            <a:custGeom>
              <a:avLst/>
              <a:gdLst>
                <a:gd name="connsiteX0" fmla="*/ 555593 w 1228725"/>
                <a:gd name="connsiteY0" fmla="*/ 1725263 h 1724025"/>
                <a:gd name="connsiteX1" fmla="*/ 7144 w 1228725"/>
                <a:gd name="connsiteY1" fmla="*/ 1106138 h 1724025"/>
                <a:gd name="connsiteX2" fmla="*/ 537210 w 1228725"/>
                <a:gd name="connsiteY2" fmla="*/ 489013 h 1724025"/>
                <a:gd name="connsiteX3" fmla="*/ 868870 w 1228725"/>
                <a:gd name="connsiteY3" fmla="*/ 636746 h 1724025"/>
                <a:gd name="connsiteX4" fmla="*/ 873633 w 1228725"/>
                <a:gd name="connsiteY4" fmla="*/ 642652 h 1724025"/>
                <a:gd name="connsiteX5" fmla="*/ 922115 w 1228725"/>
                <a:gd name="connsiteY5" fmla="*/ 642652 h 1724025"/>
                <a:gd name="connsiteX6" fmla="*/ 922115 w 1228725"/>
                <a:gd name="connsiteY6" fmla="*/ 7144 h 1724025"/>
                <a:gd name="connsiteX7" fmla="*/ 1225486 w 1228725"/>
                <a:gd name="connsiteY7" fmla="*/ 7144 h 1724025"/>
                <a:gd name="connsiteX8" fmla="*/ 1225486 w 1228725"/>
                <a:gd name="connsiteY8" fmla="*/ 1695450 h 1724025"/>
                <a:gd name="connsiteX9" fmla="*/ 922115 w 1228725"/>
                <a:gd name="connsiteY9" fmla="*/ 1695450 h 1724025"/>
                <a:gd name="connsiteX10" fmla="*/ 922115 w 1228725"/>
                <a:gd name="connsiteY10" fmla="*/ 1583055 h 1724025"/>
                <a:gd name="connsiteX11" fmla="*/ 873347 w 1228725"/>
                <a:gd name="connsiteY11" fmla="*/ 1583055 h 1724025"/>
                <a:gd name="connsiteX12" fmla="*/ 868584 w 1228725"/>
                <a:gd name="connsiteY12" fmla="*/ 1589341 h 1724025"/>
                <a:gd name="connsiteX13" fmla="*/ 555593 w 1228725"/>
                <a:gd name="connsiteY13" fmla="*/ 1725263 h 1724025"/>
                <a:gd name="connsiteX14" fmla="*/ 619791 w 1228725"/>
                <a:gd name="connsiteY14" fmla="*/ 775906 h 1724025"/>
                <a:gd name="connsiteX15" fmla="*/ 314991 w 1228725"/>
                <a:gd name="connsiteY15" fmla="*/ 1108139 h 1724025"/>
                <a:gd name="connsiteX16" fmla="*/ 621982 w 1228725"/>
                <a:gd name="connsiteY16" fmla="*/ 1440371 h 1724025"/>
                <a:gd name="connsiteX17" fmla="*/ 926782 w 1228725"/>
                <a:gd name="connsiteY17" fmla="*/ 1108139 h 1724025"/>
                <a:gd name="connsiteX18" fmla="*/ 619887 w 1228725"/>
                <a:gd name="connsiteY18" fmla="*/ 775906 h 172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28725" h="1724025">
                  <a:moveTo>
                    <a:pt x="555593" y="1725263"/>
                  </a:moveTo>
                  <a:cubicBezTo>
                    <a:pt x="248030" y="1725263"/>
                    <a:pt x="7144" y="1453134"/>
                    <a:pt x="7144" y="1106138"/>
                  </a:cubicBezTo>
                  <a:cubicBezTo>
                    <a:pt x="7144" y="759143"/>
                    <a:pt x="240030" y="489013"/>
                    <a:pt x="537210" y="489013"/>
                  </a:cubicBezTo>
                  <a:cubicBezTo>
                    <a:pt x="678275" y="489013"/>
                    <a:pt x="789812" y="538734"/>
                    <a:pt x="868870" y="636746"/>
                  </a:cubicBezTo>
                  <a:lnTo>
                    <a:pt x="873633" y="642652"/>
                  </a:lnTo>
                  <a:lnTo>
                    <a:pt x="922115" y="642652"/>
                  </a:lnTo>
                  <a:lnTo>
                    <a:pt x="922115" y="7144"/>
                  </a:lnTo>
                  <a:lnTo>
                    <a:pt x="1225486" y="7144"/>
                  </a:lnTo>
                  <a:lnTo>
                    <a:pt x="1225486" y="1695450"/>
                  </a:lnTo>
                  <a:lnTo>
                    <a:pt x="922115" y="1695450"/>
                  </a:lnTo>
                  <a:lnTo>
                    <a:pt x="922115" y="1583055"/>
                  </a:lnTo>
                  <a:lnTo>
                    <a:pt x="873347" y="1583055"/>
                  </a:lnTo>
                  <a:lnTo>
                    <a:pt x="868584" y="1589341"/>
                  </a:lnTo>
                  <a:cubicBezTo>
                    <a:pt x="800291" y="1679543"/>
                    <a:pt x="694944" y="1725263"/>
                    <a:pt x="555593" y="1725263"/>
                  </a:cubicBezTo>
                  <a:moveTo>
                    <a:pt x="619791" y="775906"/>
                  </a:moveTo>
                  <a:cubicBezTo>
                    <a:pt x="443199" y="775906"/>
                    <a:pt x="314991" y="915638"/>
                    <a:pt x="314991" y="1108139"/>
                  </a:cubicBezTo>
                  <a:cubicBezTo>
                    <a:pt x="314991" y="1300639"/>
                    <a:pt x="444055" y="1440371"/>
                    <a:pt x="621982" y="1440371"/>
                  </a:cubicBezTo>
                  <a:cubicBezTo>
                    <a:pt x="795624" y="1440371"/>
                    <a:pt x="926782" y="1297496"/>
                    <a:pt x="926782" y="1108139"/>
                  </a:cubicBezTo>
                  <a:cubicBezTo>
                    <a:pt x="926782" y="912495"/>
                    <a:pt x="800576" y="775906"/>
                    <a:pt x="619887" y="775906"/>
                  </a:cubicBezTo>
                </a:path>
              </a:pathLst>
            </a:custGeom>
            <a:grpFill/>
            <a:ln w="9525" cap="flat">
              <a:noFill/>
              <a:prstDash val="solid"/>
              <a:miter/>
            </a:ln>
          </p:spPr>
          <p:txBody>
            <a:bodyPr rtlCol="0" anchor="ctr"/>
            <a:lstStyle/>
            <a:p>
              <a:endParaRPr lang="fr-FR" sz="1800" dirty="0"/>
            </a:p>
          </p:txBody>
        </p:sp>
        <p:sp>
          <p:nvSpPr>
            <p:cNvPr id="15" name="Forme libre : forme 14">
              <a:extLst>
                <a:ext uri="{FF2B5EF4-FFF2-40B4-BE49-F238E27FC236}">
                  <a16:creationId xmlns:a16="http://schemas.microsoft.com/office/drawing/2014/main" id="{61824412-F09E-448B-8A03-2BFCE9387911}"/>
                </a:ext>
              </a:extLst>
            </p:cNvPr>
            <p:cNvSpPr/>
            <p:nvPr/>
          </p:nvSpPr>
          <p:spPr>
            <a:xfrm>
              <a:off x="3278981" y="2770346"/>
              <a:ext cx="990600" cy="1238250"/>
            </a:xfrm>
            <a:custGeom>
              <a:avLst/>
              <a:gdLst>
                <a:gd name="connsiteX0" fmla="*/ 605028 w 990600"/>
                <a:gd name="connsiteY0" fmla="*/ 1236917 h 1238250"/>
                <a:gd name="connsiteX1" fmla="*/ 7144 w 990600"/>
                <a:gd name="connsiteY1" fmla="*/ 629317 h 1238250"/>
                <a:gd name="connsiteX2" fmla="*/ 634174 w 990600"/>
                <a:gd name="connsiteY2" fmla="*/ 7144 h 1238250"/>
                <a:gd name="connsiteX3" fmla="*/ 981742 w 990600"/>
                <a:gd name="connsiteY3" fmla="*/ 89345 h 1238250"/>
                <a:gd name="connsiteX4" fmla="*/ 883825 w 990600"/>
                <a:gd name="connsiteY4" fmla="*/ 333089 h 1238250"/>
                <a:gd name="connsiteX5" fmla="*/ 663416 w 990600"/>
                <a:gd name="connsiteY5" fmla="*/ 282416 h 1238250"/>
                <a:gd name="connsiteX6" fmla="*/ 319373 w 990600"/>
                <a:gd name="connsiteY6" fmla="*/ 624459 h 1238250"/>
                <a:gd name="connsiteX7" fmla="*/ 668369 w 990600"/>
                <a:gd name="connsiteY7" fmla="*/ 966502 h 1238250"/>
                <a:gd name="connsiteX8" fmla="*/ 883158 w 990600"/>
                <a:gd name="connsiteY8" fmla="*/ 904875 h 1238250"/>
                <a:gd name="connsiteX9" fmla="*/ 986599 w 990600"/>
                <a:gd name="connsiteY9" fmla="*/ 1120521 h 1238250"/>
                <a:gd name="connsiteX10" fmla="*/ 605028 w 990600"/>
                <a:gd name="connsiteY10" fmla="*/ 1236917 h 123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90600" h="1238250">
                  <a:moveTo>
                    <a:pt x="605028" y="1236917"/>
                  </a:moveTo>
                  <a:cubicBezTo>
                    <a:pt x="258603" y="1236917"/>
                    <a:pt x="7144" y="981361"/>
                    <a:pt x="7144" y="629317"/>
                  </a:cubicBezTo>
                  <a:cubicBezTo>
                    <a:pt x="7144" y="268796"/>
                    <a:pt x="270891" y="7144"/>
                    <a:pt x="634174" y="7144"/>
                  </a:cubicBezTo>
                  <a:cubicBezTo>
                    <a:pt x="759619" y="7144"/>
                    <a:pt x="854487" y="29528"/>
                    <a:pt x="981742" y="89345"/>
                  </a:cubicBezTo>
                  <a:lnTo>
                    <a:pt x="883825" y="333089"/>
                  </a:lnTo>
                  <a:cubicBezTo>
                    <a:pt x="800385" y="296228"/>
                    <a:pt x="739997" y="282416"/>
                    <a:pt x="663416" y="282416"/>
                  </a:cubicBezTo>
                  <a:cubicBezTo>
                    <a:pt x="471201" y="282416"/>
                    <a:pt x="319373" y="394240"/>
                    <a:pt x="319373" y="624459"/>
                  </a:cubicBezTo>
                  <a:cubicBezTo>
                    <a:pt x="319373" y="854678"/>
                    <a:pt x="466915" y="966502"/>
                    <a:pt x="668369" y="966502"/>
                  </a:cubicBezTo>
                  <a:cubicBezTo>
                    <a:pt x="745521" y="966502"/>
                    <a:pt x="806482" y="949166"/>
                    <a:pt x="883158" y="904875"/>
                  </a:cubicBezTo>
                  <a:lnTo>
                    <a:pt x="986599" y="1120521"/>
                  </a:lnTo>
                  <a:cubicBezTo>
                    <a:pt x="863346" y="1200912"/>
                    <a:pt x="745427" y="1236917"/>
                    <a:pt x="605028" y="1236917"/>
                  </a:cubicBezTo>
                </a:path>
              </a:pathLst>
            </a:custGeom>
            <a:grpFill/>
            <a:ln w="9525" cap="flat">
              <a:noFill/>
              <a:prstDash val="solid"/>
              <a:miter/>
            </a:ln>
          </p:spPr>
          <p:txBody>
            <a:bodyPr rtlCol="0" anchor="ctr"/>
            <a:lstStyle/>
            <a:p>
              <a:endParaRPr lang="fr-FR" sz="1800" dirty="0"/>
            </a:p>
          </p:txBody>
        </p:sp>
      </p:grpSp>
    </p:spTree>
    <p:extLst>
      <p:ext uri="{BB962C8B-B14F-4D97-AF65-F5344CB8AC3E}">
        <p14:creationId xmlns:p14="http://schemas.microsoft.com/office/powerpoint/2010/main" val="216179787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5_Tex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0AB8C54-9FF2-4387-A1EE-D52767A527AD}"/>
              </a:ext>
            </a:extLst>
          </p:cNvPr>
          <p:cNvSpPr/>
          <p:nvPr userDrawn="1"/>
        </p:nvSpPr>
        <p:spPr>
          <a:xfrm>
            <a:off x="0" y="548680"/>
            <a:ext cx="12192000" cy="6309320"/>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2" name="Titre 1"/>
          <p:cNvSpPr>
            <a:spLocks noGrp="1"/>
          </p:cNvSpPr>
          <p:nvPr>
            <p:ph type="title"/>
          </p:nvPr>
        </p:nvSpPr>
        <p:spPr/>
        <p:txBody>
          <a:bodyPr/>
          <a:lstStyle/>
          <a:p>
            <a:r>
              <a:rPr lang="fr-FR"/>
              <a:t>Modifiez le style du titre</a:t>
            </a:r>
            <a:endParaRPr lang="fr-FR" dirty="0"/>
          </a:p>
        </p:txBody>
      </p:sp>
      <p:sp>
        <p:nvSpPr>
          <p:cNvPr id="5" name="Espace réservé du pied de page 4"/>
          <p:cNvSpPr>
            <a:spLocks noGrp="1"/>
          </p:cNvSpPr>
          <p:nvPr>
            <p:ph type="ftr" sz="quarter" idx="11"/>
          </p:nvPr>
        </p:nvSpPr>
        <p:spPr/>
        <p:txBody>
          <a:bodyPr/>
          <a:lstStyle>
            <a:lvl1pPr>
              <a:defRPr>
                <a:solidFill>
                  <a:schemeClr val="bg1"/>
                </a:solidFill>
              </a:defRPr>
            </a:lvl1pPr>
          </a:lstStyle>
          <a:p>
            <a:r>
              <a:rPr lang="fr-FR"/>
              <a:t>Cegid Retail - Ne jamais manquer une vente</a:t>
            </a:r>
            <a:endParaRPr lang="fr-FR" dirty="0"/>
          </a:p>
        </p:txBody>
      </p:sp>
      <p:sp>
        <p:nvSpPr>
          <p:cNvPr id="3" name="Espace réservé du numéro de diapositive 2"/>
          <p:cNvSpPr>
            <a:spLocks noGrp="1"/>
          </p:cNvSpPr>
          <p:nvPr>
            <p:ph type="sldNum" sz="quarter" idx="15"/>
          </p:nvPr>
        </p:nvSpPr>
        <p:spPr/>
        <p:txBody>
          <a:bodyPr/>
          <a:lstStyle>
            <a:lvl1pPr algn="l">
              <a:defRPr>
                <a:solidFill>
                  <a:schemeClr val="bg1"/>
                </a:solidFill>
              </a:defRPr>
            </a:lvl1pPr>
          </a:lstStyle>
          <a:p>
            <a:fld id="{72F7D735-2684-4015-BC38-8C62B24B466E}" type="slidenum">
              <a:rPr lang="fr-FR" smtClean="0"/>
              <a:pPr/>
              <a:t>‹N°›</a:t>
            </a:fld>
            <a:endParaRPr lang="fr-FR" dirty="0"/>
          </a:p>
        </p:txBody>
      </p:sp>
      <p:cxnSp>
        <p:nvCxnSpPr>
          <p:cNvPr id="9" name="Connecteur droit 8">
            <a:extLst>
              <a:ext uri="{FF2B5EF4-FFF2-40B4-BE49-F238E27FC236}">
                <a16:creationId xmlns:a16="http://schemas.microsoft.com/office/drawing/2014/main" id="{66E45E3B-D27C-4D2A-9326-BB10F852F2A1}"/>
              </a:ext>
            </a:extLst>
          </p:cNvPr>
          <p:cNvCxnSpPr/>
          <p:nvPr userDrawn="1"/>
        </p:nvCxnSpPr>
        <p:spPr>
          <a:xfrm>
            <a:off x="1" y="576000"/>
            <a:ext cx="12200219"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8" name="Graphique 7">
            <a:extLst>
              <a:ext uri="{FF2B5EF4-FFF2-40B4-BE49-F238E27FC236}">
                <a16:creationId xmlns:a16="http://schemas.microsoft.com/office/drawing/2014/main" id="{1BC83209-B9E2-4377-8098-09F40285EEEA}"/>
              </a:ext>
            </a:extLst>
          </p:cNvPr>
          <p:cNvGrpSpPr/>
          <p:nvPr userDrawn="1"/>
        </p:nvGrpSpPr>
        <p:grpSpPr>
          <a:xfrm>
            <a:off x="11189412" y="6345913"/>
            <a:ext cx="719560" cy="293923"/>
            <a:chOff x="3286125" y="2281237"/>
            <a:chExt cx="5619750" cy="2295525"/>
          </a:xfrm>
          <a:solidFill>
            <a:schemeClr val="bg1"/>
          </a:solidFill>
        </p:grpSpPr>
        <p:sp>
          <p:nvSpPr>
            <p:cNvPr id="10" name="Forme libre : forme 9">
              <a:extLst>
                <a:ext uri="{FF2B5EF4-FFF2-40B4-BE49-F238E27FC236}">
                  <a16:creationId xmlns:a16="http://schemas.microsoft.com/office/drawing/2014/main" id="{8357E071-8317-44A1-8341-9023055463F0}"/>
                </a:ext>
              </a:extLst>
            </p:cNvPr>
            <p:cNvSpPr/>
            <p:nvPr/>
          </p:nvSpPr>
          <p:spPr>
            <a:xfrm>
              <a:off x="5698331" y="2744628"/>
              <a:ext cx="1228725" cy="1828800"/>
            </a:xfrm>
            <a:custGeom>
              <a:avLst/>
              <a:gdLst>
                <a:gd name="connsiteX0" fmla="*/ 621696 w 1228725"/>
                <a:gd name="connsiteY0" fmla="*/ 958787 h 1828800"/>
                <a:gd name="connsiteX1" fmla="*/ 316896 w 1228725"/>
                <a:gd name="connsiteY1" fmla="*/ 624173 h 1828800"/>
                <a:gd name="connsiteX2" fmla="*/ 621696 w 1228725"/>
                <a:gd name="connsiteY2" fmla="*/ 294322 h 1828800"/>
                <a:gd name="connsiteX3" fmla="*/ 926496 w 1228725"/>
                <a:gd name="connsiteY3" fmla="*/ 624173 h 1828800"/>
                <a:gd name="connsiteX4" fmla="*/ 621696 w 1228725"/>
                <a:gd name="connsiteY4" fmla="*/ 958787 h 1828800"/>
                <a:gd name="connsiteX5" fmla="*/ 924115 w 1228725"/>
                <a:gd name="connsiteY5" fmla="*/ 36957 h 1828800"/>
                <a:gd name="connsiteX6" fmla="*/ 924115 w 1228725"/>
                <a:gd name="connsiteY6" fmla="*/ 160782 h 1828800"/>
                <a:gd name="connsiteX7" fmla="*/ 876490 w 1228725"/>
                <a:gd name="connsiteY7" fmla="*/ 160782 h 1828800"/>
                <a:gd name="connsiteX8" fmla="*/ 871918 w 1228725"/>
                <a:gd name="connsiteY8" fmla="*/ 155734 h 1828800"/>
                <a:gd name="connsiteX9" fmla="*/ 539401 w 1228725"/>
                <a:gd name="connsiteY9" fmla="*/ 7144 h 1828800"/>
                <a:gd name="connsiteX10" fmla="*/ 7144 w 1228725"/>
                <a:gd name="connsiteY10" fmla="*/ 624173 h 1828800"/>
                <a:gd name="connsiteX11" fmla="*/ 555498 w 1228725"/>
                <a:gd name="connsiteY11" fmla="*/ 1243298 h 1828800"/>
                <a:gd name="connsiteX12" fmla="*/ 868966 w 1228725"/>
                <a:gd name="connsiteY12" fmla="*/ 1106900 h 1828800"/>
                <a:gd name="connsiteX13" fmla="*/ 873633 w 1228725"/>
                <a:gd name="connsiteY13" fmla="*/ 1101090 h 1828800"/>
                <a:gd name="connsiteX14" fmla="*/ 922115 w 1228725"/>
                <a:gd name="connsiteY14" fmla="*/ 1101090 h 1828800"/>
                <a:gd name="connsiteX15" fmla="*/ 922115 w 1228725"/>
                <a:gd name="connsiteY15" fmla="*/ 1340739 h 1828800"/>
                <a:gd name="connsiteX16" fmla="*/ 725614 w 1228725"/>
                <a:gd name="connsiteY16" fmla="*/ 1537240 h 1828800"/>
                <a:gd name="connsiteX17" fmla="*/ 327279 w 1228725"/>
                <a:gd name="connsiteY17" fmla="*/ 1537240 h 1828800"/>
                <a:gd name="connsiteX18" fmla="*/ 327279 w 1228725"/>
                <a:gd name="connsiteY18" fmla="*/ 1827181 h 1828800"/>
                <a:gd name="connsiteX19" fmla="*/ 765429 w 1228725"/>
                <a:gd name="connsiteY19" fmla="*/ 1827181 h 1828800"/>
                <a:gd name="connsiteX20" fmla="*/ 1225106 w 1228725"/>
                <a:gd name="connsiteY20" fmla="*/ 1367504 h 1828800"/>
                <a:gd name="connsiteX21" fmla="*/ 1225106 w 1228725"/>
                <a:gd name="connsiteY21" fmla="*/ 36957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8725" h="1828800">
                  <a:moveTo>
                    <a:pt x="621696" y="958787"/>
                  </a:moveTo>
                  <a:cubicBezTo>
                    <a:pt x="445198" y="958787"/>
                    <a:pt x="316896" y="818102"/>
                    <a:pt x="316896" y="624173"/>
                  </a:cubicBezTo>
                  <a:cubicBezTo>
                    <a:pt x="316896" y="433102"/>
                    <a:pt x="445008" y="294322"/>
                    <a:pt x="621696" y="294322"/>
                  </a:cubicBezTo>
                  <a:cubicBezTo>
                    <a:pt x="798386" y="294322"/>
                    <a:pt x="926496" y="433102"/>
                    <a:pt x="926496" y="624173"/>
                  </a:cubicBezTo>
                  <a:cubicBezTo>
                    <a:pt x="926496" y="815245"/>
                    <a:pt x="795528" y="958787"/>
                    <a:pt x="621696" y="958787"/>
                  </a:cubicBezTo>
                  <a:moveTo>
                    <a:pt x="924115" y="36957"/>
                  </a:moveTo>
                  <a:lnTo>
                    <a:pt x="924115" y="160782"/>
                  </a:lnTo>
                  <a:lnTo>
                    <a:pt x="876490" y="160782"/>
                  </a:lnTo>
                  <a:lnTo>
                    <a:pt x="871918" y="155734"/>
                  </a:lnTo>
                  <a:cubicBezTo>
                    <a:pt x="805243" y="83820"/>
                    <a:pt x="718280" y="7144"/>
                    <a:pt x="539401" y="7144"/>
                  </a:cubicBezTo>
                  <a:cubicBezTo>
                    <a:pt x="240982" y="7144"/>
                    <a:pt x="7144" y="278225"/>
                    <a:pt x="7144" y="624173"/>
                  </a:cubicBezTo>
                  <a:cubicBezTo>
                    <a:pt x="7144" y="971550"/>
                    <a:pt x="248031" y="1243298"/>
                    <a:pt x="555498" y="1243298"/>
                  </a:cubicBezTo>
                  <a:cubicBezTo>
                    <a:pt x="733710" y="1243298"/>
                    <a:pt x="816673" y="1170337"/>
                    <a:pt x="868966" y="1106900"/>
                  </a:cubicBezTo>
                  <a:lnTo>
                    <a:pt x="873633" y="1101090"/>
                  </a:lnTo>
                  <a:lnTo>
                    <a:pt x="922115" y="1101090"/>
                  </a:lnTo>
                  <a:lnTo>
                    <a:pt x="922115" y="1340739"/>
                  </a:lnTo>
                  <a:cubicBezTo>
                    <a:pt x="922115" y="1449263"/>
                    <a:pt x="834139" y="1537240"/>
                    <a:pt x="725614" y="1537240"/>
                  </a:cubicBezTo>
                  <a:lnTo>
                    <a:pt x="327279" y="1537240"/>
                  </a:lnTo>
                  <a:lnTo>
                    <a:pt x="327279" y="1827181"/>
                  </a:lnTo>
                  <a:lnTo>
                    <a:pt x="765429" y="1827181"/>
                  </a:lnTo>
                  <a:cubicBezTo>
                    <a:pt x="1019302" y="1827181"/>
                    <a:pt x="1225106" y="1621376"/>
                    <a:pt x="1225106" y="1367504"/>
                  </a:cubicBezTo>
                  <a:lnTo>
                    <a:pt x="1225106" y="36957"/>
                  </a:lnTo>
                  <a:close/>
                </a:path>
              </a:pathLst>
            </a:custGeom>
            <a:grpFill/>
            <a:ln w="9525" cap="flat">
              <a:noFill/>
              <a:prstDash val="solid"/>
              <a:miter/>
            </a:ln>
          </p:spPr>
          <p:txBody>
            <a:bodyPr rtlCol="0" anchor="ctr"/>
            <a:lstStyle/>
            <a:p>
              <a:endParaRPr lang="fr-FR" sz="1800" dirty="0"/>
            </a:p>
          </p:txBody>
        </p:sp>
        <p:sp>
          <p:nvSpPr>
            <p:cNvPr id="11" name="Forme libre : forme 10">
              <a:extLst>
                <a:ext uri="{FF2B5EF4-FFF2-40B4-BE49-F238E27FC236}">
                  <a16:creationId xmlns:a16="http://schemas.microsoft.com/office/drawing/2014/main" id="{855CE7CC-EBED-4B53-BAE7-1E4E7EF31AAB}"/>
                </a:ext>
              </a:extLst>
            </p:cNvPr>
            <p:cNvSpPr/>
            <p:nvPr/>
          </p:nvSpPr>
          <p:spPr>
            <a:xfrm>
              <a:off x="4342829" y="2767679"/>
              <a:ext cx="1200150" cy="1247775"/>
            </a:xfrm>
            <a:custGeom>
              <a:avLst/>
              <a:gdLst>
                <a:gd name="connsiteX0" fmla="*/ 617411 w 1200150"/>
                <a:gd name="connsiteY0" fmla="*/ 1243489 h 1247775"/>
                <a:gd name="connsiteX1" fmla="*/ 7144 w 1200150"/>
                <a:gd name="connsiteY1" fmla="*/ 626269 h 1247775"/>
                <a:gd name="connsiteX2" fmla="*/ 608266 w 1200150"/>
                <a:gd name="connsiteY2" fmla="*/ 7144 h 1247775"/>
                <a:gd name="connsiteX3" fmla="*/ 1195578 w 1200150"/>
                <a:gd name="connsiteY3" fmla="*/ 624268 h 1247775"/>
                <a:gd name="connsiteX4" fmla="*/ 1195578 w 1200150"/>
                <a:gd name="connsiteY4" fmla="*/ 693420 h 1247775"/>
                <a:gd name="connsiteX5" fmla="*/ 319278 w 1200150"/>
                <a:gd name="connsiteY5" fmla="*/ 693420 h 1247775"/>
                <a:gd name="connsiteX6" fmla="*/ 319278 w 1200150"/>
                <a:gd name="connsiteY6" fmla="*/ 709422 h 1247775"/>
                <a:gd name="connsiteX7" fmla="*/ 612457 w 1200150"/>
                <a:gd name="connsiteY7" fmla="*/ 979456 h 1247775"/>
                <a:gd name="connsiteX8" fmla="*/ 882396 w 1200150"/>
                <a:gd name="connsiteY8" fmla="*/ 837724 h 1247775"/>
                <a:gd name="connsiteX9" fmla="*/ 1151191 w 1200150"/>
                <a:gd name="connsiteY9" fmla="*/ 899446 h 1247775"/>
                <a:gd name="connsiteX10" fmla="*/ 617029 w 1200150"/>
                <a:gd name="connsiteY10" fmla="*/ 1243775 h 1247775"/>
                <a:gd name="connsiteX11" fmla="*/ 607504 w 1200150"/>
                <a:gd name="connsiteY11" fmla="*/ 253174 h 1247775"/>
                <a:gd name="connsiteX12" fmla="*/ 321278 w 1200150"/>
                <a:gd name="connsiteY12" fmla="*/ 484441 h 1247775"/>
                <a:gd name="connsiteX13" fmla="*/ 318611 w 1200150"/>
                <a:gd name="connsiteY13" fmla="*/ 502539 h 1247775"/>
                <a:gd name="connsiteX14" fmla="*/ 892207 w 1200150"/>
                <a:gd name="connsiteY14" fmla="*/ 502539 h 1247775"/>
                <a:gd name="connsiteX15" fmla="*/ 889921 w 1200150"/>
                <a:gd name="connsiteY15" fmla="*/ 484727 h 1247775"/>
                <a:gd name="connsiteX16" fmla="*/ 608266 w 1200150"/>
                <a:gd name="connsiteY16" fmla="*/ 253174 h 124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00150" h="1247775">
                  <a:moveTo>
                    <a:pt x="617411" y="1243489"/>
                  </a:moveTo>
                  <a:cubicBezTo>
                    <a:pt x="263747" y="1243489"/>
                    <a:pt x="7144" y="983932"/>
                    <a:pt x="7144" y="626269"/>
                  </a:cubicBezTo>
                  <a:cubicBezTo>
                    <a:pt x="7144" y="273177"/>
                    <a:pt x="265557" y="7144"/>
                    <a:pt x="608266" y="7144"/>
                  </a:cubicBezTo>
                  <a:cubicBezTo>
                    <a:pt x="954119" y="7144"/>
                    <a:pt x="1195578" y="260890"/>
                    <a:pt x="1195578" y="624268"/>
                  </a:cubicBezTo>
                  <a:lnTo>
                    <a:pt x="1195578" y="693420"/>
                  </a:lnTo>
                  <a:lnTo>
                    <a:pt x="319278" y="693420"/>
                  </a:lnTo>
                  <a:lnTo>
                    <a:pt x="319278" y="709422"/>
                  </a:lnTo>
                  <a:cubicBezTo>
                    <a:pt x="321564" y="871347"/>
                    <a:pt x="439388" y="979456"/>
                    <a:pt x="612457" y="979456"/>
                  </a:cubicBezTo>
                  <a:cubicBezTo>
                    <a:pt x="737139" y="979456"/>
                    <a:pt x="835533" y="927830"/>
                    <a:pt x="882396" y="837724"/>
                  </a:cubicBezTo>
                  <a:lnTo>
                    <a:pt x="1151191" y="899446"/>
                  </a:lnTo>
                  <a:cubicBezTo>
                    <a:pt x="1074039" y="1118521"/>
                    <a:pt x="879253" y="1243775"/>
                    <a:pt x="617029" y="1243775"/>
                  </a:cubicBezTo>
                  <a:moveTo>
                    <a:pt x="607504" y="253174"/>
                  </a:moveTo>
                  <a:cubicBezTo>
                    <a:pt x="442246" y="253174"/>
                    <a:pt x="338423" y="369570"/>
                    <a:pt x="321278" y="484441"/>
                  </a:cubicBezTo>
                  <a:lnTo>
                    <a:pt x="318611" y="502539"/>
                  </a:lnTo>
                  <a:lnTo>
                    <a:pt x="892207" y="502539"/>
                  </a:lnTo>
                  <a:lnTo>
                    <a:pt x="889921" y="484727"/>
                  </a:lnTo>
                  <a:cubicBezTo>
                    <a:pt x="872204" y="350615"/>
                    <a:pt x="753808" y="253174"/>
                    <a:pt x="608266" y="253174"/>
                  </a:cubicBezTo>
                </a:path>
              </a:pathLst>
            </a:custGeom>
            <a:grpFill/>
            <a:ln w="9525" cap="flat">
              <a:noFill/>
              <a:prstDash val="solid"/>
              <a:miter/>
            </a:ln>
          </p:spPr>
          <p:txBody>
            <a:bodyPr rtlCol="0" anchor="ctr"/>
            <a:lstStyle/>
            <a:p>
              <a:endParaRPr lang="fr-FR" sz="1800" dirty="0"/>
            </a:p>
          </p:txBody>
        </p:sp>
        <p:sp>
          <p:nvSpPr>
            <p:cNvPr id="12" name="Forme libre : forme 11">
              <a:extLst>
                <a:ext uri="{FF2B5EF4-FFF2-40B4-BE49-F238E27FC236}">
                  <a16:creationId xmlns:a16="http://schemas.microsoft.com/office/drawing/2014/main" id="{11B46F76-58A4-44AA-A033-CCFB223CCC90}"/>
                </a:ext>
              </a:extLst>
            </p:cNvPr>
            <p:cNvSpPr/>
            <p:nvPr/>
          </p:nvSpPr>
          <p:spPr>
            <a:xfrm>
              <a:off x="7150513" y="2274093"/>
              <a:ext cx="371475" cy="1704975"/>
            </a:xfrm>
            <a:custGeom>
              <a:avLst/>
              <a:gdLst>
                <a:gd name="connsiteX0" fmla="*/ 34671 w 371475"/>
                <a:gd name="connsiteY0" fmla="*/ 555212 h 1704975"/>
                <a:gd name="connsiteX1" fmla="*/ 335661 w 371475"/>
                <a:gd name="connsiteY1" fmla="*/ 555212 h 1704975"/>
                <a:gd name="connsiteX2" fmla="*/ 335661 w 371475"/>
                <a:gd name="connsiteY2" fmla="*/ 1700689 h 1704975"/>
                <a:gd name="connsiteX3" fmla="*/ 34671 w 371475"/>
                <a:gd name="connsiteY3" fmla="*/ 1700689 h 1704975"/>
                <a:gd name="connsiteX4" fmla="*/ 190881 w 371475"/>
                <a:gd name="connsiteY4" fmla="*/ 363188 h 1704975"/>
                <a:gd name="connsiteX5" fmla="*/ 7144 w 371475"/>
                <a:gd name="connsiteY5" fmla="*/ 184023 h 1704975"/>
                <a:gd name="connsiteX6" fmla="*/ 190881 w 371475"/>
                <a:gd name="connsiteY6" fmla="*/ 7144 h 1704975"/>
                <a:gd name="connsiteX7" fmla="*/ 371856 w 371475"/>
                <a:gd name="connsiteY7" fmla="*/ 184023 h 1704975"/>
                <a:gd name="connsiteX8" fmla="*/ 190881 w 371475"/>
                <a:gd name="connsiteY8" fmla="*/ 363188 h 170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1475" h="1704975">
                  <a:moveTo>
                    <a:pt x="34671" y="555212"/>
                  </a:moveTo>
                  <a:lnTo>
                    <a:pt x="335661" y="555212"/>
                  </a:lnTo>
                  <a:lnTo>
                    <a:pt x="335661" y="1700689"/>
                  </a:lnTo>
                  <a:lnTo>
                    <a:pt x="34671" y="1700689"/>
                  </a:lnTo>
                  <a:close/>
                  <a:moveTo>
                    <a:pt x="190881" y="363188"/>
                  </a:moveTo>
                  <a:cubicBezTo>
                    <a:pt x="86106" y="363188"/>
                    <a:pt x="7144" y="286226"/>
                    <a:pt x="7144" y="184023"/>
                  </a:cubicBezTo>
                  <a:cubicBezTo>
                    <a:pt x="7144" y="83248"/>
                    <a:pt x="86106" y="7144"/>
                    <a:pt x="190881" y="7144"/>
                  </a:cubicBezTo>
                  <a:cubicBezTo>
                    <a:pt x="292608" y="7144"/>
                    <a:pt x="371856" y="84868"/>
                    <a:pt x="371856" y="184023"/>
                  </a:cubicBezTo>
                  <a:cubicBezTo>
                    <a:pt x="371856" y="286226"/>
                    <a:pt x="293846" y="363188"/>
                    <a:pt x="190881" y="363188"/>
                  </a:cubicBezTo>
                </a:path>
              </a:pathLst>
            </a:custGeom>
            <a:grpFill/>
            <a:ln w="9525" cap="flat">
              <a:noFill/>
              <a:prstDash val="solid"/>
              <a:miter/>
            </a:ln>
          </p:spPr>
          <p:txBody>
            <a:bodyPr rtlCol="0" anchor="ctr"/>
            <a:lstStyle/>
            <a:p>
              <a:endParaRPr lang="fr-FR" sz="1800" dirty="0"/>
            </a:p>
          </p:txBody>
        </p:sp>
        <p:sp>
          <p:nvSpPr>
            <p:cNvPr id="13" name="Forme libre : forme 12">
              <a:extLst>
                <a:ext uri="{FF2B5EF4-FFF2-40B4-BE49-F238E27FC236}">
                  <a16:creationId xmlns:a16="http://schemas.microsoft.com/office/drawing/2014/main" id="{8FA6CD59-D740-482E-8193-214FD0543BD0}"/>
                </a:ext>
              </a:extLst>
            </p:cNvPr>
            <p:cNvSpPr/>
            <p:nvPr/>
          </p:nvSpPr>
          <p:spPr>
            <a:xfrm>
              <a:off x="7678484" y="2288952"/>
              <a:ext cx="1228725" cy="1724025"/>
            </a:xfrm>
            <a:custGeom>
              <a:avLst/>
              <a:gdLst>
                <a:gd name="connsiteX0" fmla="*/ 555593 w 1228725"/>
                <a:gd name="connsiteY0" fmla="*/ 1725263 h 1724025"/>
                <a:gd name="connsiteX1" fmla="*/ 7144 w 1228725"/>
                <a:gd name="connsiteY1" fmla="*/ 1106138 h 1724025"/>
                <a:gd name="connsiteX2" fmla="*/ 537210 w 1228725"/>
                <a:gd name="connsiteY2" fmla="*/ 489013 h 1724025"/>
                <a:gd name="connsiteX3" fmla="*/ 868870 w 1228725"/>
                <a:gd name="connsiteY3" fmla="*/ 636746 h 1724025"/>
                <a:gd name="connsiteX4" fmla="*/ 873633 w 1228725"/>
                <a:gd name="connsiteY4" fmla="*/ 642652 h 1724025"/>
                <a:gd name="connsiteX5" fmla="*/ 922115 w 1228725"/>
                <a:gd name="connsiteY5" fmla="*/ 642652 h 1724025"/>
                <a:gd name="connsiteX6" fmla="*/ 922115 w 1228725"/>
                <a:gd name="connsiteY6" fmla="*/ 7144 h 1724025"/>
                <a:gd name="connsiteX7" fmla="*/ 1225486 w 1228725"/>
                <a:gd name="connsiteY7" fmla="*/ 7144 h 1724025"/>
                <a:gd name="connsiteX8" fmla="*/ 1225486 w 1228725"/>
                <a:gd name="connsiteY8" fmla="*/ 1695450 h 1724025"/>
                <a:gd name="connsiteX9" fmla="*/ 922115 w 1228725"/>
                <a:gd name="connsiteY9" fmla="*/ 1695450 h 1724025"/>
                <a:gd name="connsiteX10" fmla="*/ 922115 w 1228725"/>
                <a:gd name="connsiteY10" fmla="*/ 1583055 h 1724025"/>
                <a:gd name="connsiteX11" fmla="*/ 873347 w 1228725"/>
                <a:gd name="connsiteY11" fmla="*/ 1583055 h 1724025"/>
                <a:gd name="connsiteX12" fmla="*/ 868584 w 1228725"/>
                <a:gd name="connsiteY12" fmla="*/ 1589341 h 1724025"/>
                <a:gd name="connsiteX13" fmla="*/ 555593 w 1228725"/>
                <a:gd name="connsiteY13" fmla="*/ 1725263 h 1724025"/>
                <a:gd name="connsiteX14" fmla="*/ 619791 w 1228725"/>
                <a:gd name="connsiteY14" fmla="*/ 775906 h 1724025"/>
                <a:gd name="connsiteX15" fmla="*/ 314991 w 1228725"/>
                <a:gd name="connsiteY15" fmla="*/ 1108139 h 1724025"/>
                <a:gd name="connsiteX16" fmla="*/ 621982 w 1228725"/>
                <a:gd name="connsiteY16" fmla="*/ 1440371 h 1724025"/>
                <a:gd name="connsiteX17" fmla="*/ 926782 w 1228725"/>
                <a:gd name="connsiteY17" fmla="*/ 1108139 h 1724025"/>
                <a:gd name="connsiteX18" fmla="*/ 619887 w 1228725"/>
                <a:gd name="connsiteY18" fmla="*/ 775906 h 172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28725" h="1724025">
                  <a:moveTo>
                    <a:pt x="555593" y="1725263"/>
                  </a:moveTo>
                  <a:cubicBezTo>
                    <a:pt x="248030" y="1725263"/>
                    <a:pt x="7144" y="1453134"/>
                    <a:pt x="7144" y="1106138"/>
                  </a:cubicBezTo>
                  <a:cubicBezTo>
                    <a:pt x="7144" y="759143"/>
                    <a:pt x="240030" y="489013"/>
                    <a:pt x="537210" y="489013"/>
                  </a:cubicBezTo>
                  <a:cubicBezTo>
                    <a:pt x="678275" y="489013"/>
                    <a:pt x="789812" y="538734"/>
                    <a:pt x="868870" y="636746"/>
                  </a:cubicBezTo>
                  <a:lnTo>
                    <a:pt x="873633" y="642652"/>
                  </a:lnTo>
                  <a:lnTo>
                    <a:pt x="922115" y="642652"/>
                  </a:lnTo>
                  <a:lnTo>
                    <a:pt x="922115" y="7144"/>
                  </a:lnTo>
                  <a:lnTo>
                    <a:pt x="1225486" y="7144"/>
                  </a:lnTo>
                  <a:lnTo>
                    <a:pt x="1225486" y="1695450"/>
                  </a:lnTo>
                  <a:lnTo>
                    <a:pt x="922115" y="1695450"/>
                  </a:lnTo>
                  <a:lnTo>
                    <a:pt x="922115" y="1583055"/>
                  </a:lnTo>
                  <a:lnTo>
                    <a:pt x="873347" y="1583055"/>
                  </a:lnTo>
                  <a:lnTo>
                    <a:pt x="868584" y="1589341"/>
                  </a:lnTo>
                  <a:cubicBezTo>
                    <a:pt x="800291" y="1679543"/>
                    <a:pt x="694944" y="1725263"/>
                    <a:pt x="555593" y="1725263"/>
                  </a:cubicBezTo>
                  <a:moveTo>
                    <a:pt x="619791" y="775906"/>
                  </a:moveTo>
                  <a:cubicBezTo>
                    <a:pt x="443199" y="775906"/>
                    <a:pt x="314991" y="915638"/>
                    <a:pt x="314991" y="1108139"/>
                  </a:cubicBezTo>
                  <a:cubicBezTo>
                    <a:pt x="314991" y="1300639"/>
                    <a:pt x="444055" y="1440371"/>
                    <a:pt x="621982" y="1440371"/>
                  </a:cubicBezTo>
                  <a:cubicBezTo>
                    <a:pt x="795624" y="1440371"/>
                    <a:pt x="926782" y="1297496"/>
                    <a:pt x="926782" y="1108139"/>
                  </a:cubicBezTo>
                  <a:cubicBezTo>
                    <a:pt x="926782" y="912495"/>
                    <a:pt x="800576" y="775906"/>
                    <a:pt x="619887" y="775906"/>
                  </a:cubicBezTo>
                </a:path>
              </a:pathLst>
            </a:custGeom>
            <a:grpFill/>
            <a:ln w="9525" cap="flat">
              <a:noFill/>
              <a:prstDash val="solid"/>
              <a:miter/>
            </a:ln>
          </p:spPr>
          <p:txBody>
            <a:bodyPr rtlCol="0" anchor="ctr"/>
            <a:lstStyle/>
            <a:p>
              <a:endParaRPr lang="fr-FR" sz="1800" dirty="0"/>
            </a:p>
          </p:txBody>
        </p:sp>
        <p:sp>
          <p:nvSpPr>
            <p:cNvPr id="14" name="Forme libre : forme 13">
              <a:extLst>
                <a:ext uri="{FF2B5EF4-FFF2-40B4-BE49-F238E27FC236}">
                  <a16:creationId xmlns:a16="http://schemas.microsoft.com/office/drawing/2014/main" id="{DB05F44A-3840-44E4-A6A3-AC5131633229}"/>
                </a:ext>
              </a:extLst>
            </p:cNvPr>
            <p:cNvSpPr/>
            <p:nvPr/>
          </p:nvSpPr>
          <p:spPr>
            <a:xfrm>
              <a:off x="3278981" y="2770346"/>
              <a:ext cx="990600" cy="1238250"/>
            </a:xfrm>
            <a:custGeom>
              <a:avLst/>
              <a:gdLst>
                <a:gd name="connsiteX0" fmla="*/ 605028 w 990600"/>
                <a:gd name="connsiteY0" fmla="*/ 1236917 h 1238250"/>
                <a:gd name="connsiteX1" fmla="*/ 7144 w 990600"/>
                <a:gd name="connsiteY1" fmla="*/ 629317 h 1238250"/>
                <a:gd name="connsiteX2" fmla="*/ 634174 w 990600"/>
                <a:gd name="connsiteY2" fmla="*/ 7144 h 1238250"/>
                <a:gd name="connsiteX3" fmla="*/ 981742 w 990600"/>
                <a:gd name="connsiteY3" fmla="*/ 89345 h 1238250"/>
                <a:gd name="connsiteX4" fmla="*/ 883825 w 990600"/>
                <a:gd name="connsiteY4" fmla="*/ 333089 h 1238250"/>
                <a:gd name="connsiteX5" fmla="*/ 663416 w 990600"/>
                <a:gd name="connsiteY5" fmla="*/ 282416 h 1238250"/>
                <a:gd name="connsiteX6" fmla="*/ 319373 w 990600"/>
                <a:gd name="connsiteY6" fmla="*/ 624459 h 1238250"/>
                <a:gd name="connsiteX7" fmla="*/ 668369 w 990600"/>
                <a:gd name="connsiteY7" fmla="*/ 966502 h 1238250"/>
                <a:gd name="connsiteX8" fmla="*/ 883158 w 990600"/>
                <a:gd name="connsiteY8" fmla="*/ 904875 h 1238250"/>
                <a:gd name="connsiteX9" fmla="*/ 986599 w 990600"/>
                <a:gd name="connsiteY9" fmla="*/ 1120521 h 1238250"/>
                <a:gd name="connsiteX10" fmla="*/ 605028 w 990600"/>
                <a:gd name="connsiteY10" fmla="*/ 1236917 h 123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90600" h="1238250">
                  <a:moveTo>
                    <a:pt x="605028" y="1236917"/>
                  </a:moveTo>
                  <a:cubicBezTo>
                    <a:pt x="258603" y="1236917"/>
                    <a:pt x="7144" y="981361"/>
                    <a:pt x="7144" y="629317"/>
                  </a:cubicBezTo>
                  <a:cubicBezTo>
                    <a:pt x="7144" y="268796"/>
                    <a:pt x="270891" y="7144"/>
                    <a:pt x="634174" y="7144"/>
                  </a:cubicBezTo>
                  <a:cubicBezTo>
                    <a:pt x="759619" y="7144"/>
                    <a:pt x="854487" y="29528"/>
                    <a:pt x="981742" y="89345"/>
                  </a:cubicBezTo>
                  <a:lnTo>
                    <a:pt x="883825" y="333089"/>
                  </a:lnTo>
                  <a:cubicBezTo>
                    <a:pt x="800385" y="296228"/>
                    <a:pt x="739997" y="282416"/>
                    <a:pt x="663416" y="282416"/>
                  </a:cubicBezTo>
                  <a:cubicBezTo>
                    <a:pt x="471201" y="282416"/>
                    <a:pt x="319373" y="394240"/>
                    <a:pt x="319373" y="624459"/>
                  </a:cubicBezTo>
                  <a:cubicBezTo>
                    <a:pt x="319373" y="854678"/>
                    <a:pt x="466915" y="966502"/>
                    <a:pt x="668369" y="966502"/>
                  </a:cubicBezTo>
                  <a:cubicBezTo>
                    <a:pt x="745521" y="966502"/>
                    <a:pt x="806482" y="949166"/>
                    <a:pt x="883158" y="904875"/>
                  </a:cubicBezTo>
                  <a:lnTo>
                    <a:pt x="986599" y="1120521"/>
                  </a:lnTo>
                  <a:cubicBezTo>
                    <a:pt x="863346" y="1200912"/>
                    <a:pt x="745427" y="1236917"/>
                    <a:pt x="605028" y="1236917"/>
                  </a:cubicBezTo>
                </a:path>
              </a:pathLst>
            </a:custGeom>
            <a:grpFill/>
            <a:ln w="9525" cap="flat">
              <a:noFill/>
              <a:prstDash val="solid"/>
              <a:miter/>
            </a:ln>
          </p:spPr>
          <p:txBody>
            <a:bodyPr rtlCol="0" anchor="ctr"/>
            <a:lstStyle/>
            <a:p>
              <a:endParaRPr lang="fr-FR" sz="1800" dirty="0"/>
            </a:p>
          </p:txBody>
        </p:sp>
      </p:grpSp>
    </p:spTree>
    <p:extLst>
      <p:ext uri="{BB962C8B-B14F-4D97-AF65-F5344CB8AC3E}">
        <p14:creationId xmlns:p14="http://schemas.microsoft.com/office/powerpoint/2010/main" val="247791907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2_Tex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0AB8C54-9FF2-4387-A1EE-D52767A527AD}"/>
              </a:ext>
            </a:extLst>
          </p:cNvPr>
          <p:cNvSpPr/>
          <p:nvPr userDrawn="1"/>
        </p:nvSpPr>
        <p:spPr>
          <a:xfrm>
            <a:off x="0" y="548680"/>
            <a:ext cx="12192000" cy="6309320"/>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2" name="Titre 1"/>
          <p:cNvSpPr>
            <a:spLocks noGrp="1"/>
          </p:cNvSpPr>
          <p:nvPr>
            <p:ph type="title"/>
          </p:nvPr>
        </p:nvSpPr>
        <p:spPr/>
        <p:txBody>
          <a:bodyPr/>
          <a:lstStyle/>
          <a:p>
            <a:r>
              <a:rPr lang="fr-FR"/>
              <a:t>Modifiez le style du titre</a:t>
            </a:r>
            <a:endParaRPr lang="fr-FR" dirty="0"/>
          </a:p>
        </p:txBody>
      </p:sp>
      <p:sp>
        <p:nvSpPr>
          <p:cNvPr id="5" name="Espace réservé du pied de page 4"/>
          <p:cNvSpPr>
            <a:spLocks noGrp="1"/>
          </p:cNvSpPr>
          <p:nvPr>
            <p:ph type="ftr" sz="quarter" idx="11"/>
          </p:nvPr>
        </p:nvSpPr>
        <p:spPr/>
        <p:txBody>
          <a:bodyPr/>
          <a:lstStyle>
            <a:lvl1pPr>
              <a:defRPr>
                <a:solidFill>
                  <a:schemeClr val="bg1"/>
                </a:solidFill>
              </a:defRPr>
            </a:lvl1pPr>
          </a:lstStyle>
          <a:p>
            <a:r>
              <a:rPr lang="fr-FR"/>
              <a:t>Cegid Retail - Ne jamais manquer une vente</a:t>
            </a:r>
            <a:endParaRPr lang="fr-FR" dirty="0"/>
          </a:p>
        </p:txBody>
      </p:sp>
      <p:sp>
        <p:nvSpPr>
          <p:cNvPr id="3" name="Espace réservé du numéro de diapositive 2"/>
          <p:cNvSpPr>
            <a:spLocks noGrp="1"/>
          </p:cNvSpPr>
          <p:nvPr>
            <p:ph type="sldNum" sz="quarter" idx="15"/>
          </p:nvPr>
        </p:nvSpPr>
        <p:spPr/>
        <p:txBody>
          <a:bodyPr/>
          <a:lstStyle>
            <a:lvl1pPr algn="l">
              <a:defRPr>
                <a:solidFill>
                  <a:schemeClr val="bg1"/>
                </a:solidFill>
              </a:defRPr>
            </a:lvl1pPr>
          </a:lstStyle>
          <a:p>
            <a:fld id="{72F7D735-2684-4015-BC38-8C62B24B466E}" type="slidenum">
              <a:rPr lang="fr-FR" smtClean="0"/>
              <a:pPr/>
              <a:t>‹N°›</a:t>
            </a:fld>
            <a:endParaRPr lang="fr-FR" dirty="0"/>
          </a:p>
        </p:txBody>
      </p:sp>
      <p:pic>
        <p:nvPicPr>
          <p:cNvPr id="7" name="Image 6">
            <a:extLst>
              <a:ext uri="{FF2B5EF4-FFF2-40B4-BE49-F238E27FC236}">
                <a16:creationId xmlns:a16="http://schemas.microsoft.com/office/drawing/2014/main" id="{1082CF3B-2CE1-49BE-91FC-095C194D561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765" y="6165304"/>
            <a:ext cx="1225096" cy="792088"/>
          </a:xfrm>
          <a:prstGeom prst="rect">
            <a:avLst/>
          </a:prstGeom>
        </p:spPr>
      </p:pic>
      <p:cxnSp>
        <p:nvCxnSpPr>
          <p:cNvPr id="9" name="Connecteur droit 8">
            <a:extLst>
              <a:ext uri="{FF2B5EF4-FFF2-40B4-BE49-F238E27FC236}">
                <a16:creationId xmlns:a16="http://schemas.microsoft.com/office/drawing/2014/main" id="{66E45E3B-D27C-4D2A-9326-BB10F852F2A1}"/>
              </a:ext>
            </a:extLst>
          </p:cNvPr>
          <p:cNvCxnSpPr/>
          <p:nvPr userDrawn="1"/>
        </p:nvCxnSpPr>
        <p:spPr>
          <a:xfrm>
            <a:off x="1" y="576000"/>
            <a:ext cx="12200219"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68191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hapitre 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097508" y="1204881"/>
            <a:ext cx="5399167" cy="2769989"/>
          </a:xfrm>
        </p:spPr>
        <p:txBody>
          <a:bodyPr anchor="b"/>
          <a:lstStyle>
            <a:lvl1pPr>
              <a:lnSpc>
                <a:spcPct val="100000"/>
              </a:lnSpc>
              <a:defRPr sz="6000">
                <a:solidFill>
                  <a:schemeClr val="tx2"/>
                </a:solidFill>
              </a:defRPr>
            </a:lvl1pPr>
          </a:lstStyle>
          <a:p>
            <a:r>
              <a:rPr lang="fr-FR"/>
              <a:t>Cliquez et modifiez le titre</a:t>
            </a:r>
          </a:p>
        </p:txBody>
      </p:sp>
      <p:cxnSp>
        <p:nvCxnSpPr>
          <p:cNvPr id="6" name="Connecteur droit 5"/>
          <p:cNvCxnSpPr/>
          <p:nvPr userDrawn="1"/>
        </p:nvCxnSpPr>
        <p:spPr>
          <a:xfrm>
            <a:off x="6132156" y="4653136"/>
            <a:ext cx="1368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5891886"/>
      </p:ext>
    </p:extLst>
  </p:cSld>
  <p:clrMapOvr>
    <a:masterClrMapping/>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exte + Aplat à droi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FR" dirty="0"/>
          </a:p>
        </p:txBody>
      </p:sp>
      <p:sp>
        <p:nvSpPr>
          <p:cNvPr id="5" name="Espace réservé du pied de page 4"/>
          <p:cNvSpPr>
            <a:spLocks noGrp="1"/>
          </p:cNvSpPr>
          <p:nvPr>
            <p:ph type="ftr" sz="quarter" idx="11"/>
          </p:nvPr>
        </p:nvSpPr>
        <p:spPr/>
        <p:txBody>
          <a:bodyPr/>
          <a:lstStyle/>
          <a:p>
            <a:r>
              <a:rPr lang="fr-FR"/>
              <a:t>Cegid Retail - Ne jamais manquer une vente</a:t>
            </a:r>
          </a:p>
        </p:txBody>
      </p:sp>
      <p:sp>
        <p:nvSpPr>
          <p:cNvPr id="8" name="Espace réservé du texte 7"/>
          <p:cNvSpPr>
            <a:spLocks noGrp="1"/>
          </p:cNvSpPr>
          <p:nvPr>
            <p:ph type="body" sz="quarter" idx="12" hasCustomPrompt="1"/>
          </p:nvPr>
        </p:nvSpPr>
        <p:spPr>
          <a:xfrm>
            <a:off x="695325" y="1376774"/>
            <a:ext cx="5400675" cy="2254549"/>
          </a:xfrm>
        </p:spPr>
        <p:txBody>
          <a:bodyPr/>
          <a:lstStyle>
            <a:lvl1pPr>
              <a:defRPr/>
            </a:lvl1pPr>
            <a:lvl2pPr>
              <a:defRPr/>
            </a:lvl2pPr>
            <a:lvl3pPr>
              <a:defRPr/>
            </a:lvl3pPr>
            <a:lvl4pPr>
              <a:defRPr/>
            </a:lvl4pPr>
            <a:lvl5pPr>
              <a:defRPr/>
            </a:lvl5pPr>
            <a:lvl6pPr>
              <a:defRPr/>
            </a:lvl6pPr>
          </a:lstStyle>
          <a:p>
            <a:r>
              <a:rPr lang="fr-FR" dirty="0"/>
              <a:t>Titre de premier niveau</a:t>
            </a:r>
          </a:p>
          <a:p>
            <a:pPr lvl="1"/>
            <a:r>
              <a:rPr lang="fr-FR" dirty="0"/>
              <a:t>Titre de niveau 2</a:t>
            </a:r>
          </a:p>
          <a:p>
            <a:pPr lvl="2"/>
            <a:r>
              <a:rPr lang="fr-FR" dirty="0"/>
              <a:t>Introduction, texte courant, </a:t>
            </a:r>
            <a:r>
              <a:rPr lang="fr-FR" u="sng" dirty="0"/>
              <a:t>niveau</a:t>
            </a:r>
            <a:r>
              <a:rPr lang="fr-FR" dirty="0"/>
              <a:t> 3</a:t>
            </a:r>
          </a:p>
          <a:p>
            <a:pPr lvl="3"/>
            <a:r>
              <a:rPr lang="fr-FR" dirty="0"/>
              <a:t>Liste à puces, énumération, niveau 4</a:t>
            </a:r>
          </a:p>
          <a:p>
            <a:pPr lvl="4"/>
            <a:r>
              <a:rPr lang="fr-FR" dirty="0"/>
              <a:t>Liste à puces, énumération, niveau 5</a:t>
            </a:r>
          </a:p>
          <a:p>
            <a:pPr lvl="5"/>
            <a:r>
              <a:rPr lang="fr-FR" dirty="0"/>
              <a:t>Liste à puces, énumération, niveau 6</a:t>
            </a:r>
          </a:p>
        </p:txBody>
      </p:sp>
      <p:sp>
        <p:nvSpPr>
          <p:cNvPr id="3" name="Espace réservé du numéro de diapositive 2"/>
          <p:cNvSpPr>
            <a:spLocks noGrp="1"/>
          </p:cNvSpPr>
          <p:nvPr>
            <p:ph type="sldNum" sz="quarter" idx="13"/>
          </p:nvPr>
        </p:nvSpPr>
        <p:spPr/>
        <p:txBody>
          <a:bodyPr/>
          <a:lstStyle>
            <a:lvl1pPr algn="l">
              <a:defRPr/>
            </a:lvl1pPr>
          </a:lstStyle>
          <a:p>
            <a:fld id="{72F7D735-2684-4015-BC38-8C62B24B466E}" type="slidenum">
              <a:rPr lang="fr-FR" smtClean="0"/>
              <a:pPr/>
              <a:t>‹N°›</a:t>
            </a:fld>
            <a:endParaRPr lang="fr-FR" dirty="0"/>
          </a:p>
        </p:txBody>
      </p:sp>
    </p:spTree>
    <p:extLst>
      <p:ext uri="{BB962C8B-B14F-4D97-AF65-F5344CB8AC3E}">
        <p14:creationId xmlns:p14="http://schemas.microsoft.com/office/powerpoint/2010/main" val="328793396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itre seul">
    <p:bg>
      <p:bgRef idx="1001">
        <a:schemeClr val="bg1"/>
      </p:bgRef>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pied de page 2"/>
          <p:cNvSpPr>
            <a:spLocks noGrp="1"/>
          </p:cNvSpPr>
          <p:nvPr>
            <p:ph type="ftr" sz="quarter" idx="10"/>
          </p:nvPr>
        </p:nvSpPr>
        <p:spPr/>
        <p:txBody>
          <a:bodyPr/>
          <a:lstStyle/>
          <a:p>
            <a:r>
              <a:rPr lang="fr-FR"/>
              <a:t>Cegid Retail - Ne jamais manquer une vente</a:t>
            </a:r>
            <a:endParaRPr lang="fr-FR" dirty="0"/>
          </a:p>
        </p:txBody>
      </p:sp>
      <p:sp>
        <p:nvSpPr>
          <p:cNvPr id="6" name="Espace réservé du numéro de diapositive 5"/>
          <p:cNvSpPr>
            <a:spLocks noGrp="1"/>
          </p:cNvSpPr>
          <p:nvPr>
            <p:ph type="sldNum" sz="quarter" idx="13"/>
          </p:nvPr>
        </p:nvSpPr>
        <p:spPr/>
        <p:txBody>
          <a:bodyPr/>
          <a:lstStyle>
            <a:lvl1pPr algn="l">
              <a:defRPr/>
            </a:lvl1pPr>
          </a:lstStyle>
          <a:p>
            <a:fld id="{72F7D735-2684-4015-BC38-8C62B24B466E}" type="slidenum">
              <a:rPr lang="fr-FR" smtClean="0"/>
              <a:pPr/>
              <a:t>‹N°›</a:t>
            </a:fld>
            <a:endParaRPr lang="fr-FR" dirty="0"/>
          </a:p>
        </p:txBody>
      </p:sp>
    </p:spTree>
    <p:extLst>
      <p:ext uri="{BB962C8B-B14F-4D97-AF65-F5344CB8AC3E}">
        <p14:creationId xmlns:p14="http://schemas.microsoft.com/office/powerpoint/2010/main" val="2033161201"/>
      </p:ext>
    </p:extLst>
  </p:cSld>
  <p:clrMapOvr>
    <a:overrideClrMapping bg1="lt1" tx1="dk1" bg2="lt2" tx2="dk2" accent1="accent1" accent2="accent2" accent3="accent3" accent4="accent4" accent5="accent5" accent6="accent6" hlink="hlink" folHlink="folHlink"/>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userDrawn="1">
  <p:cSld name="2_section 6">
    <p:bg>
      <p:bgPr>
        <a:solidFill>
          <a:schemeClr val="accent3"/>
        </a:solid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023994" y="3861049"/>
            <a:ext cx="4716599" cy="1846659"/>
          </a:xfrm>
        </p:spPr>
        <p:txBody>
          <a:bodyPr anchor="t"/>
          <a:lstStyle>
            <a:lvl1pPr>
              <a:lnSpc>
                <a:spcPct val="100000"/>
              </a:lnSpc>
              <a:defRPr sz="6000">
                <a:solidFill>
                  <a:schemeClr val="bg1"/>
                </a:solidFill>
              </a:defRPr>
            </a:lvl1pPr>
          </a:lstStyle>
          <a:p>
            <a:r>
              <a:rPr lang="en-GB" noProof="0" dirty="0"/>
              <a:t>Enter your own title</a:t>
            </a:r>
          </a:p>
        </p:txBody>
      </p:sp>
      <p:pic>
        <p:nvPicPr>
          <p:cNvPr id="9" name="Image 8">
            <a:extLst>
              <a:ext uri="{FF2B5EF4-FFF2-40B4-BE49-F238E27FC236}">
                <a16:creationId xmlns:a16="http://schemas.microsoft.com/office/drawing/2014/main" id="{DEA79FC7-554A-4737-90AC-9D03F680E8F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28453"/>
            <a:ext cx="3609975" cy="7921949"/>
          </a:xfrm>
          <a:prstGeom prst="rect">
            <a:avLst/>
          </a:prstGeom>
        </p:spPr>
      </p:pic>
      <p:pic>
        <p:nvPicPr>
          <p:cNvPr id="8" name="Image 7" descr="Une image contenant transport, ballon, aéronef&#10;&#10;Description générée automatiquement">
            <a:extLst>
              <a:ext uri="{FF2B5EF4-FFF2-40B4-BE49-F238E27FC236}">
                <a16:creationId xmlns:a16="http://schemas.microsoft.com/office/drawing/2014/main" id="{20A98006-4CF1-495F-A78E-9A37250E93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35386" y="-944061"/>
            <a:ext cx="4716599" cy="6670753"/>
          </a:xfrm>
          <a:prstGeom prst="rect">
            <a:avLst/>
          </a:prstGeom>
          <a:effectLst>
            <a:outerShdw blurRad="546100" dist="546100" dir="2700000" algn="ctr" rotWithShape="0">
              <a:srgbClr val="000000">
                <a:alpha val="22000"/>
              </a:srgbClr>
            </a:outerShdw>
          </a:effectLst>
        </p:spPr>
      </p:pic>
    </p:spTree>
    <p:extLst>
      <p:ext uri="{BB962C8B-B14F-4D97-AF65-F5344CB8AC3E}">
        <p14:creationId xmlns:p14="http://schemas.microsoft.com/office/powerpoint/2010/main" val="94057270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CA4B26E-2E33-475B-949B-969AE82EA9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29"/>
            <a:ext cx="12192000" cy="6857143"/>
          </a:xfrm>
          <a:prstGeom prst="rect">
            <a:avLst/>
          </a:prstGeom>
        </p:spPr>
      </p:pic>
      <p:sp>
        <p:nvSpPr>
          <p:cNvPr id="4" name="Espace réservé du contenu 129">
            <a:extLst>
              <a:ext uri="{FF2B5EF4-FFF2-40B4-BE49-F238E27FC236}">
                <a16:creationId xmlns:a16="http://schemas.microsoft.com/office/drawing/2014/main" id="{51D2680E-1E8E-49FF-B41A-396B7D6E2ABC}"/>
              </a:ext>
            </a:extLst>
          </p:cNvPr>
          <p:cNvSpPr>
            <a:spLocks noGrp="1"/>
          </p:cNvSpPr>
          <p:nvPr>
            <p:ph sz="quarter" idx="10" hasCustomPrompt="1"/>
          </p:nvPr>
        </p:nvSpPr>
        <p:spPr>
          <a:xfrm>
            <a:off x="6573827" y="3237017"/>
            <a:ext cx="5082464" cy="816091"/>
          </a:xfrm>
          <a:prstGeom prst="rect">
            <a:avLst/>
          </a:prstGeom>
        </p:spPr>
        <p:txBody>
          <a:bodyPr anchor="t"/>
          <a:lstStyle>
            <a:lvl1pPr marL="0" indent="0" algn="l">
              <a:buFontTx/>
              <a:buNone/>
              <a:defRPr lang="fr-FR" sz="2667" b="1" dirty="0">
                <a:solidFill>
                  <a:schemeClr val="bg1"/>
                </a:solidFill>
                <a:latin typeface="Segoe UI" panose="020B0502040204020203" pitchFamily="34" charset="0"/>
                <a:cs typeface="Segoe UI" panose="020B0502040204020203" pitchFamily="34" charset="0"/>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fr-FR" dirty="0"/>
              <a:t>TITLE</a:t>
            </a:r>
          </a:p>
          <a:p>
            <a:pPr lvl="0"/>
            <a:endParaRPr lang="fr-FR" dirty="0"/>
          </a:p>
          <a:p>
            <a:pPr lvl="0"/>
            <a:endParaRPr lang="fr-FR" dirty="0"/>
          </a:p>
        </p:txBody>
      </p:sp>
      <p:sp>
        <p:nvSpPr>
          <p:cNvPr id="6" name="Espace réservé du contenu 129">
            <a:extLst>
              <a:ext uri="{FF2B5EF4-FFF2-40B4-BE49-F238E27FC236}">
                <a16:creationId xmlns:a16="http://schemas.microsoft.com/office/drawing/2014/main" id="{0118DFF3-5391-43D9-8F9D-57D21279DFAD}"/>
              </a:ext>
            </a:extLst>
          </p:cNvPr>
          <p:cNvSpPr>
            <a:spLocks noGrp="1"/>
          </p:cNvSpPr>
          <p:nvPr>
            <p:ph sz="quarter" idx="12" hasCustomPrompt="1"/>
          </p:nvPr>
        </p:nvSpPr>
        <p:spPr>
          <a:xfrm>
            <a:off x="6573827" y="4872655"/>
            <a:ext cx="4608512" cy="816091"/>
          </a:xfrm>
          <a:prstGeom prst="rect">
            <a:avLst/>
          </a:prstGeom>
        </p:spPr>
        <p:txBody>
          <a:bodyPr anchor="t"/>
          <a:lstStyle>
            <a:lvl1pPr marL="0" indent="0" algn="l">
              <a:buFontTx/>
              <a:buNone/>
              <a:defRPr lang="fr-FR" sz="1400" b="0" dirty="0">
                <a:solidFill>
                  <a:schemeClr val="bg1"/>
                </a:solidFill>
                <a:latin typeface="Segoe UI" panose="020B0502040204020203" pitchFamily="34" charset="0"/>
                <a:cs typeface="Segoe UI" panose="020B0502040204020203" pitchFamily="34" charset="0"/>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fr-FR" dirty="0" err="1"/>
              <a:t>Confidentiality</a:t>
            </a:r>
            <a:r>
              <a:rPr lang="fr-FR" dirty="0"/>
              <a:t> </a:t>
            </a:r>
            <a:r>
              <a:rPr lang="fr-FR" dirty="0" err="1"/>
              <a:t>level</a:t>
            </a:r>
            <a:endParaRPr lang="fr-FR" dirty="0"/>
          </a:p>
          <a:p>
            <a:pPr lvl="0"/>
            <a:r>
              <a:rPr lang="fr-FR" dirty="0"/>
              <a:t>Date of last update</a:t>
            </a:r>
          </a:p>
          <a:p>
            <a:pPr lvl="0"/>
            <a:r>
              <a:rPr lang="fr-FR" dirty="0" err="1"/>
              <a:t>Recipient</a:t>
            </a:r>
            <a:endParaRPr lang="fr-FR" dirty="0"/>
          </a:p>
        </p:txBody>
      </p:sp>
    </p:spTree>
    <p:extLst>
      <p:ext uri="{BB962C8B-B14F-4D97-AF65-F5344CB8AC3E}">
        <p14:creationId xmlns:p14="http://schemas.microsoft.com/office/powerpoint/2010/main" val="287907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985554E-A70B-4B18-8223-8DEC04034CA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29"/>
            <a:ext cx="12192000" cy="6857143"/>
          </a:xfrm>
          <a:prstGeom prst="rect">
            <a:avLst/>
          </a:prstGeom>
        </p:spPr>
      </p:pic>
      <p:sp>
        <p:nvSpPr>
          <p:cNvPr id="4" name="Espace réservé du contenu 129">
            <a:extLst>
              <a:ext uri="{FF2B5EF4-FFF2-40B4-BE49-F238E27FC236}">
                <a16:creationId xmlns:a16="http://schemas.microsoft.com/office/drawing/2014/main" id="{D5F87BCD-A6E4-45F4-897E-75AF59FF0E52}"/>
              </a:ext>
            </a:extLst>
          </p:cNvPr>
          <p:cNvSpPr>
            <a:spLocks noGrp="1"/>
          </p:cNvSpPr>
          <p:nvPr>
            <p:ph sz="quarter" idx="10" hasCustomPrompt="1"/>
          </p:nvPr>
        </p:nvSpPr>
        <p:spPr>
          <a:xfrm>
            <a:off x="6573827" y="3237017"/>
            <a:ext cx="5082464" cy="816091"/>
          </a:xfrm>
          <a:prstGeom prst="rect">
            <a:avLst/>
          </a:prstGeom>
        </p:spPr>
        <p:txBody>
          <a:bodyPr anchor="t"/>
          <a:lstStyle>
            <a:lvl1pPr marL="0" indent="0" algn="l">
              <a:buFontTx/>
              <a:buNone/>
              <a:defRPr lang="fr-FR" sz="2667" b="1" dirty="0">
                <a:solidFill>
                  <a:schemeClr val="bg1"/>
                </a:solidFill>
                <a:latin typeface="Segoe UI" panose="020B0502040204020203" pitchFamily="34" charset="0"/>
                <a:cs typeface="Segoe UI" panose="020B0502040204020203" pitchFamily="34" charset="0"/>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fr-FR" dirty="0"/>
              <a:t>TITLE</a:t>
            </a:r>
          </a:p>
          <a:p>
            <a:pPr lvl="0"/>
            <a:endParaRPr lang="fr-FR" dirty="0"/>
          </a:p>
          <a:p>
            <a:pPr lvl="0"/>
            <a:endParaRPr lang="fr-FR" dirty="0"/>
          </a:p>
        </p:txBody>
      </p:sp>
      <p:sp>
        <p:nvSpPr>
          <p:cNvPr id="6" name="Espace réservé du contenu 129">
            <a:extLst>
              <a:ext uri="{FF2B5EF4-FFF2-40B4-BE49-F238E27FC236}">
                <a16:creationId xmlns:a16="http://schemas.microsoft.com/office/drawing/2014/main" id="{7DC6E524-0969-4006-BDF3-EDA8C7510E96}"/>
              </a:ext>
            </a:extLst>
          </p:cNvPr>
          <p:cNvSpPr>
            <a:spLocks noGrp="1"/>
          </p:cNvSpPr>
          <p:nvPr>
            <p:ph sz="quarter" idx="12" hasCustomPrompt="1"/>
          </p:nvPr>
        </p:nvSpPr>
        <p:spPr>
          <a:xfrm>
            <a:off x="6573827" y="4872655"/>
            <a:ext cx="4608512" cy="816091"/>
          </a:xfrm>
          <a:prstGeom prst="rect">
            <a:avLst/>
          </a:prstGeom>
        </p:spPr>
        <p:txBody>
          <a:bodyPr anchor="t"/>
          <a:lstStyle>
            <a:lvl1pPr marL="0" indent="0" algn="l">
              <a:buFontTx/>
              <a:buNone/>
              <a:defRPr lang="fr-FR" sz="1400" b="0" dirty="0">
                <a:solidFill>
                  <a:schemeClr val="bg1"/>
                </a:solidFill>
                <a:latin typeface="Segoe UI" panose="020B0502040204020203" pitchFamily="34" charset="0"/>
                <a:cs typeface="Segoe UI" panose="020B0502040204020203" pitchFamily="34" charset="0"/>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fr-FR" dirty="0" err="1"/>
              <a:t>Confidentiality</a:t>
            </a:r>
            <a:r>
              <a:rPr lang="fr-FR" dirty="0"/>
              <a:t> </a:t>
            </a:r>
            <a:r>
              <a:rPr lang="fr-FR" dirty="0" err="1"/>
              <a:t>level</a:t>
            </a:r>
            <a:endParaRPr lang="fr-FR" dirty="0"/>
          </a:p>
          <a:p>
            <a:pPr lvl="0"/>
            <a:r>
              <a:rPr lang="fr-FR" dirty="0"/>
              <a:t>Date of last update</a:t>
            </a:r>
          </a:p>
          <a:p>
            <a:pPr lvl="0"/>
            <a:r>
              <a:rPr lang="fr-FR" dirty="0" err="1"/>
              <a:t>Recipient</a:t>
            </a:r>
            <a:endParaRPr lang="fr-FR" dirty="0"/>
          </a:p>
        </p:txBody>
      </p:sp>
    </p:spTree>
    <p:extLst>
      <p:ext uri="{BB962C8B-B14F-4D97-AF65-F5344CB8AC3E}">
        <p14:creationId xmlns:p14="http://schemas.microsoft.com/office/powerpoint/2010/main" val="38130265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2_Title Chapter 2 - no imag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57788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606BB40-6BE4-47CD-AF58-BF6FB54C6113}"/>
              </a:ext>
            </a:extLst>
          </p:cNvPr>
          <p:cNvPicPr>
            <a:picLocks noChangeAspect="1"/>
          </p:cNvPicPr>
          <p:nvPr userDrawn="1"/>
        </p:nvPicPr>
        <p:blipFill>
          <a:blip r:embed="rId2"/>
          <a:stretch>
            <a:fillRect/>
          </a:stretch>
        </p:blipFill>
        <p:spPr>
          <a:xfrm>
            <a:off x="6105317" y="0"/>
            <a:ext cx="6086684" cy="6858000"/>
          </a:xfrm>
          <a:prstGeom prst="rect">
            <a:avLst/>
          </a:prstGeom>
        </p:spPr>
      </p:pic>
      <p:cxnSp>
        <p:nvCxnSpPr>
          <p:cNvPr id="8" name="Connecteur droit 7">
            <a:extLst>
              <a:ext uri="{FF2B5EF4-FFF2-40B4-BE49-F238E27FC236}">
                <a16:creationId xmlns:a16="http://schemas.microsoft.com/office/drawing/2014/main" id="{4FE568BC-7249-424F-AE96-2001E4DC161B}"/>
              </a:ext>
            </a:extLst>
          </p:cNvPr>
          <p:cNvCxnSpPr>
            <a:cxnSpLocks/>
          </p:cNvCxnSpPr>
          <p:nvPr userDrawn="1"/>
        </p:nvCxnSpPr>
        <p:spPr>
          <a:xfrm>
            <a:off x="811695" y="2557083"/>
            <a:ext cx="1248139"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9" name="Titre 116">
            <a:extLst>
              <a:ext uri="{FF2B5EF4-FFF2-40B4-BE49-F238E27FC236}">
                <a16:creationId xmlns:a16="http://schemas.microsoft.com/office/drawing/2014/main" id="{5C838526-BA4A-4953-A545-4F79412BF342}"/>
              </a:ext>
            </a:extLst>
          </p:cNvPr>
          <p:cNvSpPr>
            <a:spLocks noGrp="1"/>
          </p:cNvSpPr>
          <p:nvPr>
            <p:ph type="title" hasCustomPrompt="1"/>
          </p:nvPr>
        </p:nvSpPr>
        <p:spPr>
          <a:xfrm>
            <a:off x="707276" y="1770814"/>
            <a:ext cx="8024093" cy="2208245"/>
          </a:xfrm>
          <a:prstGeom prst="rect">
            <a:avLst/>
          </a:prstGeom>
        </p:spPr>
        <p:txBody>
          <a:bodyPr anchor="ctr">
            <a:normAutofit/>
          </a:bodyPr>
          <a:lstStyle>
            <a:lvl1pPr algn="l">
              <a:lnSpc>
                <a:spcPts val="6667"/>
              </a:lnSpc>
              <a:defRPr lang="fr-FR" sz="3733" b="1" kern="1200" cap="none" baseline="0" dirty="0">
                <a:solidFill>
                  <a:schemeClr val="tx1"/>
                </a:solidFill>
                <a:latin typeface="Segoe UI" panose="020B0502040204020203" pitchFamily="34" charset="0"/>
                <a:ea typeface="+mn-ea"/>
                <a:cs typeface="Segoe UI" panose="020B0502040204020203" pitchFamily="34" charset="0"/>
              </a:defRPr>
            </a:lvl1pPr>
          </a:lstStyle>
          <a:p>
            <a:r>
              <a:rPr lang="fr-FR" dirty="0" err="1"/>
              <a:t>Chapter</a:t>
            </a:r>
            <a:r>
              <a:rPr lang="fr-FR" dirty="0"/>
              <a:t> </a:t>
            </a:r>
            <a:r>
              <a:rPr lang="fr-FR" dirty="0" err="1"/>
              <a:t>title</a:t>
            </a:r>
            <a:endParaRPr lang="fr-FR" dirty="0"/>
          </a:p>
        </p:txBody>
      </p:sp>
      <p:pic>
        <p:nvPicPr>
          <p:cNvPr id="6" name="Image 5">
            <a:extLst>
              <a:ext uri="{FF2B5EF4-FFF2-40B4-BE49-F238E27FC236}">
                <a16:creationId xmlns:a16="http://schemas.microsoft.com/office/drawing/2014/main" id="{0C622EB2-FCA4-44AA-955A-199FE81F902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7816" t="28445" r="18054" b="30115"/>
          <a:stretch/>
        </p:blipFill>
        <p:spPr>
          <a:xfrm>
            <a:off x="10860721" y="235285"/>
            <a:ext cx="1008992" cy="421556"/>
          </a:xfrm>
          <a:prstGeom prst="rect">
            <a:avLst/>
          </a:prstGeom>
        </p:spPr>
      </p:pic>
    </p:spTree>
    <p:extLst>
      <p:ext uri="{BB962C8B-B14F-4D97-AF65-F5344CB8AC3E}">
        <p14:creationId xmlns:p14="http://schemas.microsoft.com/office/powerpoint/2010/main" val="10138499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itle 1 E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2EC7F59-5E86-4C7E-84D8-C0BDDDE477D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29"/>
            <a:ext cx="12192000" cy="6857143"/>
          </a:xfrm>
          <a:prstGeom prst="rect">
            <a:avLst/>
          </a:prstGeom>
        </p:spPr>
      </p:pic>
      <p:pic>
        <p:nvPicPr>
          <p:cNvPr id="5" name="Image 4">
            <a:extLst>
              <a:ext uri="{FF2B5EF4-FFF2-40B4-BE49-F238E27FC236}">
                <a16:creationId xmlns:a16="http://schemas.microsoft.com/office/drawing/2014/main" id="{BDA19446-1DF7-4C8C-9BD1-802A88F9BC5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8175" r="22511"/>
          <a:stretch/>
        </p:blipFill>
        <p:spPr>
          <a:xfrm>
            <a:off x="0" y="0"/>
            <a:ext cx="6096000" cy="6858000"/>
          </a:xfrm>
          <a:prstGeom prst="rect">
            <a:avLst/>
          </a:prstGeom>
        </p:spPr>
      </p:pic>
      <p:sp>
        <p:nvSpPr>
          <p:cNvPr id="7" name="Espace réservé du contenu 129"/>
          <p:cNvSpPr>
            <a:spLocks noGrp="1"/>
          </p:cNvSpPr>
          <p:nvPr>
            <p:ph sz="quarter" idx="10" hasCustomPrompt="1"/>
          </p:nvPr>
        </p:nvSpPr>
        <p:spPr>
          <a:xfrm>
            <a:off x="6573827" y="3573016"/>
            <a:ext cx="4608512" cy="816091"/>
          </a:xfrm>
          <a:prstGeom prst="rect">
            <a:avLst/>
          </a:prstGeom>
        </p:spPr>
        <p:txBody>
          <a:bodyPr anchor="t"/>
          <a:lstStyle>
            <a:lvl1pPr marL="0" indent="0" algn="l">
              <a:buFontTx/>
              <a:buNone/>
              <a:defRPr lang="fr-FR" sz="1867" b="0" dirty="0">
                <a:solidFill>
                  <a:schemeClr val="bg1"/>
                </a:solidFill>
                <a:latin typeface="Segoe UI" panose="020B0502040204020203" pitchFamily="34" charset="0"/>
                <a:cs typeface="Segoe UI" panose="020B0502040204020203" pitchFamily="34" charset="0"/>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fr-FR" dirty="0" err="1"/>
              <a:t>Text</a:t>
            </a:r>
            <a:endParaRPr lang="fr-FR" dirty="0"/>
          </a:p>
        </p:txBody>
      </p:sp>
      <p:sp>
        <p:nvSpPr>
          <p:cNvPr id="6" name="ZoneTexte 5">
            <a:extLst>
              <a:ext uri="{FF2B5EF4-FFF2-40B4-BE49-F238E27FC236}">
                <a16:creationId xmlns:a16="http://schemas.microsoft.com/office/drawing/2014/main" id="{7AA4A7FA-14B1-40F7-8DF6-3EE3A1A17B1F}"/>
              </a:ext>
            </a:extLst>
          </p:cNvPr>
          <p:cNvSpPr txBox="1"/>
          <p:nvPr userDrawn="1"/>
        </p:nvSpPr>
        <p:spPr>
          <a:xfrm>
            <a:off x="6573827" y="1220755"/>
            <a:ext cx="4608512" cy="1219200"/>
          </a:xfrm>
          <a:prstGeom prst="rect">
            <a:avLst/>
          </a:prstGeom>
          <a:noFill/>
        </p:spPr>
        <p:txBody>
          <a:bodyPr wrap="square" lIns="48000" tIns="48000" rIns="48000" bIns="48000" rtlCol="0">
            <a:noAutofit/>
          </a:bodyPr>
          <a:lstStyle/>
          <a:p>
            <a:r>
              <a:rPr lang="fr-FR" sz="4800" b="1" dirty="0" err="1">
                <a:solidFill>
                  <a:schemeClr val="bg1"/>
                </a:solidFill>
                <a:latin typeface="Segoe UI" panose="020B0502040204020203" pitchFamily="34" charset="0"/>
                <a:cs typeface="Segoe UI" panose="020B0502040204020203" pitchFamily="34" charset="0"/>
              </a:rPr>
              <a:t>Thank</a:t>
            </a:r>
            <a:r>
              <a:rPr lang="fr-FR" sz="4800" b="1" dirty="0">
                <a:solidFill>
                  <a:schemeClr val="bg1"/>
                </a:solidFill>
                <a:latin typeface="Segoe UI" panose="020B0502040204020203" pitchFamily="34" charset="0"/>
                <a:cs typeface="Segoe UI" panose="020B0502040204020203" pitchFamily="34" charset="0"/>
              </a:rPr>
              <a:t> </a:t>
            </a:r>
            <a:r>
              <a:rPr lang="fr-FR" sz="4800" b="1" dirty="0" err="1">
                <a:solidFill>
                  <a:schemeClr val="bg1"/>
                </a:solidFill>
                <a:latin typeface="Segoe UI" panose="020B0502040204020203" pitchFamily="34" charset="0"/>
                <a:cs typeface="Segoe UI" panose="020B0502040204020203" pitchFamily="34" charset="0"/>
              </a:rPr>
              <a:t>you</a:t>
            </a:r>
            <a:r>
              <a:rPr lang="fr-FR" sz="4800" b="1" dirty="0">
                <a:solidFill>
                  <a:schemeClr val="bg1"/>
                </a:solidFill>
                <a:latin typeface="Segoe UI" panose="020B0502040204020203" pitchFamily="34" charset="0"/>
                <a:cs typeface="Segoe UI" panose="020B0502040204020203" pitchFamily="34" charset="0"/>
              </a:rPr>
              <a:t> for </a:t>
            </a:r>
            <a:r>
              <a:rPr lang="fr-FR" sz="4800" b="1" dirty="0" err="1">
                <a:solidFill>
                  <a:schemeClr val="bg1"/>
                </a:solidFill>
                <a:latin typeface="Segoe UI" panose="020B0502040204020203" pitchFamily="34" charset="0"/>
                <a:cs typeface="Segoe UI" panose="020B0502040204020203" pitchFamily="34" charset="0"/>
              </a:rPr>
              <a:t>your</a:t>
            </a:r>
            <a:r>
              <a:rPr lang="fr-FR" sz="4800" b="1" dirty="0">
                <a:solidFill>
                  <a:schemeClr val="bg1"/>
                </a:solidFill>
                <a:latin typeface="Segoe UI" panose="020B0502040204020203" pitchFamily="34" charset="0"/>
                <a:cs typeface="Segoe UI" panose="020B0502040204020203" pitchFamily="34" charset="0"/>
              </a:rPr>
              <a:t> attention</a:t>
            </a:r>
          </a:p>
        </p:txBody>
      </p:sp>
    </p:spTree>
    <p:extLst>
      <p:ext uri="{BB962C8B-B14F-4D97-AF65-F5344CB8AC3E}">
        <p14:creationId xmlns:p14="http://schemas.microsoft.com/office/powerpoint/2010/main" val="19049793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itle and content - logo at the bottom">
    <p:spTree>
      <p:nvGrpSpPr>
        <p:cNvPr id="1" name=""/>
        <p:cNvGrpSpPr/>
        <p:nvPr/>
      </p:nvGrpSpPr>
      <p:grpSpPr>
        <a:xfrm>
          <a:off x="0" y="0"/>
          <a:ext cx="0" cy="0"/>
          <a:chOff x="0" y="0"/>
          <a:chExt cx="0" cy="0"/>
        </a:xfrm>
      </p:grpSpPr>
      <p:sp>
        <p:nvSpPr>
          <p:cNvPr id="3" name="Espace réservé du texte 2"/>
          <p:cNvSpPr>
            <a:spLocks noGrp="1"/>
          </p:cNvSpPr>
          <p:nvPr>
            <p:ph type="body" sz="quarter" idx="11" hasCustomPrompt="1"/>
          </p:nvPr>
        </p:nvSpPr>
        <p:spPr>
          <a:xfrm>
            <a:off x="432449" y="1284916"/>
            <a:ext cx="11426196" cy="4680744"/>
          </a:xfrm>
          <a:prstGeom prst="rect">
            <a:avLst/>
          </a:prstGeom>
        </p:spPr>
        <p:txBody>
          <a:bodyPr>
            <a:normAutofit/>
          </a:bodyPr>
          <a:lstStyle>
            <a:lvl1pPr marL="457189" indent="-457189">
              <a:buClr>
                <a:schemeClr val="accent1"/>
              </a:buClr>
              <a:buSzPct val="100000"/>
              <a:buFont typeface="Police système"/>
              <a:buChar char="›"/>
              <a:defRPr sz="2667">
                <a:solidFill>
                  <a:schemeClr val="tx1"/>
                </a:solidFill>
                <a:latin typeface="Segoe UI" panose="020B0502040204020203" pitchFamily="34" charset="0"/>
                <a:cs typeface="Segoe UI" panose="020B0502040204020203" pitchFamily="34" charset="0"/>
              </a:defRPr>
            </a:lvl1pPr>
            <a:lvl2pPr marL="990575" indent="-380990">
              <a:buClr>
                <a:schemeClr val="accent1"/>
              </a:buClr>
              <a:buSzPct val="100000"/>
              <a:buFont typeface="Police système"/>
              <a:buChar char="›"/>
              <a:defRPr sz="2667" b="1">
                <a:solidFill>
                  <a:schemeClr val="tx1"/>
                </a:solidFill>
                <a:latin typeface="Segoe UI" panose="020B0502040204020203" pitchFamily="34" charset="0"/>
                <a:cs typeface="Segoe UI" panose="020B0502040204020203" pitchFamily="34" charset="0"/>
              </a:defRPr>
            </a:lvl2pPr>
            <a:lvl3pPr marL="1523962" indent="-304792">
              <a:buClr>
                <a:schemeClr val="accent1"/>
              </a:buClr>
              <a:buSzPct val="70000"/>
              <a:buFont typeface="STIXGeneral-Regular" pitchFamily="2" charset="2"/>
              <a:buChar char="⟶"/>
              <a:defRPr sz="2400">
                <a:solidFill>
                  <a:schemeClr val="tx1"/>
                </a:solidFill>
              </a:defRPr>
            </a:lvl3pPr>
            <a:lvl4pPr marL="2133547" indent="-304792">
              <a:buClr>
                <a:schemeClr val="accent1"/>
              </a:buClr>
              <a:buSzPct val="100000"/>
              <a:buFont typeface="Police système"/>
              <a:buChar char="›"/>
              <a:defRPr sz="2133">
                <a:solidFill>
                  <a:schemeClr val="tx1"/>
                </a:solidFill>
                <a:latin typeface="Segoe UI" panose="020B0502040204020203" pitchFamily="34" charset="0"/>
                <a:cs typeface="Segoe UI" panose="020B0502040204020203" pitchFamily="34" charset="0"/>
              </a:defRPr>
            </a:lvl4pPr>
            <a:lvl5pPr marL="2743131" indent="-304792">
              <a:buClr>
                <a:schemeClr val="accent1"/>
              </a:buClr>
              <a:buSzPct val="70000"/>
              <a:buFont typeface="STIXGeneral-Regular" pitchFamily="2" charset="2"/>
              <a:buChar char="⟶"/>
              <a:defRPr sz="2133">
                <a:solidFill>
                  <a:schemeClr val="tx1"/>
                </a:solidFill>
              </a:defRPr>
            </a:lvl5pPr>
          </a:lstStyle>
          <a:p>
            <a:pPr lvl="0"/>
            <a:r>
              <a:rPr lang="en-GB" noProof="0"/>
              <a:t>Texte</a:t>
            </a:r>
          </a:p>
          <a:p>
            <a:pPr lvl="1"/>
            <a:r>
              <a:rPr lang="en-GB" noProof="0"/>
              <a:t>2nd level</a:t>
            </a:r>
          </a:p>
          <a:p>
            <a:pPr lvl="3"/>
            <a:r>
              <a:rPr lang="en-GB" noProof="0"/>
              <a:t>4th level</a:t>
            </a:r>
          </a:p>
        </p:txBody>
      </p:sp>
      <p:sp>
        <p:nvSpPr>
          <p:cNvPr id="8" name="Titre 1">
            <a:extLst>
              <a:ext uri="{FF2B5EF4-FFF2-40B4-BE49-F238E27FC236}">
                <a16:creationId xmlns:a16="http://schemas.microsoft.com/office/drawing/2014/main" id="{5B4DFFD7-A543-F243-8BD6-AF24279B98C7}"/>
              </a:ext>
            </a:extLst>
          </p:cNvPr>
          <p:cNvSpPr>
            <a:spLocks noGrp="1"/>
          </p:cNvSpPr>
          <p:nvPr>
            <p:ph type="title" hasCustomPrompt="1"/>
          </p:nvPr>
        </p:nvSpPr>
        <p:spPr>
          <a:xfrm>
            <a:off x="322286" y="186709"/>
            <a:ext cx="11534353" cy="518707"/>
          </a:xfrm>
          <a:prstGeom prst="rect">
            <a:avLst/>
          </a:prstGeom>
        </p:spPr>
        <p:txBody>
          <a:bodyPr/>
          <a:lstStyle>
            <a:lvl1pPr algn="l">
              <a:lnSpc>
                <a:spcPts val="3733"/>
              </a:lnSpc>
              <a:defRPr sz="3200" b="1" cap="none" baseline="0">
                <a:solidFill>
                  <a:schemeClr val="tx1"/>
                </a:solidFill>
                <a:latin typeface="Segoe UI" panose="020B0502040204020203" pitchFamily="34" charset="0"/>
                <a:cs typeface="Segoe UI" panose="020B0502040204020203" pitchFamily="34" charset="0"/>
              </a:defRPr>
            </a:lvl1pPr>
          </a:lstStyle>
          <a:p>
            <a:r>
              <a:rPr lang="en-GB" noProof="0" dirty="0"/>
              <a:t>This is the title</a:t>
            </a:r>
          </a:p>
        </p:txBody>
      </p:sp>
      <p:cxnSp>
        <p:nvCxnSpPr>
          <p:cNvPr id="9" name="Connecteur droit 8">
            <a:extLst>
              <a:ext uri="{FF2B5EF4-FFF2-40B4-BE49-F238E27FC236}">
                <a16:creationId xmlns:a16="http://schemas.microsoft.com/office/drawing/2014/main" id="{8522F196-75F0-454E-8E2C-F652172F4A56}"/>
              </a:ext>
            </a:extLst>
          </p:cNvPr>
          <p:cNvCxnSpPr>
            <a:cxnSpLocks/>
          </p:cNvCxnSpPr>
          <p:nvPr userDrawn="1"/>
        </p:nvCxnSpPr>
        <p:spPr>
          <a:xfrm>
            <a:off x="322288"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424056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itle - logo on top">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66DE4F27-4A96-314B-A8F7-912DD9552865}"/>
              </a:ext>
            </a:extLst>
          </p:cNvPr>
          <p:cNvSpPr>
            <a:spLocks noGrp="1"/>
          </p:cNvSpPr>
          <p:nvPr>
            <p:ph type="title" hasCustomPrompt="1"/>
          </p:nvPr>
        </p:nvSpPr>
        <p:spPr>
          <a:xfrm>
            <a:off x="322287" y="186709"/>
            <a:ext cx="11713301" cy="518707"/>
          </a:xfrm>
          <a:prstGeom prst="rect">
            <a:avLst/>
          </a:prstGeom>
        </p:spPr>
        <p:txBody>
          <a:bodyPr/>
          <a:lstStyle>
            <a:lvl1pPr algn="l">
              <a:lnSpc>
                <a:spcPts val="3733"/>
              </a:lnSpc>
              <a:defRPr sz="3200" b="1" cap="none" baseline="0">
                <a:solidFill>
                  <a:schemeClr val="tx1"/>
                </a:solidFill>
                <a:latin typeface="Segoe UI" panose="020B0502040204020203" pitchFamily="34" charset="0"/>
                <a:cs typeface="Segoe UI" panose="020B0502040204020203" pitchFamily="34" charset="0"/>
              </a:defRPr>
            </a:lvl1pPr>
          </a:lstStyle>
          <a:p>
            <a:r>
              <a:rPr lang="en-GB" noProof="0" dirty="0"/>
              <a:t>This is the title</a:t>
            </a:r>
          </a:p>
        </p:txBody>
      </p:sp>
      <p:cxnSp>
        <p:nvCxnSpPr>
          <p:cNvPr id="7" name="Connecteur droit 6">
            <a:extLst>
              <a:ext uri="{FF2B5EF4-FFF2-40B4-BE49-F238E27FC236}">
                <a16:creationId xmlns:a16="http://schemas.microsoft.com/office/drawing/2014/main" id="{12C9A85B-09B0-404E-9489-E79ECDAB9073}"/>
              </a:ext>
            </a:extLst>
          </p:cNvPr>
          <p:cNvCxnSpPr>
            <a:cxnSpLocks/>
          </p:cNvCxnSpPr>
          <p:nvPr userDrawn="1"/>
        </p:nvCxnSpPr>
        <p:spPr>
          <a:xfrm>
            <a:off x="322288"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277147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hapitre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097508" y="1204881"/>
            <a:ext cx="5399167" cy="2769989"/>
          </a:xfrm>
        </p:spPr>
        <p:txBody>
          <a:bodyPr anchor="b"/>
          <a:lstStyle>
            <a:lvl1pPr>
              <a:lnSpc>
                <a:spcPct val="100000"/>
              </a:lnSpc>
              <a:defRPr sz="6000">
                <a:solidFill>
                  <a:schemeClr val="tx2"/>
                </a:solidFill>
              </a:defRPr>
            </a:lvl1pPr>
          </a:lstStyle>
          <a:p>
            <a:r>
              <a:rPr lang="fr-FR"/>
              <a:t>Cliquez et modifiez le titre</a:t>
            </a:r>
          </a:p>
        </p:txBody>
      </p:sp>
      <p:cxnSp>
        <p:nvCxnSpPr>
          <p:cNvPr id="6" name="Connecteur droit 5"/>
          <p:cNvCxnSpPr/>
          <p:nvPr userDrawn="1"/>
        </p:nvCxnSpPr>
        <p:spPr>
          <a:xfrm>
            <a:off x="6132156" y="4653136"/>
            <a:ext cx="1368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3458546"/>
      </p:ext>
    </p:extLst>
  </p:cSld>
  <p:clrMapOvr>
    <a:masterClrMapping/>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1_Title - logo on top">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66DE4F27-4A96-314B-A8F7-912DD9552865}"/>
              </a:ext>
            </a:extLst>
          </p:cNvPr>
          <p:cNvSpPr>
            <a:spLocks noGrp="1"/>
          </p:cNvSpPr>
          <p:nvPr>
            <p:ph type="title" hasCustomPrompt="1"/>
          </p:nvPr>
        </p:nvSpPr>
        <p:spPr>
          <a:xfrm>
            <a:off x="322287" y="186709"/>
            <a:ext cx="11713301" cy="518707"/>
          </a:xfrm>
          <a:prstGeom prst="rect">
            <a:avLst/>
          </a:prstGeom>
        </p:spPr>
        <p:txBody>
          <a:bodyPr/>
          <a:lstStyle>
            <a:lvl1pPr algn="l">
              <a:lnSpc>
                <a:spcPts val="3733"/>
              </a:lnSpc>
              <a:defRPr sz="3200" b="1" cap="none" baseline="0">
                <a:solidFill>
                  <a:schemeClr val="tx1"/>
                </a:solidFill>
                <a:latin typeface="Segoe UI" panose="020B0502040204020203" pitchFamily="34" charset="0"/>
                <a:cs typeface="Segoe UI" panose="020B0502040204020203" pitchFamily="34" charset="0"/>
              </a:defRPr>
            </a:lvl1pPr>
          </a:lstStyle>
          <a:p>
            <a:r>
              <a:rPr lang="en-GB" noProof="0" dirty="0"/>
              <a:t>SPEAKER</a:t>
            </a:r>
          </a:p>
        </p:txBody>
      </p:sp>
      <p:cxnSp>
        <p:nvCxnSpPr>
          <p:cNvPr id="7" name="Connecteur droit 6">
            <a:extLst>
              <a:ext uri="{FF2B5EF4-FFF2-40B4-BE49-F238E27FC236}">
                <a16:creationId xmlns:a16="http://schemas.microsoft.com/office/drawing/2014/main" id="{12C9A85B-09B0-404E-9489-E79ECDAB9073}"/>
              </a:ext>
            </a:extLst>
          </p:cNvPr>
          <p:cNvCxnSpPr>
            <a:cxnSpLocks/>
          </p:cNvCxnSpPr>
          <p:nvPr userDrawn="1"/>
        </p:nvCxnSpPr>
        <p:spPr>
          <a:xfrm>
            <a:off x="322288"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3EE0F10D-9507-4701-B8FC-9DB2D31F7A80}"/>
              </a:ext>
            </a:extLst>
          </p:cNvPr>
          <p:cNvSpPr/>
          <p:nvPr userDrawn="1"/>
        </p:nvSpPr>
        <p:spPr>
          <a:xfrm>
            <a:off x="1199059" y="2084851"/>
            <a:ext cx="3263900" cy="30740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ln>
                <a:solidFill>
                  <a:sysClr val="windowText" lastClr="000000"/>
                </a:solidFill>
              </a:ln>
              <a:latin typeface="Segoe UI" panose="020B0502040204020203" pitchFamily="34" charset="0"/>
              <a:cs typeface="Segoe UI" panose="020B0502040204020203" pitchFamily="34" charset="0"/>
            </a:endParaRPr>
          </a:p>
        </p:txBody>
      </p:sp>
      <p:sp>
        <p:nvSpPr>
          <p:cNvPr id="8" name="Espace réservé pour une image  2">
            <a:extLst>
              <a:ext uri="{FF2B5EF4-FFF2-40B4-BE49-F238E27FC236}">
                <a16:creationId xmlns:a16="http://schemas.microsoft.com/office/drawing/2014/main" id="{56342175-1231-45F3-9BE9-F833A11154F1}"/>
              </a:ext>
            </a:extLst>
          </p:cNvPr>
          <p:cNvSpPr>
            <a:spLocks noGrp="1"/>
          </p:cNvSpPr>
          <p:nvPr>
            <p:ph type="pic" sz="quarter" idx="10" hasCustomPrompt="1"/>
          </p:nvPr>
        </p:nvSpPr>
        <p:spPr>
          <a:xfrm>
            <a:off x="1103049" y="1988841"/>
            <a:ext cx="3263900" cy="3071284"/>
          </a:xfrm>
          <a:prstGeom prst="rect">
            <a:avLst/>
          </a:prstGeom>
          <a:solidFill>
            <a:schemeClr val="bg1"/>
          </a:solidFill>
        </p:spPr>
        <p:txBody>
          <a:bodyPr/>
          <a:lstStyle>
            <a:lvl1pPr>
              <a:defRPr sz="1867">
                <a:latin typeface="Segoe UI" panose="020B0502040204020203" pitchFamily="34" charset="0"/>
                <a:cs typeface="Segoe UI" panose="020B0502040204020203" pitchFamily="34" charset="0"/>
              </a:defRPr>
            </a:lvl1pPr>
          </a:lstStyle>
          <a:p>
            <a:r>
              <a:rPr lang="en-GB" noProof="0" dirty="0"/>
              <a:t>Add an image</a:t>
            </a:r>
          </a:p>
        </p:txBody>
      </p:sp>
      <p:sp>
        <p:nvSpPr>
          <p:cNvPr id="9" name="Espace réservé du texte 8">
            <a:extLst>
              <a:ext uri="{FF2B5EF4-FFF2-40B4-BE49-F238E27FC236}">
                <a16:creationId xmlns:a16="http://schemas.microsoft.com/office/drawing/2014/main" id="{2138A88B-3C8F-4476-9099-FAFBFEAC5AAF}"/>
              </a:ext>
            </a:extLst>
          </p:cNvPr>
          <p:cNvSpPr>
            <a:spLocks noGrp="1"/>
          </p:cNvSpPr>
          <p:nvPr>
            <p:ph type="body" sz="quarter" idx="11" hasCustomPrompt="1"/>
          </p:nvPr>
        </p:nvSpPr>
        <p:spPr>
          <a:xfrm>
            <a:off x="4944301" y="2277533"/>
            <a:ext cx="5664200" cy="670984"/>
          </a:xfrm>
          <a:prstGeom prst="rect">
            <a:avLst/>
          </a:prstGeom>
        </p:spPr>
        <p:txBody>
          <a:bodyPr/>
          <a:lstStyle>
            <a:lvl1pPr marL="0" indent="0">
              <a:buFontTx/>
              <a:buNone/>
              <a:defRPr sz="5333" b="1">
                <a:latin typeface="Segoe UI" panose="020B0502040204020203" pitchFamily="34" charset="0"/>
                <a:cs typeface="Segoe UI" panose="020B0502040204020203" pitchFamily="34" charset="0"/>
              </a:defRPr>
            </a:lvl1pPr>
          </a:lstStyle>
          <a:p>
            <a:pPr lvl="0"/>
            <a:r>
              <a:rPr lang="en-GB" noProof="0" dirty="0"/>
              <a:t>Surname Name</a:t>
            </a:r>
          </a:p>
        </p:txBody>
      </p:sp>
      <p:sp>
        <p:nvSpPr>
          <p:cNvPr id="10" name="Espace réservé du texte 8">
            <a:extLst>
              <a:ext uri="{FF2B5EF4-FFF2-40B4-BE49-F238E27FC236}">
                <a16:creationId xmlns:a16="http://schemas.microsoft.com/office/drawing/2014/main" id="{E4E71599-7661-4780-AF88-1FEF31318140}"/>
              </a:ext>
            </a:extLst>
          </p:cNvPr>
          <p:cNvSpPr>
            <a:spLocks noGrp="1"/>
          </p:cNvSpPr>
          <p:nvPr>
            <p:ph type="body" sz="quarter" idx="12" hasCustomPrompt="1"/>
          </p:nvPr>
        </p:nvSpPr>
        <p:spPr>
          <a:xfrm>
            <a:off x="4944301" y="3188989"/>
            <a:ext cx="5664200" cy="670984"/>
          </a:xfrm>
          <a:prstGeom prst="rect">
            <a:avLst/>
          </a:prstGeom>
        </p:spPr>
        <p:txBody>
          <a:bodyPr/>
          <a:lstStyle>
            <a:lvl1pPr marL="0" indent="0">
              <a:buFontTx/>
              <a:buNone/>
              <a:defRPr sz="4800" b="0">
                <a:latin typeface="Segoe UI" panose="020B0502040204020203" pitchFamily="34" charset="0"/>
                <a:cs typeface="Segoe UI" panose="020B0502040204020203" pitchFamily="34" charset="0"/>
              </a:defRPr>
            </a:lvl1pPr>
          </a:lstStyle>
          <a:p>
            <a:pPr lvl="0"/>
            <a:r>
              <a:rPr lang="en-GB" noProof="0" dirty="0"/>
              <a:t>Job Title</a:t>
            </a:r>
          </a:p>
        </p:txBody>
      </p:sp>
      <p:sp>
        <p:nvSpPr>
          <p:cNvPr id="11" name="Espace réservé du texte 8">
            <a:extLst>
              <a:ext uri="{FF2B5EF4-FFF2-40B4-BE49-F238E27FC236}">
                <a16:creationId xmlns:a16="http://schemas.microsoft.com/office/drawing/2014/main" id="{8E9CA1E7-F581-48E0-9AF1-801647BC3DF3}"/>
              </a:ext>
            </a:extLst>
          </p:cNvPr>
          <p:cNvSpPr>
            <a:spLocks noGrp="1"/>
          </p:cNvSpPr>
          <p:nvPr>
            <p:ph type="body" sz="quarter" idx="13" hasCustomPrompt="1"/>
          </p:nvPr>
        </p:nvSpPr>
        <p:spPr>
          <a:xfrm>
            <a:off x="4944301" y="4100445"/>
            <a:ext cx="5664200" cy="670984"/>
          </a:xfrm>
          <a:prstGeom prst="rect">
            <a:avLst/>
          </a:prstGeom>
        </p:spPr>
        <p:txBody>
          <a:bodyPr/>
          <a:lstStyle>
            <a:lvl1pPr marL="0" indent="0">
              <a:buFontTx/>
              <a:buNone/>
              <a:defRPr sz="4800" b="0">
                <a:latin typeface="Segoe UI" panose="020B0502040204020203" pitchFamily="34" charset="0"/>
                <a:cs typeface="Segoe UI" panose="020B0502040204020203" pitchFamily="34" charset="0"/>
              </a:defRPr>
            </a:lvl1pPr>
          </a:lstStyle>
          <a:p>
            <a:pPr lvl="0"/>
            <a:r>
              <a:rPr lang="en-GB" noProof="0" dirty="0"/>
              <a:t>Company</a:t>
            </a:r>
          </a:p>
        </p:txBody>
      </p:sp>
    </p:spTree>
    <p:extLst>
      <p:ext uri="{BB962C8B-B14F-4D97-AF65-F5344CB8AC3E}">
        <p14:creationId xmlns:p14="http://schemas.microsoft.com/office/powerpoint/2010/main" val="11809408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2_Title - logo on top">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66DE4F27-4A96-314B-A8F7-912DD9552865}"/>
              </a:ext>
            </a:extLst>
          </p:cNvPr>
          <p:cNvSpPr>
            <a:spLocks noGrp="1"/>
          </p:cNvSpPr>
          <p:nvPr>
            <p:ph type="title" hasCustomPrompt="1"/>
          </p:nvPr>
        </p:nvSpPr>
        <p:spPr>
          <a:xfrm>
            <a:off x="322287" y="186709"/>
            <a:ext cx="11713301" cy="518707"/>
          </a:xfrm>
          <a:prstGeom prst="rect">
            <a:avLst/>
          </a:prstGeom>
        </p:spPr>
        <p:txBody>
          <a:bodyPr/>
          <a:lstStyle>
            <a:lvl1pPr algn="l">
              <a:lnSpc>
                <a:spcPts val="3733"/>
              </a:lnSpc>
              <a:defRPr sz="3200" b="1" cap="none" baseline="0">
                <a:solidFill>
                  <a:schemeClr val="tx1"/>
                </a:solidFill>
                <a:latin typeface="Segoe UI" panose="020B0502040204020203" pitchFamily="34" charset="0"/>
                <a:cs typeface="Segoe UI" panose="020B0502040204020203" pitchFamily="34" charset="0"/>
              </a:defRPr>
            </a:lvl1pPr>
          </a:lstStyle>
          <a:p>
            <a:r>
              <a:rPr lang="en-GB" noProof="0" dirty="0"/>
              <a:t>PANELIST</a:t>
            </a:r>
          </a:p>
        </p:txBody>
      </p:sp>
      <p:cxnSp>
        <p:nvCxnSpPr>
          <p:cNvPr id="7" name="Connecteur droit 6">
            <a:extLst>
              <a:ext uri="{FF2B5EF4-FFF2-40B4-BE49-F238E27FC236}">
                <a16:creationId xmlns:a16="http://schemas.microsoft.com/office/drawing/2014/main" id="{12C9A85B-09B0-404E-9489-E79ECDAB9073}"/>
              </a:ext>
            </a:extLst>
          </p:cNvPr>
          <p:cNvCxnSpPr>
            <a:cxnSpLocks/>
          </p:cNvCxnSpPr>
          <p:nvPr userDrawn="1"/>
        </p:nvCxnSpPr>
        <p:spPr>
          <a:xfrm>
            <a:off x="322288"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2" name="Rectangle 11">
            <a:extLst>
              <a:ext uri="{FF2B5EF4-FFF2-40B4-BE49-F238E27FC236}">
                <a16:creationId xmlns:a16="http://schemas.microsoft.com/office/drawing/2014/main" id="{1D68E478-C59B-4789-9F49-CD48F6EF2344}"/>
              </a:ext>
            </a:extLst>
          </p:cNvPr>
          <p:cNvSpPr/>
          <p:nvPr userDrawn="1"/>
        </p:nvSpPr>
        <p:spPr>
          <a:xfrm>
            <a:off x="2922368" y="1905128"/>
            <a:ext cx="1523872" cy="1523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latin typeface="Segoe UI" panose="020B0502040204020203" pitchFamily="34" charset="0"/>
              <a:cs typeface="Segoe UI" panose="020B0502040204020203" pitchFamily="34" charset="0"/>
            </a:endParaRPr>
          </a:p>
        </p:txBody>
      </p:sp>
      <p:sp>
        <p:nvSpPr>
          <p:cNvPr id="13" name="Espace réservé pour une image  4">
            <a:extLst>
              <a:ext uri="{FF2B5EF4-FFF2-40B4-BE49-F238E27FC236}">
                <a16:creationId xmlns:a16="http://schemas.microsoft.com/office/drawing/2014/main" id="{9D4E6D24-F85C-4C6C-8647-BA37CF58B651}"/>
              </a:ext>
            </a:extLst>
          </p:cNvPr>
          <p:cNvSpPr>
            <a:spLocks noGrp="1"/>
          </p:cNvSpPr>
          <p:nvPr>
            <p:ph type="pic" sz="quarter" idx="10" hasCustomPrompt="1"/>
          </p:nvPr>
        </p:nvSpPr>
        <p:spPr>
          <a:xfrm>
            <a:off x="2831637" y="1794284"/>
            <a:ext cx="1523872" cy="1523872"/>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en-GB" noProof="0" dirty="0"/>
              <a:t>Add an image</a:t>
            </a:r>
          </a:p>
        </p:txBody>
      </p:sp>
      <p:sp>
        <p:nvSpPr>
          <p:cNvPr id="14" name="Espace réservé du contenu 20">
            <a:extLst>
              <a:ext uri="{FF2B5EF4-FFF2-40B4-BE49-F238E27FC236}">
                <a16:creationId xmlns:a16="http://schemas.microsoft.com/office/drawing/2014/main" id="{BF9040F5-1102-4533-8001-00A2128067A6}"/>
              </a:ext>
            </a:extLst>
          </p:cNvPr>
          <p:cNvSpPr>
            <a:spLocks noGrp="1"/>
          </p:cNvSpPr>
          <p:nvPr>
            <p:ph sz="quarter" idx="13" hasCustomPrompt="1"/>
          </p:nvPr>
        </p:nvSpPr>
        <p:spPr>
          <a:xfrm>
            <a:off x="4835529" y="1794284"/>
            <a:ext cx="4895849" cy="768581"/>
          </a:xfrm>
          <a:prstGeom prst="rect">
            <a:avLst/>
          </a:prstGeom>
        </p:spPr>
        <p:txBody>
          <a:bodyPr/>
          <a:lstStyle>
            <a:lvl1pPr marL="0" indent="0">
              <a:buFontTx/>
              <a:buNone/>
              <a:defRPr b="1">
                <a:latin typeface="Segoe UI" panose="020B0502040204020203" pitchFamily="34" charset="0"/>
                <a:cs typeface="Segoe UI" panose="020B0502040204020203" pitchFamily="34" charset="0"/>
              </a:defRPr>
            </a:lvl1pPr>
          </a:lstStyle>
          <a:p>
            <a:pPr lvl="0"/>
            <a:r>
              <a:rPr lang="en-GB" noProof="0" dirty="0"/>
              <a:t>Surname Name</a:t>
            </a:r>
          </a:p>
        </p:txBody>
      </p:sp>
      <p:sp>
        <p:nvSpPr>
          <p:cNvPr id="15" name="Espace réservé du contenu 20">
            <a:extLst>
              <a:ext uri="{FF2B5EF4-FFF2-40B4-BE49-F238E27FC236}">
                <a16:creationId xmlns:a16="http://schemas.microsoft.com/office/drawing/2014/main" id="{A2170AD3-B4B1-4A8E-9277-1B5F7F175FFD}"/>
              </a:ext>
            </a:extLst>
          </p:cNvPr>
          <p:cNvSpPr>
            <a:spLocks noGrp="1"/>
          </p:cNvSpPr>
          <p:nvPr>
            <p:ph sz="quarter" idx="14" hasCustomPrompt="1"/>
          </p:nvPr>
        </p:nvSpPr>
        <p:spPr>
          <a:xfrm>
            <a:off x="4835529" y="2650192"/>
            <a:ext cx="4895849" cy="768581"/>
          </a:xfrm>
          <a:prstGeom prst="rect">
            <a:avLst/>
          </a:prstGeom>
        </p:spPr>
        <p:txBody>
          <a:bodyPr/>
          <a:lstStyle>
            <a:lvl1pPr marL="0" indent="0">
              <a:buFontTx/>
              <a:buNone/>
              <a:defRPr sz="3733">
                <a:latin typeface="Segoe UI" panose="020B0502040204020203" pitchFamily="34" charset="0"/>
                <a:cs typeface="Segoe UI" panose="020B0502040204020203" pitchFamily="34" charset="0"/>
              </a:defRPr>
            </a:lvl1pPr>
          </a:lstStyle>
          <a:p>
            <a:pPr lvl="0"/>
            <a:r>
              <a:rPr lang="en-GB" noProof="0" dirty="0"/>
              <a:t>Job Title / Company</a:t>
            </a:r>
          </a:p>
        </p:txBody>
      </p:sp>
      <p:sp>
        <p:nvSpPr>
          <p:cNvPr id="16" name="Rectangle 15">
            <a:extLst>
              <a:ext uri="{FF2B5EF4-FFF2-40B4-BE49-F238E27FC236}">
                <a16:creationId xmlns:a16="http://schemas.microsoft.com/office/drawing/2014/main" id="{56D332C3-35FA-429F-9094-B4A7A5D53849}"/>
              </a:ext>
            </a:extLst>
          </p:cNvPr>
          <p:cNvSpPr/>
          <p:nvPr userDrawn="1"/>
        </p:nvSpPr>
        <p:spPr>
          <a:xfrm>
            <a:off x="2922368" y="4113373"/>
            <a:ext cx="1523872" cy="1523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latin typeface="Segoe UI" panose="020B0502040204020203" pitchFamily="34" charset="0"/>
              <a:cs typeface="Segoe UI" panose="020B0502040204020203" pitchFamily="34" charset="0"/>
            </a:endParaRPr>
          </a:p>
        </p:txBody>
      </p:sp>
      <p:sp>
        <p:nvSpPr>
          <p:cNvPr id="17" name="Espace réservé pour une image  4">
            <a:extLst>
              <a:ext uri="{FF2B5EF4-FFF2-40B4-BE49-F238E27FC236}">
                <a16:creationId xmlns:a16="http://schemas.microsoft.com/office/drawing/2014/main" id="{2A5C4AAF-9FF8-4FF6-AFBB-FAEA547017E8}"/>
              </a:ext>
            </a:extLst>
          </p:cNvPr>
          <p:cNvSpPr>
            <a:spLocks noGrp="1"/>
          </p:cNvSpPr>
          <p:nvPr>
            <p:ph type="pic" sz="quarter" idx="15" hasCustomPrompt="1"/>
          </p:nvPr>
        </p:nvSpPr>
        <p:spPr>
          <a:xfrm>
            <a:off x="2831637" y="4002529"/>
            <a:ext cx="1523872" cy="1523872"/>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en-GB" noProof="0" dirty="0"/>
              <a:t>Add an image</a:t>
            </a:r>
          </a:p>
        </p:txBody>
      </p:sp>
      <p:sp>
        <p:nvSpPr>
          <p:cNvPr id="18" name="Espace réservé du contenu 20">
            <a:extLst>
              <a:ext uri="{FF2B5EF4-FFF2-40B4-BE49-F238E27FC236}">
                <a16:creationId xmlns:a16="http://schemas.microsoft.com/office/drawing/2014/main" id="{E4AC9F1A-D3D1-4079-8A79-97EA16337D19}"/>
              </a:ext>
            </a:extLst>
          </p:cNvPr>
          <p:cNvSpPr>
            <a:spLocks noGrp="1"/>
          </p:cNvSpPr>
          <p:nvPr>
            <p:ph sz="quarter" idx="16" hasCustomPrompt="1"/>
          </p:nvPr>
        </p:nvSpPr>
        <p:spPr>
          <a:xfrm>
            <a:off x="4835529" y="4002530"/>
            <a:ext cx="4895849" cy="768581"/>
          </a:xfrm>
          <a:prstGeom prst="rect">
            <a:avLst/>
          </a:prstGeom>
        </p:spPr>
        <p:txBody>
          <a:bodyPr/>
          <a:lstStyle>
            <a:lvl1pPr marL="0" indent="0">
              <a:buFontTx/>
              <a:buNone/>
              <a:defRPr b="1">
                <a:latin typeface="Segoe UI" panose="020B0502040204020203" pitchFamily="34" charset="0"/>
                <a:cs typeface="Segoe UI" panose="020B0502040204020203" pitchFamily="34" charset="0"/>
              </a:defRPr>
            </a:lvl1pPr>
          </a:lstStyle>
          <a:p>
            <a:pPr lvl="0"/>
            <a:r>
              <a:rPr lang="en-GB" noProof="0" dirty="0"/>
              <a:t>Surname Name</a:t>
            </a:r>
          </a:p>
        </p:txBody>
      </p:sp>
      <p:sp>
        <p:nvSpPr>
          <p:cNvPr id="19" name="Espace réservé du contenu 20">
            <a:extLst>
              <a:ext uri="{FF2B5EF4-FFF2-40B4-BE49-F238E27FC236}">
                <a16:creationId xmlns:a16="http://schemas.microsoft.com/office/drawing/2014/main" id="{CD8B9123-83BB-4A03-A071-88AD33F35975}"/>
              </a:ext>
            </a:extLst>
          </p:cNvPr>
          <p:cNvSpPr>
            <a:spLocks noGrp="1"/>
          </p:cNvSpPr>
          <p:nvPr>
            <p:ph sz="quarter" idx="17" hasCustomPrompt="1"/>
          </p:nvPr>
        </p:nvSpPr>
        <p:spPr>
          <a:xfrm>
            <a:off x="4835529" y="4858438"/>
            <a:ext cx="4895849" cy="768581"/>
          </a:xfrm>
          <a:prstGeom prst="rect">
            <a:avLst/>
          </a:prstGeom>
        </p:spPr>
        <p:txBody>
          <a:bodyPr/>
          <a:lstStyle>
            <a:lvl1pPr marL="0" indent="0">
              <a:buFontTx/>
              <a:buNone/>
              <a:defRPr sz="3733">
                <a:latin typeface="Segoe UI" panose="020B0502040204020203" pitchFamily="34" charset="0"/>
                <a:cs typeface="Segoe UI" panose="020B0502040204020203" pitchFamily="34" charset="0"/>
              </a:defRPr>
            </a:lvl1pPr>
          </a:lstStyle>
          <a:p>
            <a:pPr lvl="0"/>
            <a:r>
              <a:rPr lang="en-GB" noProof="0" dirty="0"/>
              <a:t>Job Title / Company</a:t>
            </a:r>
          </a:p>
        </p:txBody>
      </p:sp>
    </p:spTree>
    <p:extLst>
      <p:ext uri="{BB962C8B-B14F-4D97-AF65-F5344CB8AC3E}">
        <p14:creationId xmlns:p14="http://schemas.microsoft.com/office/powerpoint/2010/main" val="2905895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3_Title - logo on top">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66DE4F27-4A96-314B-A8F7-912DD9552865}"/>
              </a:ext>
            </a:extLst>
          </p:cNvPr>
          <p:cNvSpPr>
            <a:spLocks noGrp="1"/>
          </p:cNvSpPr>
          <p:nvPr>
            <p:ph type="title" hasCustomPrompt="1"/>
          </p:nvPr>
        </p:nvSpPr>
        <p:spPr>
          <a:xfrm>
            <a:off x="322287" y="186709"/>
            <a:ext cx="11713301" cy="518707"/>
          </a:xfrm>
          <a:prstGeom prst="rect">
            <a:avLst/>
          </a:prstGeom>
        </p:spPr>
        <p:txBody>
          <a:bodyPr/>
          <a:lstStyle>
            <a:lvl1pPr algn="l">
              <a:lnSpc>
                <a:spcPts val="3733"/>
              </a:lnSpc>
              <a:defRPr sz="3200" b="1" cap="none" baseline="0">
                <a:solidFill>
                  <a:schemeClr val="tx1"/>
                </a:solidFill>
                <a:latin typeface="Segoe UI" panose="020B0502040204020203" pitchFamily="34" charset="0"/>
                <a:cs typeface="Segoe UI" panose="020B0502040204020203" pitchFamily="34" charset="0"/>
              </a:defRPr>
            </a:lvl1pPr>
          </a:lstStyle>
          <a:p>
            <a:r>
              <a:rPr lang="en-GB" noProof="0" dirty="0"/>
              <a:t>PANELIST</a:t>
            </a:r>
          </a:p>
        </p:txBody>
      </p:sp>
      <p:cxnSp>
        <p:nvCxnSpPr>
          <p:cNvPr id="7" name="Connecteur droit 6">
            <a:extLst>
              <a:ext uri="{FF2B5EF4-FFF2-40B4-BE49-F238E27FC236}">
                <a16:creationId xmlns:a16="http://schemas.microsoft.com/office/drawing/2014/main" id="{12C9A85B-09B0-404E-9489-E79ECDAB9073}"/>
              </a:ext>
            </a:extLst>
          </p:cNvPr>
          <p:cNvCxnSpPr>
            <a:cxnSpLocks/>
          </p:cNvCxnSpPr>
          <p:nvPr userDrawn="1"/>
        </p:nvCxnSpPr>
        <p:spPr>
          <a:xfrm>
            <a:off x="322288"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20" name="Rectangle 19">
            <a:extLst>
              <a:ext uri="{FF2B5EF4-FFF2-40B4-BE49-F238E27FC236}">
                <a16:creationId xmlns:a16="http://schemas.microsoft.com/office/drawing/2014/main" id="{60B2D49B-8E34-4BB2-9340-276EC2413C10}"/>
              </a:ext>
            </a:extLst>
          </p:cNvPr>
          <p:cNvSpPr/>
          <p:nvPr userDrawn="1"/>
        </p:nvSpPr>
        <p:spPr>
          <a:xfrm>
            <a:off x="1420336" y="1700808"/>
            <a:ext cx="1152128" cy="1152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latin typeface="Segoe UI" panose="020B0502040204020203" pitchFamily="34" charset="0"/>
              <a:cs typeface="Segoe UI" panose="020B0502040204020203" pitchFamily="34" charset="0"/>
            </a:endParaRPr>
          </a:p>
        </p:txBody>
      </p:sp>
      <p:sp>
        <p:nvSpPr>
          <p:cNvPr id="21" name="Rectangle 20">
            <a:extLst>
              <a:ext uri="{FF2B5EF4-FFF2-40B4-BE49-F238E27FC236}">
                <a16:creationId xmlns:a16="http://schemas.microsoft.com/office/drawing/2014/main" id="{0892852D-2B61-4673-B06B-468E0FA93A7A}"/>
              </a:ext>
            </a:extLst>
          </p:cNvPr>
          <p:cNvSpPr/>
          <p:nvPr userDrawn="1"/>
        </p:nvSpPr>
        <p:spPr>
          <a:xfrm>
            <a:off x="1420336" y="3140968"/>
            <a:ext cx="1152128" cy="1152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latin typeface="Segoe UI" panose="020B0502040204020203" pitchFamily="34" charset="0"/>
              <a:cs typeface="Segoe UI" panose="020B0502040204020203" pitchFamily="34" charset="0"/>
            </a:endParaRPr>
          </a:p>
        </p:txBody>
      </p:sp>
      <p:sp>
        <p:nvSpPr>
          <p:cNvPr id="22" name="Rectangle 21">
            <a:extLst>
              <a:ext uri="{FF2B5EF4-FFF2-40B4-BE49-F238E27FC236}">
                <a16:creationId xmlns:a16="http://schemas.microsoft.com/office/drawing/2014/main" id="{1E8B16D7-8645-4289-891E-096C878056D0}"/>
              </a:ext>
            </a:extLst>
          </p:cNvPr>
          <p:cNvSpPr/>
          <p:nvPr userDrawn="1"/>
        </p:nvSpPr>
        <p:spPr>
          <a:xfrm>
            <a:off x="1420336" y="4677139"/>
            <a:ext cx="1152128" cy="1152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latin typeface="Segoe UI" panose="020B0502040204020203" pitchFamily="34" charset="0"/>
              <a:cs typeface="Segoe UI" panose="020B0502040204020203" pitchFamily="34" charset="0"/>
            </a:endParaRPr>
          </a:p>
        </p:txBody>
      </p:sp>
      <p:sp>
        <p:nvSpPr>
          <p:cNvPr id="23" name="Espace réservé pour une image  4">
            <a:extLst>
              <a:ext uri="{FF2B5EF4-FFF2-40B4-BE49-F238E27FC236}">
                <a16:creationId xmlns:a16="http://schemas.microsoft.com/office/drawing/2014/main" id="{94CFA75A-3E2D-47F0-A402-0A0430C99E35}"/>
              </a:ext>
            </a:extLst>
          </p:cNvPr>
          <p:cNvSpPr>
            <a:spLocks noGrp="1"/>
          </p:cNvSpPr>
          <p:nvPr>
            <p:ph type="pic" sz="quarter" idx="10" hasCustomPrompt="1"/>
          </p:nvPr>
        </p:nvSpPr>
        <p:spPr>
          <a:xfrm>
            <a:off x="1307765" y="1604797"/>
            <a:ext cx="1114776" cy="1114776"/>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en-GB" noProof="0" dirty="0"/>
              <a:t>Add an image</a:t>
            </a:r>
          </a:p>
        </p:txBody>
      </p:sp>
      <p:sp>
        <p:nvSpPr>
          <p:cNvPr id="24" name="Espace réservé pour une image  4">
            <a:extLst>
              <a:ext uri="{FF2B5EF4-FFF2-40B4-BE49-F238E27FC236}">
                <a16:creationId xmlns:a16="http://schemas.microsoft.com/office/drawing/2014/main" id="{A057A60E-08E4-46BC-B623-05C0A1BA0456}"/>
              </a:ext>
            </a:extLst>
          </p:cNvPr>
          <p:cNvSpPr>
            <a:spLocks noGrp="1"/>
          </p:cNvSpPr>
          <p:nvPr>
            <p:ph type="pic" sz="quarter" idx="11" hasCustomPrompt="1"/>
          </p:nvPr>
        </p:nvSpPr>
        <p:spPr>
          <a:xfrm>
            <a:off x="1295467" y="3059415"/>
            <a:ext cx="1114776" cy="1114776"/>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en-GB" noProof="0" dirty="0"/>
              <a:t>Add an image</a:t>
            </a:r>
          </a:p>
        </p:txBody>
      </p:sp>
      <p:sp>
        <p:nvSpPr>
          <p:cNvPr id="25" name="Espace réservé pour une image  4">
            <a:extLst>
              <a:ext uri="{FF2B5EF4-FFF2-40B4-BE49-F238E27FC236}">
                <a16:creationId xmlns:a16="http://schemas.microsoft.com/office/drawing/2014/main" id="{AAC248B8-B54C-4505-9C27-35EEB9DF850A}"/>
              </a:ext>
            </a:extLst>
          </p:cNvPr>
          <p:cNvSpPr>
            <a:spLocks noGrp="1"/>
          </p:cNvSpPr>
          <p:nvPr>
            <p:ph type="pic" sz="quarter" idx="12" hasCustomPrompt="1"/>
          </p:nvPr>
        </p:nvSpPr>
        <p:spPr>
          <a:xfrm>
            <a:off x="1307765" y="4547963"/>
            <a:ext cx="1114776" cy="1114776"/>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en-GB" noProof="0" dirty="0"/>
              <a:t>Add an image</a:t>
            </a:r>
          </a:p>
        </p:txBody>
      </p:sp>
      <p:sp>
        <p:nvSpPr>
          <p:cNvPr id="26" name="Espace réservé du contenu 20">
            <a:extLst>
              <a:ext uri="{FF2B5EF4-FFF2-40B4-BE49-F238E27FC236}">
                <a16:creationId xmlns:a16="http://schemas.microsoft.com/office/drawing/2014/main" id="{834750F6-00CF-4399-AB56-11D2FC2F308C}"/>
              </a:ext>
            </a:extLst>
          </p:cNvPr>
          <p:cNvSpPr>
            <a:spLocks noGrp="1"/>
          </p:cNvSpPr>
          <p:nvPr>
            <p:ph sz="quarter" idx="20" hasCustomPrompt="1"/>
          </p:nvPr>
        </p:nvSpPr>
        <p:spPr>
          <a:xfrm>
            <a:off x="2918496" y="1579585"/>
            <a:ext cx="4895849" cy="545433"/>
          </a:xfrm>
          <a:prstGeom prst="rect">
            <a:avLst/>
          </a:prstGeom>
        </p:spPr>
        <p:txBody>
          <a:bodyPr/>
          <a:lstStyle>
            <a:lvl1pPr marL="0" indent="0">
              <a:buFontTx/>
              <a:buNone/>
              <a:defRPr sz="3200" b="1">
                <a:latin typeface="Segoe UI" panose="020B0502040204020203" pitchFamily="34" charset="0"/>
                <a:cs typeface="Segoe UI" panose="020B0502040204020203" pitchFamily="34" charset="0"/>
              </a:defRPr>
            </a:lvl1pPr>
          </a:lstStyle>
          <a:p>
            <a:pPr lvl="0"/>
            <a:r>
              <a:rPr lang="en-GB" noProof="0" dirty="0"/>
              <a:t>Surname Name</a:t>
            </a:r>
          </a:p>
        </p:txBody>
      </p:sp>
      <p:sp>
        <p:nvSpPr>
          <p:cNvPr id="27" name="Espace réservé du contenu 20">
            <a:extLst>
              <a:ext uri="{FF2B5EF4-FFF2-40B4-BE49-F238E27FC236}">
                <a16:creationId xmlns:a16="http://schemas.microsoft.com/office/drawing/2014/main" id="{0A3D9C70-8CF2-4BEF-9B3F-31CB5E9A4B27}"/>
              </a:ext>
            </a:extLst>
          </p:cNvPr>
          <p:cNvSpPr>
            <a:spLocks noGrp="1"/>
          </p:cNvSpPr>
          <p:nvPr>
            <p:ph sz="quarter" idx="21" hasCustomPrompt="1"/>
          </p:nvPr>
        </p:nvSpPr>
        <p:spPr>
          <a:xfrm>
            <a:off x="2918496" y="2170139"/>
            <a:ext cx="4895849" cy="586787"/>
          </a:xfrm>
          <a:prstGeom prst="rect">
            <a:avLst/>
          </a:prstGeom>
        </p:spPr>
        <p:txBody>
          <a:bodyPr/>
          <a:lstStyle>
            <a:lvl1pPr marL="0" indent="0">
              <a:buFontTx/>
              <a:buNone/>
              <a:defRPr sz="2667">
                <a:latin typeface="Segoe UI" panose="020B0502040204020203" pitchFamily="34" charset="0"/>
                <a:cs typeface="Segoe UI" panose="020B0502040204020203" pitchFamily="34" charset="0"/>
              </a:defRPr>
            </a:lvl1pPr>
          </a:lstStyle>
          <a:p>
            <a:pPr lvl="0"/>
            <a:r>
              <a:rPr lang="en-GB" noProof="0" dirty="0"/>
              <a:t>Job Title / Company</a:t>
            </a:r>
          </a:p>
        </p:txBody>
      </p:sp>
      <p:sp>
        <p:nvSpPr>
          <p:cNvPr id="28" name="Espace réservé du contenu 20">
            <a:extLst>
              <a:ext uri="{FF2B5EF4-FFF2-40B4-BE49-F238E27FC236}">
                <a16:creationId xmlns:a16="http://schemas.microsoft.com/office/drawing/2014/main" id="{D869D256-2EEA-4984-90BA-A2E93106BE9A}"/>
              </a:ext>
            </a:extLst>
          </p:cNvPr>
          <p:cNvSpPr>
            <a:spLocks noGrp="1"/>
          </p:cNvSpPr>
          <p:nvPr>
            <p:ph sz="quarter" idx="22" hasCustomPrompt="1"/>
          </p:nvPr>
        </p:nvSpPr>
        <p:spPr>
          <a:xfrm>
            <a:off x="2918496" y="3119834"/>
            <a:ext cx="4895849" cy="545433"/>
          </a:xfrm>
          <a:prstGeom prst="rect">
            <a:avLst/>
          </a:prstGeom>
        </p:spPr>
        <p:txBody>
          <a:bodyPr/>
          <a:lstStyle>
            <a:lvl1pPr marL="0" indent="0">
              <a:buFontTx/>
              <a:buNone/>
              <a:defRPr sz="3200" b="1">
                <a:latin typeface="Segoe UI" panose="020B0502040204020203" pitchFamily="34" charset="0"/>
                <a:cs typeface="Segoe UI" panose="020B0502040204020203" pitchFamily="34" charset="0"/>
              </a:defRPr>
            </a:lvl1pPr>
          </a:lstStyle>
          <a:p>
            <a:pPr lvl="0"/>
            <a:r>
              <a:rPr lang="en-GB" noProof="0" dirty="0"/>
              <a:t>Surname Name</a:t>
            </a:r>
          </a:p>
        </p:txBody>
      </p:sp>
      <p:sp>
        <p:nvSpPr>
          <p:cNvPr id="29" name="Espace réservé du contenu 20">
            <a:extLst>
              <a:ext uri="{FF2B5EF4-FFF2-40B4-BE49-F238E27FC236}">
                <a16:creationId xmlns:a16="http://schemas.microsoft.com/office/drawing/2014/main" id="{99973C36-5D6F-4C59-972C-EE1F784CC43F}"/>
              </a:ext>
            </a:extLst>
          </p:cNvPr>
          <p:cNvSpPr>
            <a:spLocks noGrp="1"/>
          </p:cNvSpPr>
          <p:nvPr>
            <p:ph sz="quarter" idx="23" hasCustomPrompt="1"/>
          </p:nvPr>
        </p:nvSpPr>
        <p:spPr>
          <a:xfrm>
            <a:off x="2918496" y="3710388"/>
            <a:ext cx="4895849" cy="586787"/>
          </a:xfrm>
          <a:prstGeom prst="rect">
            <a:avLst/>
          </a:prstGeom>
        </p:spPr>
        <p:txBody>
          <a:bodyPr/>
          <a:lstStyle>
            <a:lvl1pPr marL="0" indent="0">
              <a:buFontTx/>
              <a:buNone/>
              <a:defRPr sz="2667">
                <a:latin typeface="Segoe UI" panose="020B0502040204020203" pitchFamily="34" charset="0"/>
                <a:cs typeface="Segoe UI" panose="020B0502040204020203" pitchFamily="34" charset="0"/>
              </a:defRPr>
            </a:lvl1pPr>
          </a:lstStyle>
          <a:p>
            <a:pPr lvl="0"/>
            <a:r>
              <a:rPr lang="en-GB" noProof="0" dirty="0"/>
              <a:t>Job Title / Company</a:t>
            </a:r>
          </a:p>
        </p:txBody>
      </p:sp>
      <p:sp>
        <p:nvSpPr>
          <p:cNvPr id="30" name="Espace réservé du contenu 20">
            <a:extLst>
              <a:ext uri="{FF2B5EF4-FFF2-40B4-BE49-F238E27FC236}">
                <a16:creationId xmlns:a16="http://schemas.microsoft.com/office/drawing/2014/main" id="{F76FD312-4998-4A00-8F4A-8032D384893A}"/>
              </a:ext>
            </a:extLst>
          </p:cNvPr>
          <p:cNvSpPr>
            <a:spLocks noGrp="1"/>
          </p:cNvSpPr>
          <p:nvPr>
            <p:ph sz="quarter" idx="24" hasCustomPrompt="1"/>
          </p:nvPr>
        </p:nvSpPr>
        <p:spPr>
          <a:xfrm>
            <a:off x="2918496" y="4660084"/>
            <a:ext cx="4895849" cy="545433"/>
          </a:xfrm>
          <a:prstGeom prst="rect">
            <a:avLst/>
          </a:prstGeom>
        </p:spPr>
        <p:txBody>
          <a:bodyPr/>
          <a:lstStyle>
            <a:lvl1pPr marL="0" indent="0">
              <a:buFontTx/>
              <a:buNone/>
              <a:defRPr sz="3200" b="1">
                <a:latin typeface="Segoe UI" panose="020B0502040204020203" pitchFamily="34" charset="0"/>
                <a:cs typeface="Segoe UI" panose="020B0502040204020203" pitchFamily="34" charset="0"/>
              </a:defRPr>
            </a:lvl1pPr>
          </a:lstStyle>
          <a:p>
            <a:pPr lvl="0"/>
            <a:r>
              <a:rPr lang="en-GB" noProof="0" dirty="0"/>
              <a:t>Surname Name</a:t>
            </a:r>
          </a:p>
        </p:txBody>
      </p:sp>
      <p:sp>
        <p:nvSpPr>
          <p:cNvPr id="31" name="Espace réservé du contenu 20">
            <a:extLst>
              <a:ext uri="{FF2B5EF4-FFF2-40B4-BE49-F238E27FC236}">
                <a16:creationId xmlns:a16="http://schemas.microsoft.com/office/drawing/2014/main" id="{9B6571C8-E05A-4380-914A-A6A9890B25EC}"/>
              </a:ext>
            </a:extLst>
          </p:cNvPr>
          <p:cNvSpPr>
            <a:spLocks noGrp="1"/>
          </p:cNvSpPr>
          <p:nvPr>
            <p:ph sz="quarter" idx="25" hasCustomPrompt="1"/>
          </p:nvPr>
        </p:nvSpPr>
        <p:spPr>
          <a:xfrm>
            <a:off x="2918496" y="5250637"/>
            <a:ext cx="4895849" cy="586787"/>
          </a:xfrm>
          <a:prstGeom prst="rect">
            <a:avLst/>
          </a:prstGeom>
        </p:spPr>
        <p:txBody>
          <a:bodyPr/>
          <a:lstStyle>
            <a:lvl1pPr marL="0" indent="0">
              <a:buFontTx/>
              <a:buNone/>
              <a:defRPr sz="2667">
                <a:latin typeface="Segoe UI" panose="020B0502040204020203" pitchFamily="34" charset="0"/>
                <a:cs typeface="Segoe UI" panose="020B0502040204020203" pitchFamily="34" charset="0"/>
              </a:defRPr>
            </a:lvl1pPr>
          </a:lstStyle>
          <a:p>
            <a:pPr lvl="0"/>
            <a:r>
              <a:rPr lang="en-GB" noProof="0" dirty="0"/>
              <a:t>Job Title / Company</a:t>
            </a:r>
          </a:p>
        </p:txBody>
      </p:sp>
    </p:spTree>
    <p:extLst>
      <p:ext uri="{BB962C8B-B14F-4D97-AF65-F5344CB8AC3E}">
        <p14:creationId xmlns:p14="http://schemas.microsoft.com/office/powerpoint/2010/main" val="37738492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4_Title - logo on top">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66DE4F27-4A96-314B-A8F7-912DD9552865}"/>
              </a:ext>
            </a:extLst>
          </p:cNvPr>
          <p:cNvSpPr>
            <a:spLocks noGrp="1"/>
          </p:cNvSpPr>
          <p:nvPr>
            <p:ph type="title" hasCustomPrompt="1"/>
          </p:nvPr>
        </p:nvSpPr>
        <p:spPr>
          <a:xfrm>
            <a:off x="322287" y="186709"/>
            <a:ext cx="11713301" cy="518707"/>
          </a:xfrm>
          <a:prstGeom prst="rect">
            <a:avLst/>
          </a:prstGeom>
        </p:spPr>
        <p:txBody>
          <a:bodyPr/>
          <a:lstStyle>
            <a:lvl1pPr algn="l">
              <a:lnSpc>
                <a:spcPts val="3733"/>
              </a:lnSpc>
              <a:defRPr sz="3200" b="1" cap="none" baseline="0">
                <a:solidFill>
                  <a:schemeClr val="tx1"/>
                </a:solidFill>
                <a:latin typeface="Segoe UI" panose="020B0502040204020203" pitchFamily="34" charset="0"/>
                <a:cs typeface="Segoe UI" panose="020B0502040204020203" pitchFamily="34" charset="0"/>
              </a:defRPr>
            </a:lvl1pPr>
          </a:lstStyle>
          <a:p>
            <a:r>
              <a:rPr lang="en-GB" noProof="0" dirty="0"/>
              <a:t>PANELIST</a:t>
            </a:r>
          </a:p>
        </p:txBody>
      </p:sp>
      <p:cxnSp>
        <p:nvCxnSpPr>
          <p:cNvPr id="7" name="Connecteur droit 6">
            <a:extLst>
              <a:ext uri="{FF2B5EF4-FFF2-40B4-BE49-F238E27FC236}">
                <a16:creationId xmlns:a16="http://schemas.microsoft.com/office/drawing/2014/main" id="{12C9A85B-09B0-404E-9489-E79ECDAB9073}"/>
              </a:ext>
            </a:extLst>
          </p:cNvPr>
          <p:cNvCxnSpPr>
            <a:cxnSpLocks/>
          </p:cNvCxnSpPr>
          <p:nvPr userDrawn="1"/>
        </p:nvCxnSpPr>
        <p:spPr>
          <a:xfrm>
            <a:off x="322288"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7" name="Rectangle 16">
            <a:extLst>
              <a:ext uri="{FF2B5EF4-FFF2-40B4-BE49-F238E27FC236}">
                <a16:creationId xmlns:a16="http://schemas.microsoft.com/office/drawing/2014/main" id="{C27F432A-B02F-456E-96B6-DB87055C63EE}"/>
              </a:ext>
            </a:extLst>
          </p:cNvPr>
          <p:cNvSpPr/>
          <p:nvPr userDrawn="1"/>
        </p:nvSpPr>
        <p:spPr>
          <a:xfrm>
            <a:off x="460229" y="2180861"/>
            <a:ext cx="1152128" cy="1152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latin typeface="Segoe UI" panose="020B0502040204020203" pitchFamily="34" charset="0"/>
              <a:cs typeface="Segoe UI" panose="020B0502040204020203" pitchFamily="34" charset="0"/>
            </a:endParaRPr>
          </a:p>
        </p:txBody>
      </p:sp>
      <p:sp>
        <p:nvSpPr>
          <p:cNvPr id="18" name="Rectangle 17">
            <a:extLst>
              <a:ext uri="{FF2B5EF4-FFF2-40B4-BE49-F238E27FC236}">
                <a16:creationId xmlns:a16="http://schemas.microsoft.com/office/drawing/2014/main" id="{AFEB39D4-FE51-4ECD-96E5-846D47D6A4C5}"/>
              </a:ext>
            </a:extLst>
          </p:cNvPr>
          <p:cNvSpPr/>
          <p:nvPr userDrawn="1"/>
        </p:nvSpPr>
        <p:spPr>
          <a:xfrm>
            <a:off x="460229" y="3621021"/>
            <a:ext cx="1152128" cy="1152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latin typeface="Segoe UI" panose="020B0502040204020203" pitchFamily="34" charset="0"/>
              <a:cs typeface="Segoe UI" panose="020B0502040204020203" pitchFamily="34" charset="0"/>
            </a:endParaRPr>
          </a:p>
        </p:txBody>
      </p:sp>
      <p:sp>
        <p:nvSpPr>
          <p:cNvPr id="19" name="Espace réservé pour une image  4">
            <a:extLst>
              <a:ext uri="{FF2B5EF4-FFF2-40B4-BE49-F238E27FC236}">
                <a16:creationId xmlns:a16="http://schemas.microsoft.com/office/drawing/2014/main" id="{57965533-B80B-4776-9D6F-3DFEBA43B149}"/>
              </a:ext>
            </a:extLst>
          </p:cNvPr>
          <p:cNvSpPr>
            <a:spLocks noGrp="1"/>
          </p:cNvSpPr>
          <p:nvPr>
            <p:ph type="pic" sz="quarter" idx="10" hasCustomPrompt="1"/>
          </p:nvPr>
        </p:nvSpPr>
        <p:spPr>
          <a:xfrm>
            <a:off x="347659" y="2084851"/>
            <a:ext cx="1114776" cy="1114776"/>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en-GB" noProof="0" dirty="0"/>
              <a:t>Add an image</a:t>
            </a:r>
          </a:p>
        </p:txBody>
      </p:sp>
      <p:sp>
        <p:nvSpPr>
          <p:cNvPr id="32" name="Espace réservé pour une image  4">
            <a:extLst>
              <a:ext uri="{FF2B5EF4-FFF2-40B4-BE49-F238E27FC236}">
                <a16:creationId xmlns:a16="http://schemas.microsoft.com/office/drawing/2014/main" id="{26181067-D9E1-4FBE-8828-21F0CD0F6D1F}"/>
              </a:ext>
            </a:extLst>
          </p:cNvPr>
          <p:cNvSpPr>
            <a:spLocks noGrp="1"/>
          </p:cNvSpPr>
          <p:nvPr>
            <p:ph type="pic" sz="quarter" idx="11" hasCustomPrompt="1"/>
          </p:nvPr>
        </p:nvSpPr>
        <p:spPr>
          <a:xfrm>
            <a:off x="335360" y="3539468"/>
            <a:ext cx="1114776" cy="1114776"/>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en-GB" noProof="0" dirty="0"/>
              <a:t>Add an image</a:t>
            </a:r>
          </a:p>
        </p:txBody>
      </p:sp>
      <p:sp>
        <p:nvSpPr>
          <p:cNvPr id="33" name="Espace réservé du contenu 20">
            <a:extLst>
              <a:ext uri="{FF2B5EF4-FFF2-40B4-BE49-F238E27FC236}">
                <a16:creationId xmlns:a16="http://schemas.microsoft.com/office/drawing/2014/main" id="{A896A1F0-F06B-4875-A8F9-4240C948465E}"/>
              </a:ext>
            </a:extLst>
          </p:cNvPr>
          <p:cNvSpPr>
            <a:spLocks noGrp="1"/>
          </p:cNvSpPr>
          <p:nvPr>
            <p:ph sz="quarter" idx="20" hasCustomPrompt="1"/>
          </p:nvPr>
        </p:nvSpPr>
        <p:spPr>
          <a:xfrm>
            <a:off x="1958389" y="2155649"/>
            <a:ext cx="4041601" cy="545433"/>
          </a:xfrm>
          <a:prstGeom prst="rect">
            <a:avLst/>
          </a:prstGeom>
        </p:spPr>
        <p:txBody>
          <a:bodyPr/>
          <a:lstStyle>
            <a:lvl1pPr marL="0" indent="0">
              <a:buFontTx/>
              <a:buNone/>
              <a:defRPr sz="2400" b="1">
                <a:latin typeface="Segoe UI" panose="020B0502040204020203" pitchFamily="34" charset="0"/>
                <a:cs typeface="Segoe UI" panose="020B0502040204020203" pitchFamily="34" charset="0"/>
              </a:defRPr>
            </a:lvl1pPr>
          </a:lstStyle>
          <a:p>
            <a:pPr lvl="0"/>
            <a:r>
              <a:rPr lang="en-GB" noProof="0" dirty="0"/>
              <a:t>Surname Name</a:t>
            </a:r>
          </a:p>
        </p:txBody>
      </p:sp>
      <p:sp>
        <p:nvSpPr>
          <p:cNvPr id="34" name="Espace réservé du contenu 20">
            <a:extLst>
              <a:ext uri="{FF2B5EF4-FFF2-40B4-BE49-F238E27FC236}">
                <a16:creationId xmlns:a16="http://schemas.microsoft.com/office/drawing/2014/main" id="{96A102BC-F547-45AD-81C9-99B3DD35C9BC}"/>
              </a:ext>
            </a:extLst>
          </p:cNvPr>
          <p:cNvSpPr>
            <a:spLocks noGrp="1"/>
          </p:cNvSpPr>
          <p:nvPr>
            <p:ph sz="quarter" idx="21" hasCustomPrompt="1"/>
          </p:nvPr>
        </p:nvSpPr>
        <p:spPr>
          <a:xfrm>
            <a:off x="1958389" y="2746203"/>
            <a:ext cx="4041601" cy="586787"/>
          </a:xfrm>
          <a:prstGeom prst="rect">
            <a:avLst/>
          </a:prstGeom>
        </p:spPr>
        <p:txBody>
          <a:bodyPr/>
          <a:lstStyle>
            <a:lvl1pPr marL="0" indent="0">
              <a:buFontTx/>
              <a:buNone/>
              <a:defRPr sz="2133">
                <a:latin typeface="Segoe UI" panose="020B0502040204020203" pitchFamily="34" charset="0"/>
                <a:cs typeface="Segoe UI" panose="020B0502040204020203" pitchFamily="34" charset="0"/>
              </a:defRPr>
            </a:lvl1pPr>
          </a:lstStyle>
          <a:p>
            <a:pPr lvl="0"/>
            <a:r>
              <a:rPr lang="en-GB" noProof="0" dirty="0"/>
              <a:t>Job Title / Company</a:t>
            </a:r>
          </a:p>
        </p:txBody>
      </p:sp>
      <p:sp>
        <p:nvSpPr>
          <p:cNvPr id="35" name="Espace réservé du contenu 20">
            <a:extLst>
              <a:ext uri="{FF2B5EF4-FFF2-40B4-BE49-F238E27FC236}">
                <a16:creationId xmlns:a16="http://schemas.microsoft.com/office/drawing/2014/main" id="{21C25C39-9676-4BFA-A9FB-874467D47DE1}"/>
              </a:ext>
            </a:extLst>
          </p:cNvPr>
          <p:cNvSpPr>
            <a:spLocks noGrp="1"/>
          </p:cNvSpPr>
          <p:nvPr>
            <p:ph sz="quarter" idx="22" hasCustomPrompt="1"/>
          </p:nvPr>
        </p:nvSpPr>
        <p:spPr>
          <a:xfrm>
            <a:off x="1958389" y="3599887"/>
            <a:ext cx="4041601" cy="545433"/>
          </a:xfrm>
          <a:prstGeom prst="rect">
            <a:avLst/>
          </a:prstGeom>
        </p:spPr>
        <p:txBody>
          <a:bodyPr/>
          <a:lstStyle>
            <a:lvl1pPr marL="0" indent="0">
              <a:buFontTx/>
              <a:buNone/>
              <a:defRPr sz="2400" b="1">
                <a:latin typeface="Segoe UI" panose="020B0502040204020203" pitchFamily="34" charset="0"/>
                <a:cs typeface="Segoe UI" panose="020B0502040204020203" pitchFamily="34" charset="0"/>
              </a:defRPr>
            </a:lvl1pPr>
          </a:lstStyle>
          <a:p>
            <a:pPr lvl="0"/>
            <a:r>
              <a:rPr lang="en-GB" noProof="0" dirty="0"/>
              <a:t>Surname Name</a:t>
            </a:r>
          </a:p>
        </p:txBody>
      </p:sp>
      <p:sp>
        <p:nvSpPr>
          <p:cNvPr id="36" name="Espace réservé du contenu 20">
            <a:extLst>
              <a:ext uri="{FF2B5EF4-FFF2-40B4-BE49-F238E27FC236}">
                <a16:creationId xmlns:a16="http://schemas.microsoft.com/office/drawing/2014/main" id="{B768C4E5-B735-4E9B-BD92-D0582B4426FF}"/>
              </a:ext>
            </a:extLst>
          </p:cNvPr>
          <p:cNvSpPr>
            <a:spLocks noGrp="1"/>
          </p:cNvSpPr>
          <p:nvPr>
            <p:ph sz="quarter" idx="23" hasCustomPrompt="1"/>
          </p:nvPr>
        </p:nvSpPr>
        <p:spPr>
          <a:xfrm>
            <a:off x="1958389" y="4190441"/>
            <a:ext cx="4041601" cy="586787"/>
          </a:xfrm>
          <a:prstGeom prst="rect">
            <a:avLst/>
          </a:prstGeom>
        </p:spPr>
        <p:txBody>
          <a:bodyPr/>
          <a:lstStyle>
            <a:lvl1pPr marL="0" indent="0">
              <a:buFontTx/>
              <a:buNone/>
              <a:defRPr sz="2133">
                <a:latin typeface="Segoe UI" panose="020B0502040204020203" pitchFamily="34" charset="0"/>
                <a:cs typeface="Segoe UI" panose="020B0502040204020203" pitchFamily="34" charset="0"/>
              </a:defRPr>
            </a:lvl1pPr>
          </a:lstStyle>
          <a:p>
            <a:pPr lvl="0"/>
            <a:r>
              <a:rPr lang="en-GB" noProof="0" dirty="0"/>
              <a:t>Job Title / Company</a:t>
            </a:r>
          </a:p>
        </p:txBody>
      </p:sp>
      <p:sp>
        <p:nvSpPr>
          <p:cNvPr id="37" name="Rectangle 36">
            <a:extLst>
              <a:ext uri="{FF2B5EF4-FFF2-40B4-BE49-F238E27FC236}">
                <a16:creationId xmlns:a16="http://schemas.microsoft.com/office/drawing/2014/main" id="{61D854E5-B1B6-4D15-A8C7-6EFEB52EDC19}"/>
              </a:ext>
            </a:extLst>
          </p:cNvPr>
          <p:cNvSpPr/>
          <p:nvPr userDrawn="1"/>
        </p:nvSpPr>
        <p:spPr>
          <a:xfrm>
            <a:off x="6326033" y="2206075"/>
            <a:ext cx="1152128" cy="1152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latin typeface="Segoe UI" panose="020B0502040204020203" pitchFamily="34" charset="0"/>
              <a:cs typeface="Segoe UI" panose="020B0502040204020203" pitchFamily="34" charset="0"/>
            </a:endParaRPr>
          </a:p>
        </p:txBody>
      </p:sp>
      <p:sp>
        <p:nvSpPr>
          <p:cNvPr id="38" name="Rectangle 37">
            <a:extLst>
              <a:ext uri="{FF2B5EF4-FFF2-40B4-BE49-F238E27FC236}">
                <a16:creationId xmlns:a16="http://schemas.microsoft.com/office/drawing/2014/main" id="{0F2FB22B-5F51-45E6-AB31-56FB19F13217}"/>
              </a:ext>
            </a:extLst>
          </p:cNvPr>
          <p:cNvSpPr/>
          <p:nvPr userDrawn="1"/>
        </p:nvSpPr>
        <p:spPr>
          <a:xfrm>
            <a:off x="6326033" y="3646235"/>
            <a:ext cx="1152128" cy="1152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latin typeface="Segoe UI" panose="020B0502040204020203" pitchFamily="34" charset="0"/>
              <a:cs typeface="Segoe UI" panose="020B0502040204020203" pitchFamily="34" charset="0"/>
            </a:endParaRPr>
          </a:p>
        </p:txBody>
      </p:sp>
      <p:sp>
        <p:nvSpPr>
          <p:cNvPr id="39" name="Espace réservé pour une image  4">
            <a:extLst>
              <a:ext uri="{FF2B5EF4-FFF2-40B4-BE49-F238E27FC236}">
                <a16:creationId xmlns:a16="http://schemas.microsoft.com/office/drawing/2014/main" id="{38365E41-D9B0-48A4-9115-3FEA3F2C42B7}"/>
              </a:ext>
            </a:extLst>
          </p:cNvPr>
          <p:cNvSpPr>
            <a:spLocks noGrp="1"/>
          </p:cNvSpPr>
          <p:nvPr>
            <p:ph type="pic" sz="quarter" idx="24" hasCustomPrompt="1"/>
          </p:nvPr>
        </p:nvSpPr>
        <p:spPr>
          <a:xfrm>
            <a:off x="6213463" y="2110064"/>
            <a:ext cx="1114776" cy="1114776"/>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en-GB" noProof="0" dirty="0"/>
              <a:t>Add an image</a:t>
            </a:r>
          </a:p>
        </p:txBody>
      </p:sp>
      <p:sp>
        <p:nvSpPr>
          <p:cNvPr id="40" name="Espace réservé pour une image  4">
            <a:extLst>
              <a:ext uri="{FF2B5EF4-FFF2-40B4-BE49-F238E27FC236}">
                <a16:creationId xmlns:a16="http://schemas.microsoft.com/office/drawing/2014/main" id="{09FD4CA5-9D63-440F-B6A0-31A03B6696E9}"/>
              </a:ext>
            </a:extLst>
          </p:cNvPr>
          <p:cNvSpPr>
            <a:spLocks noGrp="1"/>
          </p:cNvSpPr>
          <p:nvPr>
            <p:ph type="pic" sz="quarter" idx="25" hasCustomPrompt="1"/>
          </p:nvPr>
        </p:nvSpPr>
        <p:spPr>
          <a:xfrm>
            <a:off x="6201164" y="3564681"/>
            <a:ext cx="1114776" cy="1114776"/>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en-GB" noProof="0" dirty="0"/>
              <a:t>Add an image	</a:t>
            </a:r>
          </a:p>
        </p:txBody>
      </p:sp>
      <p:sp>
        <p:nvSpPr>
          <p:cNvPr id="41" name="Espace réservé du contenu 20">
            <a:extLst>
              <a:ext uri="{FF2B5EF4-FFF2-40B4-BE49-F238E27FC236}">
                <a16:creationId xmlns:a16="http://schemas.microsoft.com/office/drawing/2014/main" id="{33860130-5872-4377-9CB2-88EA7BC608E7}"/>
              </a:ext>
            </a:extLst>
          </p:cNvPr>
          <p:cNvSpPr>
            <a:spLocks noGrp="1"/>
          </p:cNvSpPr>
          <p:nvPr>
            <p:ph sz="quarter" idx="26" hasCustomPrompt="1"/>
          </p:nvPr>
        </p:nvSpPr>
        <p:spPr>
          <a:xfrm>
            <a:off x="7824193" y="2180862"/>
            <a:ext cx="4041601" cy="545433"/>
          </a:xfrm>
          <a:prstGeom prst="rect">
            <a:avLst/>
          </a:prstGeom>
        </p:spPr>
        <p:txBody>
          <a:bodyPr/>
          <a:lstStyle>
            <a:lvl1pPr marL="0" indent="0">
              <a:buFontTx/>
              <a:buNone/>
              <a:defRPr sz="2400" b="1">
                <a:latin typeface="Segoe UI" panose="020B0502040204020203" pitchFamily="34" charset="0"/>
                <a:cs typeface="Segoe UI" panose="020B0502040204020203" pitchFamily="34" charset="0"/>
              </a:defRPr>
            </a:lvl1pPr>
          </a:lstStyle>
          <a:p>
            <a:pPr lvl="0"/>
            <a:r>
              <a:rPr lang="en-GB" noProof="0" dirty="0"/>
              <a:t>Surname Name</a:t>
            </a:r>
          </a:p>
        </p:txBody>
      </p:sp>
      <p:sp>
        <p:nvSpPr>
          <p:cNvPr id="42" name="Espace réservé du contenu 20">
            <a:extLst>
              <a:ext uri="{FF2B5EF4-FFF2-40B4-BE49-F238E27FC236}">
                <a16:creationId xmlns:a16="http://schemas.microsoft.com/office/drawing/2014/main" id="{DC7752D7-9629-428B-821A-D36084924B45}"/>
              </a:ext>
            </a:extLst>
          </p:cNvPr>
          <p:cNvSpPr>
            <a:spLocks noGrp="1"/>
          </p:cNvSpPr>
          <p:nvPr>
            <p:ph sz="quarter" idx="27" hasCustomPrompt="1"/>
          </p:nvPr>
        </p:nvSpPr>
        <p:spPr>
          <a:xfrm>
            <a:off x="7824193" y="2771416"/>
            <a:ext cx="4041601" cy="586787"/>
          </a:xfrm>
          <a:prstGeom prst="rect">
            <a:avLst/>
          </a:prstGeom>
        </p:spPr>
        <p:txBody>
          <a:bodyPr/>
          <a:lstStyle>
            <a:lvl1pPr marL="0" indent="0">
              <a:buFontTx/>
              <a:buNone/>
              <a:defRPr sz="2133">
                <a:latin typeface="Segoe UI" panose="020B0502040204020203" pitchFamily="34" charset="0"/>
                <a:cs typeface="Segoe UI" panose="020B0502040204020203" pitchFamily="34" charset="0"/>
              </a:defRPr>
            </a:lvl1pPr>
          </a:lstStyle>
          <a:p>
            <a:pPr lvl="0"/>
            <a:r>
              <a:rPr lang="en-GB" noProof="0" dirty="0"/>
              <a:t>Job Title / Company</a:t>
            </a:r>
          </a:p>
        </p:txBody>
      </p:sp>
      <p:sp>
        <p:nvSpPr>
          <p:cNvPr id="43" name="Espace réservé du contenu 20">
            <a:extLst>
              <a:ext uri="{FF2B5EF4-FFF2-40B4-BE49-F238E27FC236}">
                <a16:creationId xmlns:a16="http://schemas.microsoft.com/office/drawing/2014/main" id="{C313ACD1-4023-4190-84CC-D3458EEC27DD}"/>
              </a:ext>
            </a:extLst>
          </p:cNvPr>
          <p:cNvSpPr>
            <a:spLocks noGrp="1"/>
          </p:cNvSpPr>
          <p:nvPr>
            <p:ph sz="quarter" idx="28" hasCustomPrompt="1"/>
          </p:nvPr>
        </p:nvSpPr>
        <p:spPr>
          <a:xfrm>
            <a:off x="7824193" y="3625101"/>
            <a:ext cx="4041601" cy="545433"/>
          </a:xfrm>
          <a:prstGeom prst="rect">
            <a:avLst/>
          </a:prstGeom>
        </p:spPr>
        <p:txBody>
          <a:bodyPr/>
          <a:lstStyle>
            <a:lvl1pPr marL="0" indent="0">
              <a:buFontTx/>
              <a:buNone/>
              <a:defRPr sz="2400" b="1">
                <a:latin typeface="Segoe UI" panose="020B0502040204020203" pitchFamily="34" charset="0"/>
                <a:cs typeface="Segoe UI" panose="020B0502040204020203" pitchFamily="34" charset="0"/>
              </a:defRPr>
            </a:lvl1pPr>
          </a:lstStyle>
          <a:p>
            <a:pPr lvl="0"/>
            <a:r>
              <a:rPr lang="en-GB" noProof="0" dirty="0"/>
              <a:t>Surname Name</a:t>
            </a:r>
          </a:p>
        </p:txBody>
      </p:sp>
      <p:sp>
        <p:nvSpPr>
          <p:cNvPr id="44" name="Espace réservé du contenu 20">
            <a:extLst>
              <a:ext uri="{FF2B5EF4-FFF2-40B4-BE49-F238E27FC236}">
                <a16:creationId xmlns:a16="http://schemas.microsoft.com/office/drawing/2014/main" id="{44780DB5-DFEB-43DD-B159-61C4254DFB36}"/>
              </a:ext>
            </a:extLst>
          </p:cNvPr>
          <p:cNvSpPr>
            <a:spLocks noGrp="1"/>
          </p:cNvSpPr>
          <p:nvPr>
            <p:ph sz="quarter" idx="29" hasCustomPrompt="1"/>
          </p:nvPr>
        </p:nvSpPr>
        <p:spPr>
          <a:xfrm>
            <a:off x="7824193" y="4215655"/>
            <a:ext cx="4041601" cy="586787"/>
          </a:xfrm>
          <a:prstGeom prst="rect">
            <a:avLst/>
          </a:prstGeom>
        </p:spPr>
        <p:txBody>
          <a:bodyPr/>
          <a:lstStyle>
            <a:lvl1pPr marL="0" indent="0">
              <a:buFontTx/>
              <a:buNone/>
              <a:defRPr sz="2133">
                <a:latin typeface="Segoe UI" panose="020B0502040204020203" pitchFamily="34" charset="0"/>
                <a:cs typeface="Segoe UI" panose="020B0502040204020203" pitchFamily="34" charset="0"/>
              </a:defRPr>
            </a:lvl1pPr>
          </a:lstStyle>
          <a:p>
            <a:pPr lvl="0"/>
            <a:r>
              <a:rPr lang="en-GB" noProof="0" dirty="0"/>
              <a:t>Job Title / Company</a:t>
            </a:r>
          </a:p>
        </p:txBody>
      </p:sp>
    </p:spTree>
    <p:extLst>
      <p:ext uri="{BB962C8B-B14F-4D97-AF65-F5344CB8AC3E}">
        <p14:creationId xmlns:p14="http://schemas.microsoft.com/office/powerpoint/2010/main" val="1071419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Empty - logo at the bottom">
    <p:spTree>
      <p:nvGrpSpPr>
        <p:cNvPr id="1" name=""/>
        <p:cNvGrpSpPr/>
        <p:nvPr/>
      </p:nvGrpSpPr>
      <p:grpSpPr>
        <a:xfrm>
          <a:off x="0" y="0"/>
          <a:ext cx="0" cy="0"/>
          <a:chOff x="0" y="0"/>
          <a:chExt cx="0" cy="0"/>
        </a:xfrm>
      </p:grpSpPr>
      <p:sp>
        <p:nvSpPr>
          <p:cNvPr id="5" name="Rectangle 4"/>
          <p:cNvSpPr/>
          <p:nvPr userDrawn="1"/>
        </p:nvSpPr>
        <p:spPr>
          <a:xfrm>
            <a:off x="8747370" y="548683"/>
            <a:ext cx="3175711" cy="7354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solidFill>
                <a:schemeClr val="tx1">
                  <a:lumMod val="50000"/>
                  <a:lumOff val="50000"/>
                </a:schemeClr>
              </a:solidFill>
            </a:endParaRPr>
          </a:p>
        </p:txBody>
      </p:sp>
      <p:sp>
        <p:nvSpPr>
          <p:cNvPr id="120" name="Rectangle 119"/>
          <p:cNvSpPr/>
          <p:nvPr userDrawn="1"/>
        </p:nvSpPr>
        <p:spPr>
          <a:xfrm>
            <a:off x="8747367" y="731573"/>
            <a:ext cx="3175711" cy="9805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solidFill>
                <a:schemeClr val="tx1">
                  <a:lumMod val="50000"/>
                  <a:lumOff val="50000"/>
                </a:schemeClr>
              </a:solidFill>
            </a:endParaRPr>
          </a:p>
        </p:txBody>
      </p:sp>
    </p:spTree>
    <p:extLst>
      <p:ext uri="{BB962C8B-B14F-4D97-AF65-F5344CB8AC3E}">
        <p14:creationId xmlns:p14="http://schemas.microsoft.com/office/powerpoint/2010/main" val="36397330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5" name="Rectangle 4"/>
          <p:cNvSpPr/>
          <p:nvPr userDrawn="1"/>
        </p:nvSpPr>
        <p:spPr>
          <a:xfrm>
            <a:off x="8747370" y="548683"/>
            <a:ext cx="3175711" cy="7354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solidFill>
                <a:schemeClr val="tx1">
                  <a:lumMod val="50000"/>
                  <a:lumOff val="50000"/>
                </a:schemeClr>
              </a:solidFill>
            </a:endParaRPr>
          </a:p>
        </p:txBody>
      </p:sp>
      <p:sp>
        <p:nvSpPr>
          <p:cNvPr id="120" name="Rectangle 119"/>
          <p:cNvSpPr/>
          <p:nvPr userDrawn="1"/>
        </p:nvSpPr>
        <p:spPr>
          <a:xfrm>
            <a:off x="8747367" y="731573"/>
            <a:ext cx="3175711" cy="9805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solidFill>
                <a:schemeClr val="tx1">
                  <a:lumMod val="50000"/>
                  <a:lumOff val="50000"/>
                </a:schemeClr>
              </a:solidFill>
            </a:endParaRPr>
          </a:p>
        </p:txBody>
      </p:sp>
    </p:spTree>
    <p:extLst>
      <p:ext uri="{BB962C8B-B14F-4D97-AF65-F5344CB8AC3E}">
        <p14:creationId xmlns:p14="http://schemas.microsoft.com/office/powerpoint/2010/main" val="9443568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1_Quote with pic - light grey background">
    <p:bg>
      <p:bgPr>
        <a:solidFill>
          <a:schemeClr val="accent1"/>
        </a:solidFill>
        <a:effectLst/>
      </p:bgPr>
    </p:bg>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F3A6DD37-990C-C544-885B-37FC46C791F7}"/>
              </a:ext>
            </a:extLst>
          </p:cNvPr>
          <p:cNvSpPr>
            <a:spLocks noGrp="1"/>
          </p:cNvSpPr>
          <p:nvPr>
            <p:ph type="body" sz="quarter" idx="11" hasCustomPrompt="1"/>
          </p:nvPr>
        </p:nvSpPr>
        <p:spPr>
          <a:xfrm>
            <a:off x="7679670" y="5637246"/>
            <a:ext cx="4175957" cy="815413"/>
          </a:xfrm>
          <a:prstGeom prst="rect">
            <a:avLst/>
          </a:prstGeom>
        </p:spPr>
        <p:txBody>
          <a:bodyPr/>
          <a:lstStyle>
            <a:lvl1pPr marL="0" indent="0" algn="r">
              <a:buNone/>
              <a:defRPr sz="3733">
                <a:solidFill>
                  <a:schemeClr val="bg2"/>
                </a:solidFill>
                <a:latin typeface="Segoe UI" panose="020B0502040204020203" pitchFamily="34" charset="0"/>
                <a:cs typeface="Segoe UI" panose="020B0502040204020203" pitchFamily="34" charset="0"/>
              </a:defRPr>
            </a:lvl1pPr>
          </a:lstStyle>
          <a:p>
            <a:pPr lvl="0"/>
            <a:r>
              <a:rPr lang="en-GB" noProof="0"/>
              <a:t>- John DOE</a:t>
            </a:r>
          </a:p>
        </p:txBody>
      </p:sp>
      <p:sp>
        <p:nvSpPr>
          <p:cNvPr id="10" name="Espace réservé pour une image  10">
            <a:extLst>
              <a:ext uri="{FF2B5EF4-FFF2-40B4-BE49-F238E27FC236}">
                <a16:creationId xmlns:a16="http://schemas.microsoft.com/office/drawing/2014/main" id="{A605E0CF-FA77-5C41-8AD8-DE871FB89659}"/>
              </a:ext>
            </a:extLst>
          </p:cNvPr>
          <p:cNvSpPr>
            <a:spLocks noGrp="1"/>
          </p:cNvSpPr>
          <p:nvPr>
            <p:ph type="pic" sz="quarter" idx="13" hasCustomPrompt="1"/>
          </p:nvPr>
        </p:nvSpPr>
        <p:spPr>
          <a:xfrm>
            <a:off x="1583499" y="356659"/>
            <a:ext cx="4993568" cy="5088565"/>
          </a:xfrm>
          <a:prstGeom prst="rect">
            <a:avLst/>
          </a:prstGeom>
          <a:ln w="38100">
            <a:solidFill>
              <a:schemeClr val="bg1"/>
            </a:solidFill>
          </a:ln>
        </p:spPr>
        <p:txBody>
          <a:bodyPr/>
          <a:lstStyle>
            <a:lvl1pPr marL="0" indent="0">
              <a:buNone/>
              <a:defRPr sz="1333">
                <a:solidFill>
                  <a:schemeClr val="bg2"/>
                </a:solidFill>
                <a:latin typeface="Segoe UI" panose="020B0502040204020203" pitchFamily="34" charset="0"/>
                <a:cs typeface="Segoe UI" panose="020B0502040204020203" pitchFamily="34" charset="0"/>
              </a:defRPr>
            </a:lvl1pPr>
          </a:lstStyle>
          <a:p>
            <a:r>
              <a:rPr lang="en-GB" noProof="0"/>
              <a:t>Speaker’s pic</a:t>
            </a:r>
          </a:p>
        </p:txBody>
      </p:sp>
      <p:sp>
        <p:nvSpPr>
          <p:cNvPr id="13" name="Espace réservé du texte 5">
            <a:extLst>
              <a:ext uri="{FF2B5EF4-FFF2-40B4-BE49-F238E27FC236}">
                <a16:creationId xmlns:a16="http://schemas.microsoft.com/office/drawing/2014/main" id="{2D616E4F-5C2F-E644-8B5B-DF445912F363}"/>
              </a:ext>
            </a:extLst>
          </p:cNvPr>
          <p:cNvSpPr>
            <a:spLocks noGrp="1"/>
          </p:cNvSpPr>
          <p:nvPr>
            <p:ph type="body" sz="quarter" idx="10" hasCustomPrompt="1"/>
          </p:nvPr>
        </p:nvSpPr>
        <p:spPr>
          <a:xfrm>
            <a:off x="5760469" y="1124744"/>
            <a:ext cx="5951648" cy="3360373"/>
          </a:xfrm>
          <a:prstGeom prst="rect">
            <a:avLst/>
          </a:prstGeom>
          <a:ln>
            <a:noFill/>
          </a:ln>
        </p:spPr>
        <p:txBody>
          <a:bodyPr/>
          <a:lstStyle>
            <a:lvl1pPr marL="0" indent="0">
              <a:buFontTx/>
              <a:buNone/>
              <a:defRPr sz="3200" b="1">
                <a:solidFill>
                  <a:schemeClr val="bg2"/>
                </a:solidFill>
                <a:latin typeface="Segoe UI" panose="020B0502040204020203" pitchFamily="34" charset="0"/>
                <a:cs typeface="Segoe UI" panose="020B0502040204020203" pitchFamily="34" charset="0"/>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GB" noProof="0"/>
              <a:t>“Great things in business are never done by one person. They're done by a team of people.”</a:t>
            </a:r>
          </a:p>
        </p:txBody>
      </p:sp>
      <p:cxnSp>
        <p:nvCxnSpPr>
          <p:cNvPr id="14" name="Connecteur droit 13">
            <a:extLst>
              <a:ext uri="{FF2B5EF4-FFF2-40B4-BE49-F238E27FC236}">
                <a16:creationId xmlns:a16="http://schemas.microsoft.com/office/drawing/2014/main" id="{9DE12D01-C44D-6D40-A0A8-EAF0C360DD9E}"/>
              </a:ext>
            </a:extLst>
          </p:cNvPr>
          <p:cNvCxnSpPr>
            <a:cxnSpLocks/>
          </p:cNvCxnSpPr>
          <p:nvPr userDrawn="1"/>
        </p:nvCxnSpPr>
        <p:spPr>
          <a:xfrm>
            <a:off x="5903979" y="3545648"/>
            <a:ext cx="5664629" cy="0"/>
          </a:xfrm>
          <a:prstGeom prst="line">
            <a:avLst/>
          </a:prstGeom>
          <a:ln w="15875">
            <a:solidFill>
              <a:schemeClr val="bg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687626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2_Quote with pic - light grey background">
    <p:bg>
      <p:bgPr>
        <a:solidFill>
          <a:schemeClr val="tx1"/>
        </a:solidFill>
        <a:effectLst/>
      </p:bgPr>
    </p:bg>
    <p:spTree>
      <p:nvGrpSpPr>
        <p:cNvPr id="1" name=""/>
        <p:cNvGrpSpPr/>
        <p:nvPr/>
      </p:nvGrpSpPr>
      <p:grpSpPr>
        <a:xfrm>
          <a:off x="0" y="0"/>
          <a:ext cx="0" cy="0"/>
          <a:chOff x="0" y="0"/>
          <a:chExt cx="0" cy="0"/>
        </a:xfrm>
      </p:grpSpPr>
      <p:sp>
        <p:nvSpPr>
          <p:cNvPr id="13" name="Espace réservé du texte 7">
            <a:extLst>
              <a:ext uri="{FF2B5EF4-FFF2-40B4-BE49-F238E27FC236}">
                <a16:creationId xmlns:a16="http://schemas.microsoft.com/office/drawing/2014/main" id="{764F4AF2-A7FB-7A45-89DD-5A1F8D03CACD}"/>
              </a:ext>
            </a:extLst>
          </p:cNvPr>
          <p:cNvSpPr>
            <a:spLocks noGrp="1"/>
          </p:cNvSpPr>
          <p:nvPr>
            <p:ph type="body" sz="quarter" idx="11" hasCustomPrompt="1"/>
          </p:nvPr>
        </p:nvSpPr>
        <p:spPr>
          <a:xfrm>
            <a:off x="7679670" y="5637246"/>
            <a:ext cx="4175957" cy="815413"/>
          </a:xfrm>
          <a:prstGeom prst="rect">
            <a:avLst/>
          </a:prstGeom>
        </p:spPr>
        <p:txBody>
          <a:bodyPr/>
          <a:lstStyle>
            <a:lvl1pPr marL="0" indent="0" algn="r">
              <a:buNone/>
              <a:defRPr sz="3733">
                <a:solidFill>
                  <a:schemeClr val="bg1"/>
                </a:solidFill>
                <a:latin typeface="Segoe UI" panose="020B0502040204020203" pitchFamily="34" charset="0"/>
                <a:cs typeface="Segoe UI" panose="020B0502040204020203" pitchFamily="34" charset="0"/>
              </a:defRPr>
            </a:lvl1pPr>
          </a:lstStyle>
          <a:p>
            <a:pPr lvl="0"/>
            <a:r>
              <a:rPr lang="en-GB" noProof="0"/>
              <a:t>- John DOE</a:t>
            </a:r>
          </a:p>
        </p:txBody>
      </p:sp>
      <p:sp>
        <p:nvSpPr>
          <p:cNvPr id="14" name="Espace réservé pour une image  10">
            <a:extLst>
              <a:ext uri="{FF2B5EF4-FFF2-40B4-BE49-F238E27FC236}">
                <a16:creationId xmlns:a16="http://schemas.microsoft.com/office/drawing/2014/main" id="{1E8109DF-E16C-5E4A-839E-C488CD80EAE8}"/>
              </a:ext>
            </a:extLst>
          </p:cNvPr>
          <p:cNvSpPr>
            <a:spLocks noGrp="1"/>
          </p:cNvSpPr>
          <p:nvPr>
            <p:ph type="pic" sz="quarter" idx="13" hasCustomPrompt="1"/>
          </p:nvPr>
        </p:nvSpPr>
        <p:spPr>
          <a:xfrm>
            <a:off x="1583499" y="356659"/>
            <a:ext cx="4993568" cy="5088565"/>
          </a:xfrm>
          <a:prstGeom prst="rect">
            <a:avLst/>
          </a:prstGeom>
          <a:ln w="38100">
            <a:solidFill>
              <a:schemeClr val="bg2"/>
            </a:solidFill>
          </a:ln>
        </p:spPr>
        <p:txBody>
          <a:bodyPr/>
          <a:lstStyle>
            <a:lvl1pPr marL="0" indent="0">
              <a:buNone/>
              <a:defRPr sz="1333">
                <a:solidFill>
                  <a:schemeClr val="bg1"/>
                </a:solidFill>
                <a:latin typeface="Segoe UI" panose="020B0502040204020203" pitchFamily="34" charset="0"/>
                <a:cs typeface="Segoe UI" panose="020B0502040204020203" pitchFamily="34" charset="0"/>
              </a:defRPr>
            </a:lvl1pPr>
          </a:lstStyle>
          <a:p>
            <a:r>
              <a:rPr lang="en-GB" noProof="0"/>
              <a:t>Speaker’s pic</a:t>
            </a:r>
          </a:p>
        </p:txBody>
      </p:sp>
      <p:sp>
        <p:nvSpPr>
          <p:cNvPr id="15" name="Espace réservé du texte 5">
            <a:extLst>
              <a:ext uri="{FF2B5EF4-FFF2-40B4-BE49-F238E27FC236}">
                <a16:creationId xmlns:a16="http://schemas.microsoft.com/office/drawing/2014/main" id="{7E7CFC7D-F144-E44D-AF94-A2A44B138F1D}"/>
              </a:ext>
            </a:extLst>
          </p:cNvPr>
          <p:cNvSpPr>
            <a:spLocks noGrp="1"/>
          </p:cNvSpPr>
          <p:nvPr>
            <p:ph type="body" sz="quarter" idx="10" hasCustomPrompt="1"/>
          </p:nvPr>
        </p:nvSpPr>
        <p:spPr>
          <a:xfrm>
            <a:off x="5760469" y="1412776"/>
            <a:ext cx="5951648" cy="3360373"/>
          </a:xfrm>
          <a:prstGeom prst="rect">
            <a:avLst/>
          </a:prstGeom>
        </p:spPr>
        <p:txBody>
          <a:bodyPr/>
          <a:lstStyle>
            <a:lvl1pPr marL="0" indent="0">
              <a:buFontTx/>
              <a:buNone/>
              <a:defRPr sz="3733">
                <a:solidFill>
                  <a:schemeClr val="bg1"/>
                </a:solidFill>
                <a:latin typeface="Segoe UI" panose="020B0502040204020203" pitchFamily="34" charset="0"/>
                <a:cs typeface="Segoe UI" panose="020B0502040204020203" pitchFamily="34" charset="0"/>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GB" noProof="0"/>
              <a:t>Great things in business are never done by one person. They're done by a team of people.</a:t>
            </a:r>
          </a:p>
        </p:txBody>
      </p:sp>
      <p:cxnSp>
        <p:nvCxnSpPr>
          <p:cNvPr id="16" name="Connecteur droit 15">
            <a:extLst>
              <a:ext uri="{FF2B5EF4-FFF2-40B4-BE49-F238E27FC236}">
                <a16:creationId xmlns:a16="http://schemas.microsoft.com/office/drawing/2014/main" id="{22449BB0-728E-2548-A66E-FFA7EC084055}"/>
              </a:ext>
            </a:extLst>
          </p:cNvPr>
          <p:cNvCxnSpPr>
            <a:cxnSpLocks/>
          </p:cNvCxnSpPr>
          <p:nvPr userDrawn="1"/>
        </p:nvCxnSpPr>
        <p:spPr>
          <a:xfrm>
            <a:off x="5903979" y="4121712"/>
            <a:ext cx="5472608" cy="0"/>
          </a:xfrm>
          <a:prstGeom prst="line">
            <a:avLst/>
          </a:prstGeom>
          <a:ln w="15875">
            <a:solidFill>
              <a:schemeClr val="bg1"/>
            </a:solidFill>
          </a:ln>
        </p:spPr>
        <p:style>
          <a:lnRef idx="1">
            <a:schemeClr val="dk1"/>
          </a:lnRef>
          <a:fillRef idx="0">
            <a:schemeClr val="dk1"/>
          </a:fillRef>
          <a:effectRef idx="0">
            <a:schemeClr val="dk1"/>
          </a:effectRef>
          <a:fontRef idx="minor">
            <a:schemeClr val="tx1"/>
          </a:fontRef>
        </p:style>
      </p:cxnSp>
      <p:pic>
        <p:nvPicPr>
          <p:cNvPr id="6" name="Image 5">
            <a:extLst>
              <a:ext uri="{FF2B5EF4-FFF2-40B4-BE49-F238E27FC236}">
                <a16:creationId xmlns:a16="http://schemas.microsoft.com/office/drawing/2014/main" id="{85111AA9-3F82-42E1-84EA-0113E9F0F4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936" t="25987" r="15875" b="26268"/>
          <a:stretch/>
        </p:blipFill>
        <p:spPr>
          <a:xfrm>
            <a:off x="10850067" y="193869"/>
            <a:ext cx="1069860" cy="496967"/>
          </a:xfrm>
          <a:prstGeom prst="rect">
            <a:avLst/>
          </a:prstGeom>
        </p:spPr>
      </p:pic>
    </p:spTree>
    <p:extLst>
      <p:ext uri="{BB962C8B-B14F-4D97-AF65-F5344CB8AC3E}">
        <p14:creationId xmlns:p14="http://schemas.microsoft.com/office/powerpoint/2010/main" val="40990393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3_Quote with pic - light grey background">
    <p:bg>
      <p:bgPr>
        <a:solidFill>
          <a:schemeClr val="tx1"/>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85111AA9-3F82-42E1-84EA-0113E9F0F4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936" t="25987" r="15875" b="26268"/>
          <a:stretch/>
        </p:blipFill>
        <p:spPr>
          <a:xfrm>
            <a:off x="10850067" y="193869"/>
            <a:ext cx="1069860" cy="496967"/>
          </a:xfrm>
          <a:prstGeom prst="rect">
            <a:avLst/>
          </a:prstGeom>
        </p:spPr>
      </p:pic>
    </p:spTree>
    <p:extLst>
      <p:ext uri="{BB962C8B-B14F-4D97-AF65-F5344CB8AC3E}">
        <p14:creationId xmlns:p14="http://schemas.microsoft.com/office/powerpoint/2010/main" val="18064647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1_Quote - lght blue background">
    <p:bg>
      <p:bgPr>
        <a:solidFill>
          <a:schemeClr val="accent1"/>
        </a:solidFill>
        <a:effectLst/>
      </p:bgPr>
    </p:bg>
    <p:spTree>
      <p:nvGrpSpPr>
        <p:cNvPr id="1" name=""/>
        <p:cNvGrpSpPr/>
        <p:nvPr/>
      </p:nvGrpSpPr>
      <p:grpSpPr>
        <a:xfrm>
          <a:off x="0" y="0"/>
          <a:ext cx="0" cy="0"/>
          <a:chOff x="0" y="0"/>
          <a:chExt cx="0" cy="0"/>
        </a:xfrm>
      </p:grpSpPr>
      <p:sp>
        <p:nvSpPr>
          <p:cNvPr id="10" name="Espace réservé du texte 7">
            <a:extLst>
              <a:ext uri="{FF2B5EF4-FFF2-40B4-BE49-F238E27FC236}">
                <a16:creationId xmlns:a16="http://schemas.microsoft.com/office/drawing/2014/main" id="{E302A7D0-A119-FA46-B5E8-E8E151488457}"/>
              </a:ext>
            </a:extLst>
          </p:cNvPr>
          <p:cNvSpPr>
            <a:spLocks noGrp="1"/>
          </p:cNvSpPr>
          <p:nvPr>
            <p:ph type="body" sz="quarter" idx="11" hasCustomPrompt="1"/>
          </p:nvPr>
        </p:nvSpPr>
        <p:spPr>
          <a:xfrm>
            <a:off x="6480043" y="5253567"/>
            <a:ext cx="4175957" cy="958851"/>
          </a:xfrm>
          <a:prstGeom prst="rect">
            <a:avLst/>
          </a:prstGeom>
        </p:spPr>
        <p:txBody>
          <a:bodyPr/>
          <a:lstStyle>
            <a:lvl1pPr marL="0" indent="0" algn="r">
              <a:buNone/>
              <a:defRPr>
                <a:solidFill>
                  <a:schemeClr val="bg1"/>
                </a:solidFill>
                <a:latin typeface="Segoe UI" panose="020B0502040204020203" pitchFamily="34" charset="0"/>
                <a:cs typeface="Segoe UI" panose="020B0502040204020203" pitchFamily="34" charset="0"/>
              </a:defRPr>
            </a:lvl1pPr>
          </a:lstStyle>
          <a:p>
            <a:pPr lvl="0"/>
            <a:r>
              <a:rPr lang="en-GB" noProof="0"/>
              <a:t>- John DOE</a:t>
            </a:r>
          </a:p>
        </p:txBody>
      </p:sp>
      <p:sp>
        <p:nvSpPr>
          <p:cNvPr id="12" name="Espace réservé du texte 5">
            <a:extLst>
              <a:ext uri="{FF2B5EF4-FFF2-40B4-BE49-F238E27FC236}">
                <a16:creationId xmlns:a16="http://schemas.microsoft.com/office/drawing/2014/main" id="{EE8417C5-F887-9140-A98A-ED299B5B3A4B}"/>
              </a:ext>
            </a:extLst>
          </p:cNvPr>
          <p:cNvSpPr>
            <a:spLocks noGrp="1"/>
          </p:cNvSpPr>
          <p:nvPr>
            <p:ph type="body" sz="quarter" idx="10" hasCustomPrompt="1"/>
          </p:nvPr>
        </p:nvSpPr>
        <p:spPr>
          <a:xfrm>
            <a:off x="1532196" y="836713"/>
            <a:ext cx="9120000" cy="2688167"/>
          </a:xfrm>
          <a:prstGeom prst="rect">
            <a:avLst/>
          </a:prstGeom>
        </p:spPr>
        <p:txBody>
          <a:bodyPr/>
          <a:lstStyle>
            <a:lvl1pPr marL="0" indent="0">
              <a:buFont typeface="Arial" panose="020B0604020202020204" pitchFamily="34" charset="0"/>
              <a:buNone/>
              <a:defRPr sz="5867" b="0">
                <a:solidFill>
                  <a:schemeClr val="bg1"/>
                </a:solidFill>
                <a:latin typeface="Segoe UI" panose="020B0502040204020203" pitchFamily="34" charset="0"/>
                <a:cs typeface="Segoe UI" panose="020B0502040204020203" pitchFamily="34" charset="0"/>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GB" noProof="0" dirty="0"/>
              <a:t>“Great things in business are never done by one person. They're done by a team of people.”</a:t>
            </a:r>
          </a:p>
        </p:txBody>
      </p:sp>
      <p:sp>
        <p:nvSpPr>
          <p:cNvPr id="2" name="Rectangle 1">
            <a:extLst>
              <a:ext uri="{FF2B5EF4-FFF2-40B4-BE49-F238E27FC236}">
                <a16:creationId xmlns:a16="http://schemas.microsoft.com/office/drawing/2014/main" id="{FE864D8E-6269-4210-8EA9-D6C1CA468E48}"/>
              </a:ext>
            </a:extLst>
          </p:cNvPr>
          <p:cNvSpPr/>
          <p:nvPr userDrawn="1"/>
        </p:nvSpPr>
        <p:spPr>
          <a:xfrm>
            <a:off x="10652197" y="164637"/>
            <a:ext cx="1396465" cy="576064"/>
          </a:xfrm>
          <a:prstGeom prst="rect">
            <a:avLst/>
          </a:prstGeom>
          <a:solidFill>
            <a:schemeClr val="accent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2400" dirty="0" err="1">
              <a:solidFill>
                <a:schemeClr val="tx1">
                  <a:lumMod val="50000"/>
                  <a:lumOff val="50000"/>
                </a:schemeClr>
              </a:solidFill>
            </a:endParaRPr>
          </a:p>
        </p:txBody>
      </p:sp>
      <p:pic>
        <p:nvPicPr>
          <p:cNvPr id="7" name="Image 6">
            <a:extLst>
              <a:ext uri="{FF2B5EF4-FFF2-40B4-BE49-F238E27FC236}">
                <a16:creationId xmlns:a16="http://schemas.microsoft.com/office/drawing/2014/main" id="{2B3DF9D5-D411-42E9-87D6-DC4310C10EE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936" t="25987" r="15875" b="26268"/>
          <a:stretch/>
        </p:blipFill>
        <p:spPr>
          <a:xfrm>
            <a:off x="10850067" y="193869"/>
            <a:ext cx="1069860" cy="496967"/>
          </a:xfrm>
          <a:prstGeom prst="rect">
            <a:avLst/>
          </a:prstGeom>
        </p:spPr>
      </p:pic>
    </p:spTree>
    <p:extLst>
      <p:ext uri="{BB962C8B-B14F-4D97-AF65-F5344CB8AC3E}">
        <p14:creationId xmlns:p14="http://schemas.microsoft.com/office/powerpoint/2010/main" val="34769299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hapitre 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097508" y="1204881"/>
            <a:ext cx="5399167" cy="2769989"/>
          </a:xfrm>
        </p:spPr>
        <p:txBody>
          <a:bodyPr anchor="b"/>
          <a:lstStyle>
            <a:lvl1pPr>
              <a:lnSpc>
                <a:spcPct val="100000"/>
              </a:lnSpc>
              <a:defRPr sz="6000">
                <a:solidFill>
                  <a:schemeClr val="tx2"/>
                </a:solidFill>
              </a:defRPr>
            </a:lvl1pPr>
          </a:lstStyle>
          <a:p>
            <a:r>
              <a:rPr lang="fr-FR"/>
              <a:t>Cliquez et modifiez le titre</a:t>
            </a:r>
          </a:p>
        </p:txBody>
      </p:sp>
      <p:cxnSp>
        <p:nvCxnSpPr>
          <p:cNvPr id="6" name="Connecteur droit 5"/>
          <p:cNvCxnSpPr/>
          <p:nvPr userDrawn="1"/>
        </p:nvCxnSpPr>
        <p:spPr>
          <a:xfrm>
            <a:off x="6132156" y="4653136"/>
            <a:ext cx="1368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8828184"/>
      </p:ext>
    </p:extLst>
  </p:cSld>
  <p:clrMapOvr>
    <a:masterClrMapping/>
  </p:clrMapOvr>
  <p:transition>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2_Quote - lght blue background">
    <p:bg>
      <p:bgPr>
        <a:solidFill>
          <a:schemeClr val="bg2"/>
        </a:solidFill>
        <a:effectLst/>
      </p:bgPr>
    </p:bg>
    <p:spTree>
      <p:nvGrpSpPr>
        <p:cNvPr id="1" name=""/>
        <p:cNvGrpSpPr/>
        <p:nvPr/>
      </p:nvGrpSpPr>
      <p:grpSpPr>
        <a:xfrm>
          <a:off x="0" y="0"/>
          <a:ext cx="0" cy="0"/>
          <a:chOff x="0" y="0"/>
          <a:chExt cx="0" cy="0"/>
        </a:xfrm>
      </p:grpSpPr>
      <p:sp>
        <p:nvSpPr>
          <p:cNvPr id="10" name="Espace réservé du texte 7">
            <a:extLst>
              <a:ext uri="{FF2B5EF4-FFF2-40B4-BE49-F238E27FC236}">
                <a16:creationId xmlns:a16="http://schemas.microsoft.com/office/drawing/2014/main" id="{79EC5F79-C19C-394D-A7D1-2B760660D1E7}"/>
              </a:ext>
            </a:extLst>
          </p:cNvPr>
          <p:cNvSpPr>
            <a:spLocks noGrp="1"/>
          </p:cNvSpPr>
          <p:nvPr>
            <p:ph type="body" sz="quarter" idx="11" hasCustomPrompt="1"/>
          </p:nvPr>
        </p:nvSpPr>
        <p:spPr>
          <a:xfrm>
            <a:off x="6480043" y="5253567"/>
            <a:ext cx="4175957" cy="958851"/>
          </a:xfrm>
          <a:prstGeom prst="rect">
            <a:avLst/>
          </a:prstGeom>
        </p:spPr>
        <p:txBody>
          <a:bodyPr/>
          <a:lstStyle>
            <a:lvl1pPr marL="0" indent="0" algn="r">
              <a:buNone/>
              <a:defRPr>
                <a:solidFill>
                  <a:schemeClr val="tx1"/>
                </a:solidFill>
                <a:latin typeface="Corbel" panose="020B0503020204020204" pitchFamily="34" charset="0"/>
              </a:defRPr>
            </a:lvl1pPr>
          </a:lstStyle>
          <a:p>
            <a:pPr lvl="0"/>
            <a:r>
              <a:rPr lang="en-GB" noProof="0"/>
              <a:t>- John DOE</a:t>
            </a:r>
          </a:p>
        </p:txBody>
      </p:sp>
      <p:sp>
        <p:nvSpPr>
          <p:cNvPr id="12" name="Espace réservé du texte 5">
            <a:extLst>
              <a:ext uri="{FF2B5EF4-FFF2-40B4-BE49-F238E27FC236}">
                <a16:creationId xmlns:a16="http://schemas.microsoft.com/office/drawing/2014/main" id="{E0287E92-AE60-AA4A-90E7-1F2B64462EFB}"/>
              </a:ext>
            </a:extLst>
          </p:cNvPr>
          <p:cNvSpPr>
            <a:spLocks noGrp="1"/>
          </p:cNvSpPr>
          <p:nvPr>
            <p:ph type="body" sz="quarter" idx="10" hasCustomPrompt="1"/>
          </p:nvPr>
        </p:nvSpPr>
        <p:spPr>
          <a:xfrm>
            <a:off x="1532196" y="836713"/>
            <a:ext cx="9120000" cy="2688167"/>
          </a:xfrm>
          <a:prstGeom prst="rect">
            <a:avLst/>
          </a:prstGeom>
        </p:spPr>
        <p:txBody>
          <a:bodyPr/>
          <a:lstStyle>
            <a:lvl1pPr marL="0" indent="0">
              <a:buFontTx/>
              <a:buNone/>
              <a:defRPr sz="5867" b="0">
                <a:solidFill>
                  <a:schemeClr val="tx1"/>
                </a:solidFill>
                <a:latin typeface="Corbel" panose="020B0503020204020204" pitchFamily="34" charset="0"/>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GB" noProof="0"/>
              <a:t>“Great things in business are never done by one person. They're done by a team of people.”</a:t>
            </a:r>
          </a:p>
        </p:txBody>
      </p:sp>
      <p:cxnSp>
        <p:nvCxnSpPr>
          <p:cNvPr id="13" name="Connecteur droit 12">
            <a:extLst>
              <a:ext uri="{FF2B5EF4-FFF2-40B4-BE49-F238E27FC236}">
                <a16:creationId xmlns:a16="http://schemas.microsoft.com/office/drawing/2014/main" id="{9A61E85B-26DE-6649-A2D6-FBDF4B3B1087}"/>
              </a:ext>
            </a:extLst>
          </p:cNvPr>
          <p:cNvCxnSpPr>
            <a:cxnSpLocks/>
          </p:cNvCxnSpPr>
          <p:nvPr userDrawn="1"/>
        </p:nvCxnSpPr>
        <p:spPr>
          <a:xfrm>
            <a:off x="1583499" y="4773149"/>
            <a:ext cx="5472608" cy="0"/>
          </a:xfrm>
          <a:prstGeom prst="line">
            <a:avLst/>
          </a:prstGeom>
          <a:ln w="15875">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743350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1_Title Chapter 2 - no image">
    <p:bg>
      <p:bgPr>
        <a:solidFill>
          <a:srgbClr val="FFFF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726E4D7-2CE1-2B4F-AC0A-DD2D1C493F81}"/>
              </a:ext>
            </a:extLst>
          </p:cNvPr>
          <p:cNvSpPr/>
          <p:nvPr userDrawn="1"/>
        </p:nvSpPr>
        <p:spPr>
          <a:xfrm>
            <a:off x="0" y="0"/>
            <a:ext cx="6096000" cy="6858000"/>
          </a:xfrm>
          <a:prstGeom prst="rect">
            <a:avLst/>
          </a:prstGeom>
          <a:solidFill>
            <a:schemeClr val="tx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err="1">
              <a:solidFill>
                <a:schemeClr val="tx1">
                  <a:lumMod val="50000"/>
                  <a:lumOff val="50000"/>
                </a:schemeClr>
              </a:solidFill>
              <a:latin typeface="Corbel" panose="020B0503020204020204" pitchFamily="34" charset="0"/>
            </a:endParaRPr>
          </a:p>
        </p:txBody>
      </p:sp>
      <p:cxnSp>
        <p:nvCxnSpPr>
          <p:cNvPr id="4" name="Connecteur droit 3">
            <a:extLst>
              <a:ext uri="{FF2B5EF4-FFF2-40B4-BE49-F238E27FC236}">
                <a16:creationId xmlns:a16="http://schemas.microsoft.com/office/drawing/2014/main" id="{D280D983-6A1C-1340-81D4-A3BEF3FDB45A}"/>
              </a:ext>
            </a:extLst>
          </p:cNvPr>
          <p:cNvCxnSpPr>
            <a:cxnSpLocks/>
          </p:cNvCxnSpPr>
          <p:nvPr userDrawn="1"/>
        </p:nvCxnSpPr>
        <p:spPr>
          <a:xfrm>
            <a:off x="6328824" y="2180861"/>
            <a:ext cx="1248139"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17" name="Titre 116"/>
          <p:cNvSpPr>
            <a:spLocks noGrp="1"/>
          </p:cNvSpPr>
          <p:nvPr>
            <p:ph type="title" hasCustomPrompt="1"/>
          </p:nvPr>
        </p:nvSpPr>
        <p:spPr>
          <a:xfrm>
            <a:off x="6232814" y="1316766"/>
            <a:ext cx="5719837" cy="2496277"/>
          </a:xfrm>
          <a:prstGeom prst="rect">
            <a:avLst/>
          </a:prstGeom>
        </p:spPr>
        <p:txBody>
          <a:bodyPr anchor="ctr">
            <a:normAutofit/>
          </a:bodyPr>
          <a:lstStyle>
            <a:lvl1pPr algn="l">
              <a:lnSpc>
                <a:spcPts val="6667"/>
              </a:lnSpc>
              <a:defRPr lang="fr-FR" sz="3733" b="1" kern="1200" cap="none" baseline="0" dirty="0">
                <a:solidFill>
                  <a:schemeClr val="tx1"/>
                </a:solidFill>
                <a:latin typeface="Segoe UI" panose="020B0502040204020203" pitchFamily="34" charset="0"/>
                <a:ea typeface="+mn-ea"/>
                <a:cs typeface="Segoe UI" panose="020B0502040204020203" pitchFamily="34" charset="0"/>
              </a:defRPr>
            </a:lvl1pPr>
          </a:lstStyle>
          <a:p>
            <a:r>
              <a:rPr lang="en-GB" noProof="0" dirty="0"/>
              <a:t>Q &amp; A </a:t>
            </a:r>
          </a:p>
        </p:txBody>
      </p:sp>
      <p:pic>
        <p:nvPicPr>
          <p:cNvPr id="5" name="Image 4">
            <a:extLst>
              <a:ext uri="{FF2B5EF4-FFF2-40B4-BE49-F238E27FC236}">
                <a16:creationId xmlns:a16="http://schemas.microsoft.com/office/drawing/2014/main" id="{6CBB0BCA-87BF-4A48-B267-883E039F37DF}"/>
              </a:ext>
            </a:extLst>
          </p:cNvPr>
          <p:cNvPicPr>
            <a:picLocks noChangeAspect="1"/>
          </p:cNvPicPr>
          <p:nvPr userDrawn="1"/>
        </p:nvPicPr>
        <p:blipFill rotWithShape="1">
          <a:blip r:embed="rId2" cstate="email">
            <a:biLevel thresh="25000"/>
            <a:extLst>
              <a:ext uri="{28A0092B-C50C-407E-A947-70E740481C1C}">
                <a14:useLocalDpi xmlns:a14="http://schemas.microsoft.com/office/drawing/2010/main"/>
              </a:ext>
            </a:extLst>
          </a:blip>
          <a:srcRect/>
          <a:stretch/>
        </p:blipFill>
        <p:spPr>
          <a:xfrm>
            <a:off x="1103446" y="1028734"/>
            <a:ext cx="3648405" cy="4590511"/>
          </a:xfrm>
          <a:prstGeom prst="rect">
            <a:avLst/>
          </a:prstGeom>
        </p:spPr>
      </p:pic>
      <p:sp>
        <p:nvSpPr>
          <p:cNvPr id="6" name="ZoneTexte 5">
            <a:extLst>
              <a:ext uri="{FF2B5EF4-FFF2-40B4-BE49-F238E27FC236}">
                <a16:creationId xmlns:a16="http://schemas.microsoft.com/office/drawing/2014/main" id="{E50CBCD7-C634-B541-81B2-4818A3BB6DDC}"/>
              </a:ext>
            </a:extLst>
          </p:cNvPr>
          <p:cNvSpPr txBox="1"/>
          <p:nvPr userDrawn="1"/>
        </p:nvSpPr>
        <p:spPr>
          <a:xfrm>
            <a:off x="9036424" y="2079812"/>
            <a:ext cx="0" cy="0"/>
          </a:xfrm>
          <a:prstGeom prst="rect">
            <a:avLst/>
          </a:prstGeom>
          <a:noFill/>
        </p:spPr>
        <p:txBody>
          <a:bodyPr wrap="none" lIns="48000" tIns="48000" rIns="48000" bIns="48000" rtlCol="0">
            <a:noAutofit/>
          </a:bodyPr>
          <a:lstStyle/>
          <a:p>
            <a:endParaRPr lang="fr-FR" sz="2400" dirty="0">
              <a:latin typeface="Corbel" panose="020B0503020204020204" pitchFamily="34" charset="0"/>
            </a:endParaRPr>
          </a:p>
        </p:txBody>
      </p:sp>
    </p:spTree>
    <p:extLst>
      <p:ext uri="{BB962C8B-B14F-4D97-AF65-F5344CB8AC3E}">
        <p14:creationId xmlns:p14="http://schemas.microsoft.com/office/powerpoint/2010/main" val="8095908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3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59A0B3F-5F48-429B-AB75-FD9C92CEC5E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29"/>
            <a:ext cx="12192000" cy="6857143"/>
          </a:xfrm>
          <a:prstGeom prst="rect">
            <a:avLst/>
          </a:prstGeom>
        </p:spPr>
      </p:pic>
      <p:sp>
        <p:nvSpPr>
          <p:cNvPr id="4" name="Espace réservé du contenu 129">
            <a:extLst>
              <a:ext uri="{FF2B5EF4-FFF2-40B4-BE49-F238E27FC236}">
                <a16:creationId xmlns:a16="http://schemas.microsoft.com/office/drawing/2014/main" id="{07CD07FE-FF18-4DA1-B0A0-960EC30A6239}"/>
              </a:ext>
            </a:extLst>
          </p:cNvPr>
          <p:cNvSpPr>
            <a:spLocks noGrp="1"/>
          </p:cNvSpPr>
          <p:nvPr>
            <p:ph sz="quarter" idx="10" hasCustomPrompt="1"/>
          </p:nvPr>
        </p:nvSpPr>
        <p:spPr>
          <a:xfrm>
            <a:off x="6573827" y="3347849"/>
            <a:ext cx="4608512" cy="816091"/>
          </a:xfrm>
          <a:prstGeom prst="rect">
            <a:avLst/>
          </a:prstGeom>
        </p:spPr>
        <p:txBody>
          <a:bodyPr anchor="t"/>
          <a:lstStyle>
            <a:lvl1pPr marL="0" indent="0" algn="l">
              <a:buFontTx/>
              <a:buNone/>
              <a:defRPr lang="fr-FR" sz="1867" b="0" dirty="0">
                <a:solidFill>
                  <a:schemeClr val="bg1"/>
                </a:solidFill>
                <a:latin typeface="Segoe UI" panose="020B0502040204020203" pitchFamily="34" charset="0"/>
                <a:cs typeface="Segoe UI" panose="020B0502040204020203" pitchFamily="34" charset="0"/>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fr-FR"/>
              <a:t>Date</a:t>
            </a:r>
          </a:p>
        </p:txBody>
      </p:sp>
    </p:spTree>
    <p:extLst>
      <p:ext uri="{BB962C8B-B14F-4D97-AF65-F5344CB8AC3E}">
        <p14:creationId xmlns:p14="http://schemas.microsoft.com/office/powerpoint/2010/main" val="41224194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5_Title - logo on top">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66DE4F27-4A96-314B-A8F7-912DD9552865}"/>
              </a:ext>
            </a:extLst>
          </p:cNvPr>
          <p:cNvSpPr>
            <a:spLocks noGrp="1"/>
          </p:cNvSpPr>
          <p:nvPr>
            <p:ph type="title" hasCustomPrompt="1"/>
          </p:nvPr>
        </p:nvSpPr>
        <p:spPr>
          <a:xfrm>
            <a:off x="322288" y="186709"/>
            <a:ext cx="11713301" cy="518707"/>
          </a:xfrm>
          <a:prstGeom prst="rect">
            <a:avLst/>
          </a:prstGeom>
        </p:spPr>
        <p:txBody>
          <a:bodyPr/>
          <a:lstStyle>
            <a:lvl1pPr algn="l">
              <a:lnSpc>
                <a:spcPts val="3733"/>
              </a:lnSpc>
              <a:defRPr sz="3200" b="1" cap="none" baseline="0">
                <a:solidFill>
                  <a:schemeClr val="tx1"/>
                </a:solidFill>
                <a:latin typeface="Segoe UI" panose="020B0502040204020203" pitchFamily="34" charset="0"/>
                <a:cs typeface="Segoe UI" panose="020B0502040204020203" pitchFamily="34" charset="0"/>
              </a:defRPr>
            </a:lvl1pPr>
          </a:lstStyle>
          <a:p>
            <a:r>
              <a:rPr lang="en-GB" noProof="0" dirty="0"/>
              <a:t>This is the title</a:t>
            </a:r>
          </a:p>
        </p:txBody>
      </p:sp>
      <p:cxnSp>
        <p:nvCxnSpPr>
          <p:cNvPr id="7" name="Connecteur droit 6">
            <a:extLst>
              <a:ext uri="{FF2B5EF4-FFF2-40B4-BE49-F238E27FC236}">
                <a16:creationId xmlns:a16="http://schemas.microsoft.com/office/drawing/2014/main" id="{12C9A85B-09B0-404E-9489-E79ECDAB9073}"/>
              </a:ext>
            </a:extLst>
          </p:cNvPr>
          <p:cNvCxnSpPr>
            <a:cxnSpLocks/>
          </p:cNvCxnSpPr>
          <p:nvPr userDrawn="1"/>
        </p:nvCxnSpPr>
        <p:spPr>
          <a:xfrm>
            <a:off x="322289"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442B1A5A-545F-4EB1-ACE2-1A5A83886EB8}"/>
              </a:ext>
            </a:extLst>
          </p:cNvPr>
          <p:cNvSpPr/>
          <p:nvPr userDrawn="1"/>
        </p:nvSpPr>
        <p:spPr>
          <a:xfrm>
            <a:off x="0" y="908721"/>
            <a:ext cx="12192000" cy="5333768"/>
          </a:xfrm>
          <a:prstGeom prst="rect">
            <a:avLst/>
          </a:prstGeom>
          <a:solidFill>
            <a:schemeClr val="bg2"/>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err="1">
              <a:solidFill>
                <a:schemeClr val="tx1">
                  <a:lumMod val="50000"/>
                  <a:lumOff val="50000"/>
                </a:schemeClr>
              </a:solidFill>
            </a:endParaRPr>
          </a:p>
        </p:txBody>
      </p:sp>
      <p:grpSp>
        <p:nvGrpSpPr>
          <p:cNvPr id="6" name="Groupe 5">
            <a:extLst>
              <a:ext uri="{FF2B5EF4-FFF2-40B4-BE49-F238E27FC236}">
                <a16:creationId xmlns:a16="http://schemas.microsoft.com/office/drawing/2014/main" id="{433DD882-5DC7-4B95-BEA3-731EB8A3714F}"/>
              </a:ext>
            </a:extLst>
          </p:cNvPr>
          <p:cNvGrpSpPr/>
          <p:nvPr userDrawn="1"/>
        </p:nvGrpSpPr>
        <p:grpSpPr>
          <a:xfrm>
            <a:off x="5048157" y="2500591"/>
            <a:ext cx="2095684" cy="2095683"/>
            <a:chOff x="4993565" y="2500590"/>
            <a:chExt cx="2095684" cy="2095683"/>
          </a:xfrm>
        </p:grpSpPr>
        <p:grpSp>
          <p:nvGrpSpPr>
            <p:cNvPr id="8" name="Groupe 7">
              <a:extLst>
                <a:ext uri="{FF2B5EF4-FFF2-40B4-BE49-F238E27FC236}">
                  <a16:creationId xmlns:a16="http://schemas.microsoft.com/office/drawing/2014/main" id="{B9DB9C73-154F-4BAA-9A7F-C78583CF1AD0}"/>
                </a:ext>
              </a:extLst>
            </p:cNvPr>
            <p:cNvGrpSpPr/>
            <p:nvPr/>
          </p:nvGrpSpPr>
          <p:grpSpPr>
            <a:xfrm>
              <a:off x="4993565" y="2500590"/>
              <a:ext cx="2095684" cy="2095683"/>
              <a:chOff x="3699094" y="1436417"/>
              <a:chExt cx="1571763" cy="1571763"/>
            </a:xfrm>
          </p:grpSpPr>
          <p:sp>
            <p:nvSpPr>
              <p:cNvPr id="10" name="Ellipse 9">
                <a:extLst>
                  <a:ext uri="{FF2B5EF4-FFF2-40B4-BE49-F238E27FC236}">
                    <a16:creationId xmlns:a16="http://schemas.microsoft.com/office/drawing/2014/main" id="{DBC2C81D-BE91-4BF4-8B02-8CEC9FFF81E5}"/>
                  </a:ext>
                </a:extLst>
              </p:cNvPr>
              <p:cNvSpPr/>
              <p:nvPr/>
            </p:nvSpPr>
            <p:spPr>
              <a:xfrm>
                <a:off x="3699094" y="1436417"/>
                <a:ext cx="1571763" cy="1571763"/>
              </a:xfrm>
              <a:prstGeom prst="ellipse">
                <a:avLst/>
              </a:prstGeom>
              <a:solidFill>
                <a:schemeClr val="tx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rgbClr val="00263F"/>
                  </a:solidFill>
                  <a:latin typeface="Corbel" panose="020B0503020204020204" pitchFamily="34" charset="0"/>
                </a:endParaRPr>
              </a:p>
            </p:txBody>
          </p:sp>
          <p:pic>
            <p:nvPicPr>
              <p:cNvPr id="11" name="Image 10">
                <a:extLst>
                  <a:ext uri="{FF2B5EF4-FFF2-40B4-BE49-F238E27FC236}">
                    <a16:creationId xmlns:a16="http://schemas.microsoft.com/office/drawing/2014/main" id="{A6F0A2F2-B137-4EE2-8C6F-FAA299544ED1}"/>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801773" y="1568823"/>
                <a:ext cx="1366407" cy="883453"/>
              </a:xfrm>
              <a:prstGeom prst="rect">
                <a:avLst/>
              </a:prstGeom>
            </p:spPr>
          </p:pic>
        </p:grpSp>
        <p:sp>
          <p:nvSpPr>
            <p:cNvPr id="9" name="Rectangle 8">
              <a:extLst>
                <a:ext uri="{FF2B5EF4-FFF2-40B4-BE49-F238E27FC236}">
                  <a16:creationId xmlns:a16="http://schemas.microsoft.com/office/drawing/2014/main" id="{0B946E15-480F-401B-9EAD-09DEBABCA21A}"/>
                </a:ext>
              </a:extLst>
            </p:cNvPr>
            <p:cNvSpPr/>
            <p:nvPr/>
          </p:nvSpPr>
          <p:spPr>
            <a:xfrm>
              <a:off x="5175424" y="3580220"/>
              <a:ext cx="1731971" cy="674031"/>
            </a:xfrm>
            <a:prstGeom prst="rect">
              <a:avLst/>
            </a:prstGeom>
          </p:spPr>
          <p:txBody>
            <a:bodyPr wrap="square">
              <a:spAutoFit/>
            </a:bodyPr>
            <a:lstStyle/>
            <a:p>
              <a:pPr algn="ctr">
                <a:lnSpc>
                  <a:spcPct val="90000"/>
                </a:lnSpc>
              </a:pPr>
              <a:r>
                <a:rPr lang="en-US" sz="1400" b="1" dirty="0">
                  <a:solidFill>
                    <a:srgbClr val="FFFEFE"/>
                  </a:solidFill>
                  <a:latin typeface="Segoe UI" panose="020B0502040204020203" pitchFamily="34" charset="0"/>
                  <a:cs typeface="Segoe UI" panose="020B0502040204020203" pitchFamily="34" charset="0"/>
                </a:rPr>
                <a:t>Unified Commerce Platform</a:t>
              </a:r>
              <a:endParaRPr lang="en-GB" sz="1400" dirty="0">
                <a:solidFill>
                  <a:srgbClr val="FFFEFE"/>
                </a:solidFill>
                <a:latin typeface="Segoe UI" panose="020B0502040204020203" pitchFamily="34" charset="0"/>
                <a:cs typeface="Segoe UI" panose="020B0502040204020203" pitchFamily="34" charset="0"/>
              </a:endParaRPr>
            </a:p>
          </p:txBody>
        </p:sp>
      </p:grpSp>
    </p:spTree>
    <p:extLst>
      <p:ext uri="{BB962C8B-B14F-4D97-AF65-F5344CB8AC3E}">
        <p14:creationId xmlns:p14="http://schemas.microsoft.com/office/powerpoint/2010/main" val="1974329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type="title" preserve="1">
  <p:cSld name="Ouverture style 1">
    <p:bg>
      <p:bgPr>
        <a:solidFill>
          <a:schemeClr val="tx2"/>
        </a:solid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1642897" y="1640469"/>
            <a:ext cx="7405432" cy="2114297"/>
          </a:xfrm>
        </p:spPr>
        <p:txBody>
          <a:bodyPr anchor="b"/>
          <a:lstStyle>
            <a:lvl1pPr algn="l">
              <a:lnSpc>
                <a:spcPct val="110000"/>
              </a:lnSpc>
              <a:defRPr sz="6500">
                <a:solidFill>
                  <a:schemeClr val="bg1"/>
                </a:solidFill>
              </a:defRPr>
            </a:lvl1pPr>
          </a:lstStyle>
          <a:p>
            <a:r>
              <a:rPr lang="fr-FR"/>
              <a:t>Modifiez le style du titre</a:t>
            </a:r>
            <a:endParaRPr lang="fr-FR" dirty="0"/>
          </a:p>
        </p:txBody>
      </p:sp>
      <p:sp>
        <p:nvSpPr>
          <p:cNvPr id="3" name="Sous-titre 2"/>
          <p:cNvSpPr>
            <a:spLocks noGrp="1"/>
          </p:cNvSpPr>
          <p:nvPr>
            <p:ph type="subTitle" idx="1"/>
          </p:nvPr>
        </p:nvSpPr>
        <p:spPr>
          <a:xfrm>
            <a:off x="1642897" y="4149080"/>
            <a:ext cx="7405433" cy="975845"/>
          </a:xfrm>
        </p:spPr>
        <p:txBody>
          <a:bodyPr/>
          <a:lstStyle>
            <a:lvl1pPr marL="0" indent="0" algn="l">
              <a:lnSpc>
                <a:spcPct val="110000"/>
              </a:lnSpc>
              <a:buNone/>
              <a:defRPr sz="30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a:t>Modifiez le style des sous-titres du masque</a:t>
            </a:r>
            <a:endParaRPr lang="fr-FR" dirty="0"/>
          </a:p>
        </p:txBody>
      </p:sp>
      <p:sp>
        <p:nvSpPr>
          <p:cNvPr id="5" name="Espace réservé du pied de page 4"/>
          <p:cNvSpPr>
            <a:spLocks noGrp="1"/>
          </p:cNvSpPr>
          <p:nvPr>
            <p:ph type="ftr" sz="quarter" idx="11"/>
          </p:nvPr>
        </p:nvSpPr>
        <p:spPr>
          <a:xfrm>
            <a:off x="1642897" y="6166981"/>
            <a:ext cx="6552000" cy="184667"/>
          </a:xfrm>
        </p:spPr>
        <p:txBody>
          <a:bodyPr/>
          <a:lstStyle>
            <a:lvl1pPr>
              <a:defRPr sz="1200"/>
            </a:lvl1pPr>
          </a:lstStyle>
          <a:p>
            <a:r>
              <a:rPr lang="en-US"/>
              <a:t>Cegid Retail - Never Miss a Sale</a:t>
            </a:r>
            <a:endParaRPr lang="fr-FR" dirty="0"/>
          </a:p>
        </p:txBody>
      </p:sp>
      <p:pic>
        <p:nvPicPr>
          <p:cNvPr id="6" name="Imag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321780" y="5856297"/>
            <a:ext cx="1440000" cy="680731"/>
          </a:xfrm>
          <a:prstGeom prst="rect">
            <a:avLst/>
          </a:prstGeom>
        </p:spPr>
      </p:pic>
      <p:pic>
        <p:nvPicPr>
          <p:cNvPr id="10" name="Image 9">
            <a:extLst>
              <a:ext uri="{FF2B5EF4-FFF2-40B4-BE49-F238E27FC236}">
                <a16:creationId xmlns:a16="http://schemas.microsoft.com/office/drawing/2014/main" id="{E91FB027-C0FB-4B54-815D-23853F68F63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824192" y="-1136570"/>
            <a:ext cx="4085733" cy="5773572"/>
          </a:xfrm>
          <a:prstGeom prst="rect">
            <a:avLst/>
          </a:prstGeom>
        </p:spPr>
      </p:pic>
    </p:spTree>
    <p:extLst>
      <p:ext uri="{BB962C8B-B14F-4D97-AF65-F5344CB8AC3E}">
        <p14:creationId xmlns:p14="http://schemas.microsoft.com/office/powerpoint/2010/main" val="51942133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type="title" preserve="1">
  <p:cSld name="1_Ouverture style 1">
    <p:bg>
      <p:bgPr>
        <a:solidFill>
          <a:schemeClr val="tx2"/>
        </a:solid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1642897" y="1640469"/>
            <a:ext cx="7405432" cy="2114297"/>
          </a:xfrm>
        </p:spPr>
        <p:txBody>
          <a:bodyPr anchor="b"/>
          <a:lstStyle>
            <a:lvl1pPr algn="l">
              <a:lnSpc>
                <a:spcPct val="110000"/>
              </a:lnSpc>
              <a:defRPr sz="6500">
                <a:solidFill>
                  <a:schemeClr val="bg1"/>
                </a:solidFill>
              </a:defRPr>
            </a:lvl1pPr>
          </a:lstStyle>
          <a:p>
            <a:r>
              <a:rPr lang="fr-FR"/>
              <a:t>Modifiez le style du titre</a:t>
            </a:r>
            <a:endParaRPr lang="fr-FR" dirty="0"/>
          </a:p>
        </p:txBody>
      </p:sp>
      <p:sp>
        <p:nvSpPr>
          <p:cNvPr id="3" name="Sous-titre 2"/>
          <p:cNvSpPr>
            <a:spLocks noGrp="1"/>
          </p:cNvSpPr>
          <p:nvPr>
            <p:ph type="subTitle" idx="1"/>
          </p:nvPr>
        </p:nvSpPr>
        <p:spPr>
          <a:xfrm>
            <a:off x="1642897" y="4149080"/>
            <a:ext cx="7405433" cy="975845"/>
          </a:xfrm>
        </p:spPr>
        <p:txBody>
          <a:bodyPr/>
          <a:lstStyle>
            <a:lvl1pPr marL="0" indent="0" algn="l">
              <a:lnSpc>
                <a:spcPct val="110000"/>
              </a:lnSpc>
              <a:buNone/>
              <a:defRPr sz="30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a:t>Modifiez le style des sous-titres du masque</a:t>
            </a:r>
            <a:endParaRPr lang="fr-FR" dirty="0"/>
          </a:p>
        </p:txBody>
      </p:sp>
      <p:sp>
        <p:nvSpPr>
          <p:cNvPr id="5" name="Espace réservé du pied de page 4"/>
          <p:cNvSpPr>
            <a:spLocks noGrp="1"/>
          </p:cNvSpPr>
          <p:nvPr>
            <p:ph type="ftr" sz="quarter" idx="11"/>
          </p:nvPr>
        </p:nvSpPr>
        <p:spPr>
          <a:xfrm>
            <a:off x="1642897" y="6166981"/>
            <a:ext cx="6552000" cy="184667"/>
          </a:xfrm>
        </p:spPr>
        <p:txBody>
          <a:bodyPr/>
          <a:lstStyle>
            <a:lvl1pPr>
              <a:defRPr sz="1200"/>
            </a:lvl1pPr>
          </a:lstStyle>
          <a:p>
            <a:r>
              <a:rPr lang="en-US"/>
              <a:t>Cegid Retail - Never Miss a Sale</a:t>
            </a:r>
            <a:endParaRPr lang="fr-FR" dirty="0"/>
          </a:p>
        </p:txBody>
      </p:sp>
      <p:pic>
        <p:nvPicPr>
          <p:cNvPr id="6" name="Imag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321780" y="5856297"/>
            <a:ext cx="1440000" cy="680731"/>
          </a:xfrm>
          <a:prstGeom prst="rect">
            <a:avLst/>
          </a:prstGeom>
        </p:spPr>
      </p:pic>
      <p:pic>
        <p:nvPicPr>
          <p:cNvPr id="7" name="Image 6" descr="Une image contenant horloge, extérieur, jauge, objet&#10;&#10;Description générée automatiquement">
            <a:extLst>
              <a:ext uri="{FF2B5EF4-FFF2-40B4-BE49-F238E27FC236}">
                <a16:creationId xmlns:a16="http://schemas.microsoft.com/office/drawing/2014/main" id="{D2899A9A-E891-4FF3-9081-871183C37B9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528048" y="0"/>
            <a:ext cx="6858000" cy="6858000"/>
          </a:xfrm>
          <a:prstGeom prst="rect">
            <a:avLst/>
          </a:prstGeom>
        </p:spPr>
      </p:pic>
    </p:spTree>
    <p:extLst>
      <p:ext uri="{BB962C8B-B14F-4D97-AF65-F5344CB8AC3E}">
        <p14:creationId xmlns:p14="http://schemas.microsoft.com/office/powerpoint/2010/main" val="59006819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title" preserve="1">
  <p:cSld name="2_Ouverture style 1">
    <p:bg>
      <p:bgPr>
        <a:solidFill>
          <a:schemeClr val="tx2"/>
        </a:solid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1642897" y="1640469"/>
            <a:ext cx="7405432" cy="2114297"/>
          </a:xfrm>
        </p:spPr>
        <p:txBody>
          <a:bodyPr anchor="b"/>
          <a:lstStyle>
            <a:lvl1pPr algn="l">
              <a:lnSpc>
                <a:spcPct val="110000"/>
              </a:lnSpc>
              <a:defRPr sz="6500">
                <a:solidFill>
                  <a:schemeClr val="bg1"/>
                </a:solidFill>
              </a:defRPr>
            </a:lvl1pPr>
          </a:lstStyle>
          <a:p>
            <a:r>
              <a:rPr lang="fr-FR"/>
              <a:t>Modifiez le style du titre</a:t>
            </a:r>
            <a:endParaRPr lang="fr-FR" dirty="0"/>
          </a:p>
        </p:txBody>
      </p:sp>
      <p:sp>
        <p:nvSpPr>
          <p:cNvPr id="3" name="Sous-titre 2"/>
          <p:cNvSpPr>
            <a:spLocks noGrp="1"/>
          </p:cNvSpPr>
          <p:nvPr>
            <p:ph type="subTitle" idx="1"/>
          </p:nvPr>
        </p:nvSpPr>
        <p:spPr>
          <a:xfrm>
            <a:off x="1642897" y="4149080"/>
            <a:ext cx="7405433" cy="975845"/>
          </a:xfrm>
        </p:spPr>
        <p:txBody>
          <a:bodyPr/>
          <a:lstStyle>
            <a:lvl1pPr marL="0" indent="0" algn="l">
              <a:lnSpc>
                <a:spcPct val="110000"/>
              </a:lnSpc>
              <a:buNone/>
              <a:defRPr sz="30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a:t>Modifiez le style des sous-titres du masque</a:t>
            </a:r>
            <a:endParaRPr lang="fr-FR" dirty="0"/>
          </a:p>
        </p:txBody>
      </p:sp>
      <p:sp>
        <p:nvSpPr>
          <p:cNvPr id="5" name="Espace réservé du pied de page 4"/>
          <p:cNvSpPr>
            <a:spLocks noGrp="1"/>
          </p:cNvSpPr>
          <p:nvPr>
            <p:ph type="ftr" sz="quarter" idx="11"/>
          </p:nvPr>
        </p:nvSpPr>
        <p:spPr>
          <a:xfrm>
            <a:off x="1642897" y="6166981"/>
            <a:ext cx="6552000" cy="184667"/>
          </a:xfrm>
        </p:spPr>
        <p:txBody>
          <a:bodyPr/>
          <a:lstStyle>
            <a:lvl1pPr>
              <a:defRPr sz="1200"/>
            </a:lvl1pPr>
          </a:lstStyle>
          <a:p>
            <a:r>
              <a:rPr lang="en-US"/>
              <a:t>Cegid Retail - Never Miss a Sale</a:t>
            </a:r>
            <a:endParaRPr lang="fr-FR" dirty="0"/>
          </a:p>
        </p:txBody>
      </p:sp>
      <p:pic>
        <p:nvPicPr>
          <p:cNvPr id="6" name="Imag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321780" y="5856297"/>
            <a:ext cx="1440000" cy="680731"/>
          </a:xfrm>
          <a:prstGeom prst="rect">
            <a:avLst/>
          </a:prstGeom>
        </p:spPr>
      </p:pic>
      <p:pic>
        <p:nvPicPr>
          <p:cNvPr id="8" name="Image 7" descr="Une image contenant transport, ballon, aéronef&#10;&#10;Description générée automatiquement">
            <a:extLst>
              <a:ext uri="{FF2B5EF4-FFF2-40B4-BE49-F238E27FC236}">
                <a16:creationId xmlns:a16="http://schemas.microsoft.com/office/drawing/2014/main" id="{9ED32DA0-1C48-48D7-BE7E-13C1E233235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879977" y="-3555775"/>
            <a:ext cx="8185137" cy="11576356"/>
          </a:xfrm>
          <a:prstGeom prst="rect">
            <a:avLst/>
          </a:prstGeom>
        </p:spPr>
      </p:pic>
    </p:spTree>
    <p:extLst>
      <p:ext uri="{BB962C8B-B14F-4D97-AF65-F5344CB8AC3E}">
        <p14:creationId xmlns:p14="http://schemas.microsoft.com/office/powerpoint/2010/main" val="312792016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title" preserve="1">
  <p:cSld name="3_Ouverture style 1">
    <p:bg>
      <p:bgPr>
        <a:solidFill>
          <a:schemeClr val="tx2"/>
        </a:solid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1642897" y="1640469"/>
            <a:ext cx="7405432" cy="2114297"/>
          </a:xfrm>
        </p:spPr>
        <p:txBody>
          <a:bodyPr anchor="b"/>
          <a:lstStyle>
            <a:lvl1pPr algn="l">
              <a:lnSpc>
                <a:spcPct val="110000"/>
              </a:lnSpc>
              <a:defRPr sz="6500">
                <a:solidFill>
                  <a:schemeClr val="bg1"/>
                </a:solidFill>
              </a:defRPr>
            </a:lvl1pPr>
          </a:lstStyle>
          <a:p>
            <a:r>
              <a:rPr lang="fr-FR"/>
              <a:t>Modifiez le style du titre</a:t>
            </a:r>
            <a:endParaRPr lang="fr-FR" dirty="0"/>
          </a:p>
        </p:txBody>
      </p:sp>
      <p:sp>
        <p:nvSpPr>
          <p:cNvPr id="3" name="Sous-titre 2"/>
          <p:cNvSpPr>
            <a:spLocks noGrp="1"/>
          </p:cNvSpPr>
          <p:nvPr>
            <p:ph type="subTitle" idx="1"/>
          </p:nvPr>
        </p:nvSpPr>
        <p:spPr>
          <a:xfrm>
            <a:off x="1642897" y="4149080"/>
            <a:ext cx="7405433" cy="975845"/>
          </a:xfrm>
        </p:spPr>
        <p:txBody>
          <a:bodyPr/>
          <a:lstStyle>
            <a:lvl1pPr marL="0" indent="0" algn="l">
              <a:lnSpc>
                <a:spcPct val="110000"/>
              </a:lnSpc>
              <a:buNone/>
              <a:defRPr sz="30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a:t>Modifiez le style des sous-titres du masque</a:t>
            </a:r>
            <a:endParaRPr lang="fr-FR" dirty="0"/>
          </a:p>
        </p:txBody>
      </p:sp>
      <p:sp>
        <p:nvSpPr>
          <p:cNvPr id="5" name="Espace réservé du pied de page 4"/>
          <p:cNvSpPr>
            <a:spLocks noGrp="1"/>
          </p:cNvSpPr>
          <p:nvPr>
            <p:ph type="ftr" sz="quarter" idx="11"/>
          </p:nvPr>
        </p:nvSpPr>
        <p:spPr>
          <a:xfrm>
            <a:off x="1642897" y="6166981"/>
            <a:ext cx="6552000" cy="184667"/>
          </a:xfrm>
        </p:spPr>
        <p:txBody>
          <a:bodyPr/>
          <a:lstStyle>
            <a:lvl1pPr>
              <a:defRPr sz="1200"/>
            </a:lvl1pPr>
          </a:lstStyle>
          <a:p>
            <a:r>
              <a:rPr lang="en-US"/>
              <a:t>Cegid Retail - Never Miss a Sale</a:t>
            </a:r>
            <a:endParaRPr lang="fr-FR" dirty="0"/>
          </a:p>
        </p:txBody>
      </p:sp>
      <p:pic>
        <p:nvPicPr>
          <p:cNvPr id="6" name="Imag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321780" y="5856297"/>
            <a:ext cx="1440000" cy="680731"/>
          </a:xfrm>
          <a:prstGeom prst="rect">
            <a:avLst/>
          </a:prstGeom>
        </p:spPr>
      </p:pic>
      <p:pic>
        <p:nvPicPr>
          <p:cNvPr id="7" name="Image 6" descr="Une image contenant objet&#10;&#10;Description générée automatiquement">
            <a:extLst>
              <a:ext uri="{FF2B5EF4-FFF2-40B4-BE49-F238E27FC236}">
                <a16:creationId xmlns:a16="http://schemas.microsoft.com/office/drawing/2014/main" id="{68E386CF-8B2F-43C2-AC75-F032C823C67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544274" y="-387424"/>
            <a:ext cx="2943783" cy="5789440"/>
          </a:xfrm>
          <a:prstGeom prst="rect">
            <a:avLst/>
          </a:prstGeom>
        </p:spPr>
      </p:pic>
    </p:spTree>
    <p:extLst>
      <p:ext uri="{BB962C8B-B14F-4D97-AF65-F5344CB8AC3E}">
        <p14:creationId xmlns:p14="http://schemas.microsoft.com/office/powerpoint/2010/main" val="257740509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title" preserve="1">
  <p:cSld name="Ouverture style 2">
    <p:bg>
      <p:bgPr>
        <a:solidFill>
          <a:schemeClr val="tx2"/>
        </a:solid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925344" y="912711"/>
            <a:ext cx="7402904" cy="2114297"/>
          </a:xfrm>
        </p:spPr>
        <p:txBody>
          <a:bodyPr anchor="b"/>
          <a:lstStyle>
            <a:lvl1pPr algn="l">
              <a:lnSpc>
                <a:spcPct val="110000"/>
              </a:lnSpc>
              <a:defRPr sz="6500">
                <a:solidFill>
                  <a:schemeClr val="bg1"/>
                </a:solidFill>
              </a:defRPr>
            </a:lvl1pPr>
          </a:lstStyle>
          <a:p>
            <a:r>
              <a:rPr lang="fr-FR"/>
              <a:t>Modifiez le style du titre</a:t>
            </a:r>
            <a:endParaRPr lang="fr-FR" dirty="0"/>
          </a:p>
        </p:txBody>
      </p:sp>
      <p:sp>
        <p:nvSpPr>
          <p:cNvPr id="3" name="Sous-titre 2"/>
          <p:cNvSpPr>
            <a:spLocks noGrp="1"/>
          </p:cNvSpPr>
          <p:nvPr>
            <p:ph type="subTitle" idx="1"/>
          </p:nvPr>
        </p:nvSpPr>
        <p:spPr>
          <a:xfrm>
            <a:off x="925346" y="3429000"/>
            <a:ext cx="6840759" cy="975845"/>
          </a:xfrm>
        </p:spPr>
        <p:txBody>
          <a:bodyPr/>
          <a:lstStyle>
            <a:lvl1pPr marL="0" indent="0" algn="l">
              <a:lnSpc>
                <a:spcPct val="110000"/>
              </a:lnSpc>
              <a:buNone/>
              <a:defRPr sz="30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a:t>Modifiez le style des sous-titres du masque</a:t>
            </a:r>
            <a:endParaRPr lang="fr-FR" dirty="0"/>
          </a:p>
        </p:txBody>
      </p:sp>
      <p:sp>
        <p:nvSpPr>
          <p:cNvPr id="5" name="Espace réservé du pied de page 4"/>
          <p:cNvSpPr>
            <a:spLocks noGrp="1"/>
          </p:cNvSpPr>
          <p:nvPr>
            <p:ph type="ftr" sz="quarter" idx="11"/>
          </p:nvPr>
        </p:nvSpPr>
        <p:spPr>
          <a:xfrm>
            <a:off x="925344" y="6166981"/>
            <a:ext cx="6552000" cy="184667"/>
          </a:xfrm>
        </p:spPr>
        <p:txBody>
          <a:bodyPr/>
          <a:lstStyle>
            <a:lvl1pPr>
              <a:defRPr sz="1200"/>
            </a:lvl1pPr>
          </a:lstStyle>
          <a:p>
            <a:r>
              <a:rPr lang="en-US"/>
              <a:t>Cegid Retail - Never Miss a Sale</a:t>
            </a:r>
            <a:endParaRPr lang="fr-FR" dirty="0"/>
          </a:p>
        </p:txBody>
      </p:sp>
      <p:pic>
        <p:nvPicPr>
          <p:cNvPr id="6" name="Imag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321780" y="5856297"/>
            <a:ext cx="1440000" cy="680731"/>
          </a:xfrm>
          <a:prstGeom prst="rect">
            <a:avLst/>
          </a:prstGeom>
        </p:spPr>
      </p:pic>
      <p:pic>
        <p:nvPicPr>
          <p:cNvPr id="12" name="Image 11">
            <a:extLst>
              <a:ext uri="{FF2B5EF4-FFF2-40B4-BE49-F238E27FC236}">
                <a16:creationId xmlns:a16="http://schemas.microsoft.com/office/drawing/2014/main" id="{F5939C19-4B0C-4B60-B24E-CBA5209CFC17}"/>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616281" y="0"/>
            <a:ext cx="3932172" cy="5561856"/>
          </a:xfrm>
          <a:prstGeom prst="rect">
            <a:avLst/>
          </a:prstGeom>
          <a:effectLst>
            <a:outerShdw blurRad="571500" dist="381000" dir="2700000" algn="ctr" rotWithShape="0">
              <a:srgbClr val="000000">
                <a:alpha val="40000"/>
              </a:srgbClr>
            </a:outerShdw>
          </a:effectLst>
        </p:spPr>
      </p:pic>
      <p:pic>
        <p:nvPicPr>
          <p:cNvPr id="14" name="Image 13" descr="Une image contenant objet&#10;&#10;Description générée automatiquement">
            <a:extLst>
              <a:ext uri="{FF2B5EF4-FFF2-40B4-BE49-F238E27FC236}">
                <a16:creationId xmlns:a16="http://schemas.microsoft.com/office/drawing/2014/main" id="{4D4498EC-1775-4519-9B57-1130D4F526CB}"/>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5565811" y="2187624"/>
            <a:ext cx="4848532" cy="6858000"/>
          </a:xfrm>
          <a:prstGeom prst="rect">
            <a:avLst/>
          </a:prstGeom>
          <a:effectLst>
            <a:outerShdw blurRad="571500" dist="381000" dir="2700000" algn="ctr" rotWithShape="0">
              <a:srgbClr val="000000">
                <a:alpha val="40000"/>
              </a:srgbClr>
            </a:outerShdw>
          </a:effectLst>
        </p:spPr>
      </p:pic>
    </p:spTree>
    <p:extLst>
      <p:ext uri="{BB962C8B-B14F-4D97-AF65-F5344CB8AC3E}">
        <p14:creationId xmlns:p14="http://schemas.microsoft.com/office/powerpoint/2010/main" val="40391564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type="title" preserve="1">
  <p:cSld name="2_Ouverture style 3">
    <p:bg>
      <p:bgPr>
        <a:solidFill>
          <a:schemeClr val="tx2"/>
        </a:solid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911425" y="1392497"/>
            <a:ext cx="6594017" cy="2114340"/>
          </a:xfrm>
        </p:spPr>
        <p:txBody>
          <a:bodyPr anchor="b"/>
          <a:lstStyle>
            <a:lvl1pPr algn="l">
              <a:lnSpc>
                <a:spcPct val="110000"/>
              </a:lnSpc>
              <a:defRPr sz="6500">
                <a:solidFill>
                  <a:schemeClr val="bg1"/>
                </a:solidFill>
              </a:defRPr>
            </a:lvl1pPr>
          </a:lstStyle>
          <a:p>
            <a:r>
              <a:rPr lang="fr-FR"/>
              <a:t>Modifiez le style du titre</a:t>
            </a:r>
            <a:endParaRPr lang="fr-FR" dirty="0"/>
          </a:p>
        </p:txBody>
      </p:sp>
      <p:sp>
        <p:nvSpPr>
          <p:cNvPr id="3" name="Sous-titre 2"/>
          <p:cNvSpPr>
            <a:spLocks noGrp="1"/>
          </p:cNvSpPr>
          <p:nvPr>
            <p:ph type="subTitle" idx="1"/>
          </p:nvPr>
        </p:nvSpPr>
        <p:spPr>
          <a:xfrm>
            <a:off x="911425" y="3952649"/>
            <a:ext cx="7344817" cy="1142364"/>
          </a:xfrm>
        </p:spPr>
        <p:txBody>
          <a:bodyPr/>
          <a:lstStyle>
            <a:lvl1pPr marL="0" indent="0" algn="l">
              <a:lnSpc>
                <a:spcPct val="110000"/>
              </a:lnSpc>
              <a:buNone/>
              <a:defRPr sz="3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a:t>Modifiez le style des sous-titres du masque</a:t>
            </a:r>
            <a:endParaRPr lang="fr-FR" dirty="0"/>
          </a:p>
        </p:txBody>
      </p:sp>
      <p:sp>
        <p:nvSpPr>
          <p:cNvPr id="5" name="Espace réservé du pied de page 4"/>
          <p:cNvSpPr>
            <a:spLocks noGrp="1"/>
          </p:cNvSpPr>
          <p:nvPr>
            <p:ph type="ftr" sz="quarter" idx="11"/>
          </p:nvPr>
        </p:nvSpPr>
        <p:spPr>
          <a:xfrm>
            <a:off x="911424" y="6166981"/>
            <a:ext cx="6552000" cy="184667"/>
          </a:xfrm>
        </p:spPr>
        <p:txBody>
          <a:bodyPr/>
          <a:lstStyle>
            <a:lvl1pPr>
              <a:defRPr sz="1200">
                <a:solidFill>
                  <a:schemeClr val="tx2"/>
                </a:solidFill>
              </a:defRPr>
            </a:lvl1pPr>
          </a:lstStyle>
          <a:p>
            <a:r>
              <a:rPr lang="en-US"/>
              <a:t>Cegid Retail - Never Miss a Sale</a:t>
            </a:r>
            <a:endParaRPr lang="fr-FR" dirty="0"/>
          </a:p>
        </p:txBody>
      </p:sp>
      <p:pic>
        <p:nvPicPr>
          <p:cNvPr id="7" name="Image 6" descr="CEGID_Logo_Blanc.png">
            <a:extLst>
              <a:ext uri="{FF2B5EF4-FFF2-40B4-BE49-F238E27FC236}">
                <a16:creationId xmlns:a16="http://schemas.microsoft.com/office/drawing/2014/main" id="{13C1CC19-9E6A-4D9F-859B-CE0A0AB112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37970" y="5595295"/>
            <a:ext cx="2054031" cy="1328039"/>
          </a:xfrm>
          <a:prstGeom prst="rect">
            <a:avLst/>
          </a:prstGeom>
        </p:spPr>
      </p:pic>
      <p:sp>
        <p:nvSpPr>
          <p:cNvPr id="8" name="object 4">
            <a:extLst>
              <a:ext uri="{FF2B5EF4-FFF2-40B4-BE49-F238E27FC236}">
                <a16:creationId xmlns:a16="http://schemas.microsoft.com/office/drawing/2014/main" id="{2FD8CE4B-BB06-44ED-8449-8D088007C635}"/>
              </a:ext>
            </a:extLst>
          </p:cNvPr>
          <p:cNvSpPr/>
          <p:nvPr userDrawn="1"/>
        </p:nvSpPr>
        <p:spPr>
          <a:xfrm>
            <a:off x="8578510" y="357791"/>
            <a:ext cx="3118919" cy="3857611"/>
          </a:xfrm>
          <a:prstGeom prst="rect">
            <a:avLst/>
          </a:prstGeom>
          <a:blipFill>
            <a:blip r:embed="rId3" cstate="email">
              <a:extLst>
                <a:ext uri="{28A0092B-C50C-407E-A947-70E740481C1C}">
                  <a14:useLocalDpi xmlns:a14="http://schemas.microsoft.com/office/drawing/2010/main"/>
                </a:ext>
              </a:extLst>
            </a:blip>
            <a:srcRect/>
            <a:stretch>
              <a:fillRect/>
            </a:stretch>
          </a:blipFill>
        </p:spPr>
        <p:txBody>
          <a:bodyPr wrap="square" lIns="0" tIns="0" rIns="0" bIns="0" rtlCol="0"/>
          <a:lstStyle/>
          <a:p>
            <a:endParaRPr sz="663"/>
          </a:p>
        </p:txBody>
      </p:sp>
    </p:spTree>
    <p:extLst>
      <p:ext uri="{BB962C8B-B14F-4D97-AF65-F5344CB8AC3E}">
        <p14:creationId xmlns:p14="http://schemas.microsoft.com/office/powerpoint/2010/main" val="22496036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hapitre 4">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097508" y="1204881"/>
            <a:ext cx="5399167" cy="2769989"/>
          </a:xfrm>
        </p:spPr>
        <p:txBody>
          <a:bodyPr anchor="b"/>
          <a:lstStyle>
            <a:lvl1pPr>
              <a:lnSpc>
                <a:spcPct val="100000"/>
              </a:lnSpc>
              <a:defRPr sz="6000">
                <a:solidFill>
                  <a:schemeClr val="tx2"/>
                </a:solidFill>
              </a:defRPr>
            </a:lvl1pPr>
          </a:lstStyle>
          <a:p>
            <a:r>
              <a:rPr lang="fr-FR"/>
              <a:t>Cliquez et modifiez le titre</a:t>
            </a:r>
          </a:p>
        </p:txBody>
      </p:sp>
      <p:cxnSp>
        <p:nvCxnSpPr>
          <p:cNvPr id="6" name="Connecteur droit 5"/>
          <p:cNvCxnSpPr/>
          <p:nvPr userDrawn="1"/>
        </p:nvCxnSpPr>
        <p:spPr>
          <a:xfrm>
            <a:off x="6132156" y="4653136"/>
            <a:ext cx="1368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4499612"/>
      </p:ext>
    </p:extLst>
  </p:cSld>
  <p:clrMapOvr>
    <a:masterClrMapping/>
  </p:clrMapOvr>
  <p:transitio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type="title" preserve="1">
  <p:cSld name="Ouverture style 3">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911425" y="1392497"/>
            <a:ext cx="6594017" cy="2114340"/>
          </a:xfrm>
        </p:spPr>
        <p:txBody>
          <a:bodyPr anchor="b"/>
          <a:lstStyle>
            <a:lvl1pPr algn="l">
              <a:lnSpc>
                <a:spcPct val="110000"/>
              </a:lnSpc>
              <a:defRPr sz="6500">
                <a:solidFill>
                  <a:schemeClr val="bg1"/>
                </a:solidFill>
              </a:defRPr>
            </a:lvl1pPr>
          </a:lstStyle>
          <a:p>
            <a:r>
              <a:rPr lang="fr-FR"/>
              <a:t>Modifiez le style du titre</a:t>
            </a:r>
            <a:endParaRPr lang="fr-FR" dirty="0"/>
          </a:p>
        </p:txBody>
      </p:sp>
      <p:sp>
        <p:nvSpPr>
          <p:cNvPr id="3" name="Sous-titre 2"/>
          <p:cNvSpPr>
            <a:spLocks noGrp="1"/>
          </p:cNvSpPr>
          <p:nvPr>
            <p:ph type="subTitle" idx="1"/>
          </p:nvPr>
        </p:nvSpPr>
        <p:spPr>
          <a:xfrm>
            <a:off x="911425" y="3952649"/>
            <a:ext cx="7344817" cy="1142364"/>
          </a:xfrm>
        </p:spPr>
        <p:txBody>
          <a:bodyPr/>
          <a:lstStyle>
            <a:lvl1pPr marL="0" indent="0" algn="l">
              <a:lnSpc>
                <a:spcPct val="110000"/>
              </a:lnSpc>
              <a:buNone/>
              <a:defRPr sz="3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a:t>Modifiez le style des sous-titres du masque</a:t>
            </a:r>
            <a:endParaRPr lang="fr-FR" dirty="0"/>
          </a:p>
        </p:txBody>
      </p:sp>
      <p:sp>
        <p:nvSpPr>
          <p:cNvPr id="5" name="Espace réservé du pied de page 4"/>
          <p:cNvSpPr>
            <a:spLocks noGrp="1"/>
          </p:cNvSpPr>
          <p:nvPr>
            <p:ph type="ftr" sz="quarter" idx="11"/>
          </p:nvPr>
        </p:nvSpPr>
        <p:spPr>
          <a:xfrm>
            <a:off x="911424" y="6166981"/>
            <a:ext cx="6552000" cy="184667"/>
          </a:xfrm>
        </p:spPr>
        <p:txBody>
          <a:bodyPr/>
          <a:lstStyle>
            <a:lvl1pPr>
              <a:defRPr sz="1200">
                <a:solidFill>
                  <a:schemeClr val="tx2"/>
                </a:solidFill>
              </a:defRPr>
            </a:lvl1pPr>
          </a:lstStyle>
          <a:p>
            <a:r>
              <a:rPr lang="en-US"/>
              <a:t>Cegid Retail - Never Miss a Sale</a:t>
            </a:r>
            <a:endParaRPr lang="fr-FR" dirty="0"/>
          </a:p>
        </p:txBody>
      </p:sp>
      <p:pic>
        <p:nvPicPr>
          <p:cNvPr id="9" name="Image 8" descr="Une image contenant accessoire, parapluie, très coloré, ouvrir&#10;&#10;Description générée automatiquement">
            <a:extLst>
              <a:ext uri="{FF2B5EF4-FFF2-40B4-BE49-F238E27FC236}">
                <a16:creationId xmlns:a16="http://schemas.microsoft.com/office/drawing/2014/main" id="{4749F40D-AE9B-4598-9BFD-9BA88E61DA98}"/>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096001" y="-1429218"/>
            <a:ext cx="6984777" cy="6984777"/>
          </a:xfrm>
          <a:prstGeom prst="rect">
            <a:avLst/>
          </a:prstGeom>
          <a:effectLst>
            <a:outerShdw blurRad="571500" dist="381000" dir="2700000" algn="ctr" rotWithShape="0">
              <a:srgbClr val="000000">
                <a:alpha val="40000"/>
              </a:srgbClr>
            </a:outerShdw>
          </a:effectLst>
        </p:spPr>
      </p:pic>
      <p:pic>
        <p:nvPicPr>
          <p:cNvPr id="7" name="Image 6" descr="CEGID_Logo_Blanc.png">
            <a:extLst>
              <a:ext uri="{FF2B5EF4-FFF2-40B4-BE49-F238E27FC236}">
                <a16:creationId xmlns:a16="http://schemas.microsoft.com/office/drawing/2014/main" id="{13C1CC19-9E6A-4D9F-859B-CE0A0AB112D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37970" y="5595295"/>
            <a:ext cx="2054031" cy="1328039"/>
          </a:xfrm>
          <a:prstGeom prst="rect">
            <a:avLst/>
          </a:prstGeom>
        </p:spPr>
      </p:pic>
    </p:spTree>
    <p:extLst>
      <p:ext uri="{BB962C8B-B14F-4D97-AF65-F5344CB8AC3E}">
        <p14:creationId xmlns:p14="http://schemas.microsoft.com/office/powerpoint/2010/main" val="359374620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title" preserve="1">
  <p:cSld name="1_Ouverture style 3">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911425" y="1392497"/>
            <a:ext cx="6594017" cy="2114340"/>
          </a:xfrm>
        </p:spPr>
        <p:txBody>
          <a:bodyPr anchor="b"/>
          <a:lstStyle>
            <a:lvl1pPr algn="l">
              <a:lnSpc>
                <a:spcPct val="110000"/>
              </a:lnSpc>
              <a:defRPr sz="6500">
                <a:solidFill>
                  <a:schemeClr val="bg1"/>
                </a:solidFill>
              </a:defRPr>
            </a:lvl1pPr>
          </a:lstStyle>
          <a:p>
            <a:r>
              <a:rPr lang="fr-FR"/>
              <a:t>Modifiez le style du titre</a:t>
            </a:r>
            <a:endParaRPr lang="fr-FR" dirty="0"/>
          </a:p>
        </p:txBody>
      </p:sp>
      <p:sp>
        <p:nvSpPr>
          <p:cNvPr id="3" name="Sous-titre 2"/>
          <p:cNvSpPr>
            <a:spLocks noGrp="1"/>
          </p:cNvSpPr>
          <p:nvPr>
            <p:ph type="subTitle" idx="1"/>
          </p:nvPr>
        </p:nvSpPr>
        <p:spPr>
          <a:xfrm>
            <a:off x="911425" y="3952649"/>
            <a:ext cx="7344817" cy="1142364"/>
          </a:xfrm>
        </p:spPr>
        <p:txBody>
          <a:bodyPr/>
          <a:lstStyle>
            <a:lvl1pPr marL="0" indent="0" algn="l">
              <a:lnSpc>
                <a:spcPct val="110000"/>
              </a:lnSpc>
              <a:buNone/>
              <a:defRPr sz="3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a:t>Modifiez le style des sous-titres du masque</a:t>
            </a:r>
            <a:endParaRPr lang="fr-FR" dirty="0"/>
          </a:p>
        </p:txBody>
      </p:sp>
      <p:sp>
        <p:nvSpPr>
          <p:cNvPr id="5" name="Espace réservé du pied de page 4"/>
          <p:cNvSpPr>
            <a:spLocks noGrp="1"/>
          </p:cNvSpPr>
          <p:nvPr>
            <p:ph type="ftr" sz="quarter" idx="11"/>
          </p:nvPr>
        </p:nvSpPr>
        <p:spPr>
          <a:xfrm>
            <a:off x="911424" y="6166981"/>
            <a:ext cx="6552000" cy="184667"/>
          </a:xfrm>
        </p:spPr>
        <p:txBody>
          <a:bodyPr/>
          <a:lstStyle>
            <a:lvl1pPr>
              <a:defRPr sz="1200">
                <a:solidFill>
                  <a:schemeClr val="tx2"/>
                </a:solidFill>
              </a:defRPr>
            </a:lvl1pPr>
          </a:lstStyle>
          <a:p>
            <a:r>
              <a:rPr lang="en-US"/>
              <a:t>Cegid Retail - Never Miss a Sale</a:t>
            </a:r>
            <a:endParaRPr lang="fr-FR" dirty="0"/>
          </a:p>
        </p:txBody>
      </p:sp>
      <p:pic>
        <p:nvPicPr>
          <p:cNvPr id="6" name="Imag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321780" y="5856297"/>
            <a:ext cx="1440000" cy="680731"/>
          </a:xfrm>
          <a:prstGeom prst="rect">
            <a:avLst/>
          </a:prstGeom>
        </p:spPr>
      </p:pic>
      <p:pic>
        <p:nvPicPr>
          <p:cNvPr id="7" name="Image 6" descr="Une image contenant objet&#10;&#10;Description générée automatiquement">
            <a:extLst>
              <a:ext uri="{FF2B5EF4-FFF2-40B4-BE49-F238E27FC236}">
                <a16:creationId xmlns:a16="http://schemas.microsoft.com/office/drawing/2014/main" id="{A0250CAE-2E2F-43CD-BAD5-5EFFC13E22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04112" y="188640"/>
            <a:ext cx="4855907" cy="6858000"/>
          </a:xfrm>
          <a:prstGeom prst="rect">
            <a:avLst/>
          </a:prstGeom>
        </p:spPr>
      </p:pic>
    </p:spTree>
    <p:extLst>
      <p:ext uri="{BB962C8B-B14F-4D97-AF65-F5344CB8AC3E}">
        <p14:creationId xmlns:p14="http://schemas.microsoft.com/office/powerpoint/2010/main" val="404216007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preserve="1" userDrawn="1">
  <p:cSld name="Sommaire">
    <p:spTree>
      <p:nvGrpSpPr>
        <p:cNvPr id="1" name=""/>
        <p:cNvGrpSpPr/>
        <p:nvPr/>
      </p:nvGrpSpPr>
      <p:grpSpPr>
        <a:xfrm>
          <a:off x="0" y="0"/>
          <a:ext cx="0" cy="0"/>
          <a:chOff x="0" y="0"/>
          <a:chExt cx="0" cy="0"/>
        </a:xfrm>
      </p:grpSpPr>
      <p:sp>
        <p:nvSpPr>
          <p:cNvPr id="10" name="ZoneTexte 9"/>
          <p:cNvSpPr txBox="1"/>
          <p:nvPr userDrawn="1"/>
        </p:nvSpPr>
        <p:spPr>
          <a:xfrm>
            <a:off x="2525591" y="476672"/>
            <a:ext cx="3735757" cy="923330"/>
          </a:xfrm>
          <a:prstGeom prst="rect">
            <a:avLst/>
          </a:prstGeom>
          <a:noFill/>
        </p:spPr>
        <p:txBody>
          <a:bodyPr wrap="none" lIns="36000" tIns="0" rIns="36000" bIns="0" rtlCol="0">
            <a:spAutoFit/>
          </a:bodyPr>
          <a:lstStyle/>
          <a:p>
            <a:r>
              <a:rPr lang="fr-FR" sz="6000" b="1" dirty="0">
                <a:solidFill>
                  <a:schemeClr val="tx1"/>
                </a:solidFill>
              </a:rPr>
              <a:t>Sommaire</a:t>
            </a:r>
          </a:p>
        </p:txBody>
      </p:sp>
      <p:sp>
        <p:nvSpPr>
          <p:cNvPr id="9" name="object 4"/>
          <p:cNvSpPr/>
          <p:nvPr userDrawn="1"/>
        </p:nvSpPr>
        <p:spPr>
          <a:xfrm>
            <a:off x="428" y="1400001"/>
            <a:ext cx="12191144" cy="5457565"/>
          </a:xfrm>
          <a:custGeom>
            <a:avLst/>
            <a:gdLst/>
            <a:ahLst/>
            <a:cxnLst/>
            <a:rect l="l" t="t" r="r" b="b"/>
            <a:pathLst>
              <a:path w="20104100" h="9172575">
                <a:moveTo>
                  <a:pt x="0" y="9172495"/>
                </a:moveTo>
                <a:lnTo>
                  <a:pt x="20104099" y="9172495"/>
                </a:lnTo>
                <a:lnTo>
                  <a:pt x="20104099" y="0"/>
                </a:lnTo>
                <a:lnTo>
                  <a:pt x="0" y="0"/>
                </a:lnTo>
                <a:lnTo>
                  <a:pt x="0" y="9172495"/>
                </a:lnTo>
                <a:close/>
              </a:path>
            </a:pathLst>
          </a:custGeom>
          <a:solidFill>
            <a:schemeClr val="bg2"/>
          </a:solidFill>
          <a:ln>
            <a:noFill/>
          </a:ln>
        </p:spPr>
        <p:txBody>
          <a:bodyPr wrap="square" lIns="0" tIns="0" rIns="0" bIns="0" rtlCol="0"/>
          <a:lstStyle/>
          <a:p>
            <a:endParaRPr sz="663"/>
          </a:p>
        </p:txBody>
      </p:sp>
      <p:sp>
        <p:nvSpPr>
          <p:cNvPr id="3" name="Espace réservé du pied de page 2"/>
          <p:cNvSpPr>
            <a:spLocks noGrp="1"/>
          </p:cNvSpPr>
          <p:nvPr>
            <p:ph type="ftr" sz="quarter" idx="10"/>
          </p:nvPr>
        </p:nvSpPr>
        <p:spPr/>
        <p:txBody>
          <a:bodyPr/>
          <a:lstStyle/>
          <a:p>
            <a:r>
              <a:rPr lang="en-US"/>
              <a:t>Cegid Retail - Never Miss a Sale</a:t>
            </a:r>
            <a:endParaRPr lang="fr-FR" dirty="0"/>
          </a:p>
        </p:txBody>
      </p:sp>
      <p:sp>
        <p:nvSpPr>
          <p:cNvPr id="4" name="Espace réservé du numéro de diapositive 3"/>
          <p:cNvSpPr>
            <a:spLocks noGrp="1"/>
          </p:cNvSpPr>
          <p:nvPr>
            <p:ph type="sldNum" sz="quarter" idx="11"/>
          </p:nvPr>
        </p:nvSpPr>
        <p:spPr/>
        <p:txBody>
          <a:bodyPr/>
          <a:lstStyle>
            <a:lvl1pPr algn="l">
              <a:defRPr/>
            </a:lvl1pPr>
          </a:lstStyle>
          <a:p>
            <a:fld id="{72F7D735-2684-4015-BC38-8C62B24B466E}" type="slidenum">
              <a:rPr lang="fr-FR" smtClean="0"/>
              <a:pPr/>
              <a:t>‹N°›</a:t>
            </a:fld>
            <a:endParaRPr lang="fr-FR" dirty="0"/>
          </a:p>
        </p:txBody>
      </p:sp>
      <p:sp>
        <p:nvSpPr>
          <p:cNvPr id="6" name="Espace réservé du texte 7"/>
          <p:cNvSpPr>
            <a:spLocks noGrp="1"/>
          </p:cNvSpPr>
          <p:nvPr>
            <p:ph type="body" sz="quarter" idx="12"/>
          </p:nvPr>
        </p:nvSpPr>
        <p:spPr>
          <a:xfrm>
            <a:off x="3204250" y="1987891"/>
            <a:ext cx="8292425" cy="1007968"/>
          </a:xfrm>
        </p:spPr>
        <p:txBody>
          <a:bodyPr/>
          <a:lstStyle>
            <a:lvl1pPr marL="0">
              <a:lnSpc>
                <a:spcPct val="110000"/>
              </a:lnSpc>
              <a:spcBef>
                <a:spcPts val="2400"/>
              </a:spcBef>
              <a:spcAft>
                <a:spcPts val="300"/>
              </a:spcAft>
              <a:buFontTx/>
              <a:buNone/>
              <a:defRPr sz="3000" b="1" i="0"/>
            </a:lvl1pPr>
            <a:lvl2pPr marL="0">
              <a:lnSpc>
                <a:spcPct val="100000"/>
              </a:lnSpc>
              <a:spcBef>
                <a:spcPts val="0"/>
              </a:spcBef>
              <a:buFontTx/>
              <a:buNone/>
              <a:defRPr sz="1600" b="0" i="0">
                <a:solidFill>
                  <a:schemeClr val="tx2"/>
                </a:solidFill>
              </a:defRPr>
            </a:lvl2pPr>
            <a:lvl3pPr marL="0">
              <a:buFontTx/>
              <a:buNone/>
              <a:defRPr sz="1600" b="0" i="0"/>
            </a:lvl3pPr>
            <a:lvl4pPr marL="0" indent="0">
              <a:buFontTx/>
              <a:buNone/>
              <a:defRPr sz="1600" b="0" i="0"/>
            </a:lvl4pPr>
            <a:lvl5pPr marL="0" indent="0">
              <a:buFontTx/>
              <a:buNone/>
              <a:defRPr sz="1600" b="0" i="0"/>
            </a:lvl5pPr>
          </a:lstStyle>
          <a:p>
            <a:pPr lvl="0"/>
            <a:r>
              <a:rPr lang="fr-FR"/>
              <a:t>Cliquez pour modifier les styles du texte du masque</a:t>
            </a:r>
          </a:p>
        </p:txBody>
      </p:sp>
      <p:pic>
        <p:nvPicPr>
          <p:cNvPr id="12" name="Image 11">
            <a:extLst>
              <a:ext uri="{FF2B5EF4-FFF2-40B4-BE49-F238E27FC236}">
                <a16:creationId xmlns:a16="http://schemas.microsoft.com/office/drawing/2014/main" id="{B5B42BA5-A03D-2D47-9B15-60A86126BEC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074" y="6167565"/>
            <a:ext cx="1221599" cy="789827"/>
          </a:xfrm>
          <a:prstGeom prst="rect">
            <a:avLst/>
          </a:prstGeom>
        </p:spPr>
      </p:pic>
      <p:sp>
        <p:nvSpPr>
          <p:cNvPr id="7" name="Espace réservé du texte 7"/>
          <p:cNvSpPr>
            <a:spLocks noGrp="1"/>
          </p:cNvSpPr>
          <p:nvPr>
            <p:ph type="body" sz="quarter" idx="13" hasCustomPrompt="1"/>
          </p:nvPr>
        </p:nvSpPr>
        <p:spPr>
          <a:xfrm>
            <a:off x="2592461" y="1987891"/>
            <a:ext cx="515132" cy="468013"/>
          </a:xfrm>
        </p:spPr>
        <p:txBody>
          <a:bodyPr wrap="none"/>
          <a:lstStyle>
            <a:lvl1pPr marL="0" algn="r">
              <a:buFontTx/>
              <a:buNone/>
              <a:defRPr sz="3000" b="1" i="0">
                <a:solidFill>
                  <a:schemeClr val="tx1"/>
                </a:solidFill>
              </a:defRPr>
            </a:lvl1pPr>
            <a:lvl2pPr marL="0">
              <a:buFontTx/>
              <a:buNone/>
              <a:defRPr sz="1600" b="0" i="0">
                <a:solidFill>
                  <a:schemeClr val="tx2"/>
                </a:solidFill>
              </a:defRPr>
            </a:lvl2pPr>
            <a:lvl3pPr marL="0">
              <a:buFontTx/>
              <a:buNone/>
              <a:defRPr sz="1600" b="0" i="0"/>
            </a:lvl3pPr>
            <a:lvl4pPr marL="0" indent="0">
              <a:buFontTx/>
              <a:buNone/>
              <a:defRPr sz="1600" b="0" i="0"/>
            </a:lvl4pPr>
            <a:lvl5pPr marL="0" indent="0">
              <a:buFontTx/>
              <a:buNone/>
              <a:defRPr sz="1600" b="0" i="0"/>
            </a:lvl5pPr>
          </a:lstStyle>
          <a:p>
            <a:pPr lvl="0"/>
            <a:r>
              <a:rPr lang="fr-FR" dirty="0"/>
              <a:t>00</a:t>
            </a:r>
          </a:p>
        </p:txBody>
      </p:sp>
    </p:spTree>
    <p:extLst>
      <p:ext uri="{BB962C8B-B14F-4D97-AF65-F5344CB8AC3E}">
        <p14:creationId xmlns:p14="http://schemas.microsoft.com/office/powerpoint/2010/main" val="253765312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preserve="1" userDrawn="1">
  <p:cSld name="Partie 1">
    <p:bg>
      <p:bgPr>
        <a:solidFill>
          <a:schemeClr val="tx2"/>
        </a:solidFill>
        <a:effectLst/>
      </p:bgPr>
    </p:bg>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215626B3-FE5C-481A-BE7A-272BAAE5CE8D}"/>
              </a:ext>
            </a:extLst>
          </p:cNvPr>
          <p:cNvSpPr txBox="1"/>
          <p:nvPr userDrawn="1"/>
        </p:nvSpPr>
        <p:spPr>
          <a:xfrm>
            <a:off x="-905108" y="1905507"/>
            <a:ext cx="1694943" cy="3046860"/>
          </a:xfrm>
          <a:prstGeom prst="rect">
            <a:avLst/>
          </a:prstGeom>
        </p:spPr>
        <p:txBody>
          <a:bodyPr vert="horz" wrap="squar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ctr"/>
            <a:r>
              <a:rPr lang="fr-FR" sz="21999" dirty="0"/>
              <a:t>0</a:t>
            </a:r>
          </a:p>
        </p:txBody>
      </p:sp>
      <p:sp>
        <p:nvSpPr>
          <p:cNvPr id="8" name="Espace réservé du texte 2">
            <a:extLst>
              <a:ext uri="{FF2B5EF4-FFF2-40B4-BE49-F238E27FC236}">
                <a16:creationId xmlns:a16="http://schemas.microsoft.com/office/drawing/2014/main" id="{22D52CC4-F217-490D-B833-EA778F2881F8}"/>
              </a:ext>
            </a:extLst>
          </p:cNvPr>
          <p:cNvSpPr>
            <a:spLocks noGrp="1"/>
          </p:cNvSpPr>
          <p:nvPr>
            <p:ph type="body" idx="1" hasCustomPrompt="1"/>
          </p:nvPr>
        </p:nvSpPr>
        <p:spPr>
          <a:xfrm>
            <a:off x="701448" y="1905507"/>
            <a:ext cx="1719177" cy="3046988"/>
          </a:xfrm>
        </p:spPr>
        <p:txBody>
          <a:bodyPr wrap="none"/>
          <a:lstStyle>
            <a:lvl1pPr marL="0" indent="0">
              <a:lnSpc>
                <a:spcPct val="90000"/>
              </a:lnSpc>
              <a:buNone/>
              <a:defRPr sz="21999">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dirty="0"/>
              <a:t>0</a:t>
            </a:r>
          </a:p>
        </p:txBody>
      </p:sp>
      <p:sp>
        <p:nvSpPr>
          <p:cNvPr id="2" name="Titre 1"/>
          <p:cNvSpPr>
            <a:spLocks noGrp="1"/>
          </p:cNvSpPr>
          <p:nvPr>
            <p:ph type="title" hasCustomPrompt="1"/>
          </p:nvPr>
        </p:nvSpPr>
        <p:spPr>
          <a:xfrm>
            <a:off x="3287690" y="2044006"/>
            <a:ext cx="5399167" cy="2769989"/>
          </a:xfrm>
        </p:spPr>
        <p:txBody>
          <a:bodyPr anchor="t" anchorCtr="0"/>
          <a:lstStyle>
            <a:lvl1pPr>
              <a:lnSpc>
                <a:spcPct val="100000"/>
              </a:lnSpc>
              <a:defRPr sz="6000">
                <a:solidFill>
                  <a:schemeClr val="bg1"/>
                </a:solidFill>
              </a:defRPr>
            </a:lvl1pPr>
          </a:lstStyle>
          <a:p>
            <a:r>
              <a:rPr lang="fr-FR" dirty="0"/>
              <a:t>Cliquez et modifiez le titre</a:t>
            </a:r>
          </a:p>
        </p:txBody>
      </p:sp>
      <p:pic>
        <p:nvPicPr>
          <p:cNvPr id="10" name="Image 9" descr="Une image contenant transport, ballon, aéronef&#10;&#10;Description générée automatiquement">
            <a:extLst>
              <a:ext uri="{FF2B5EF4-FFF2-40B4-BE49-F238E27FC236}">
                <a16:creationId xmlns:a16="http://schemas.microsoft.com/office/drawing/2014/main" id="{7D0AF7B9-3C74-417C-960B-EAC2CE90099F}"/>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318641" y="-2475656"/>
            <a:ext cx="7104112" cy="10047447"/>
          </a:xfrm>
          <a:prstGeom prst="rect">
            <a:avLst/>
          </a:prstGeom>
          <a:effectLst>
            <a:outerShdw blurRad="546100" dist="546100" dir="2700000" algn="ctr" rotWithShape="0">
              <a:srgbClr val="000000">
                <a:alpha val="22000"/>
              </a:srgbClr>
            </a:outerShdw>
          </a:effectLst>
        </p:spPr>
      </p:pic>
    </p:spTree>
    <p:extLst>
      <p:ext uri="{BB962C8B-B14F-4D97-AF65-F5344CB8AC3E}">
        <p14:creationId xmlns:p14="http://schemas.microsoft.com/office/powerpoint/2010/main" val="281237526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preserve="1" userDrawn="1">
  <p:cSld name="Partie 2">
    <p:bg>
      <p:bgPr>
        <a:solidFill>
          <a:schemeClr val="tx1"/>
        </a:solidFill>
        <a:effectLst/>
      </p:bgPr>
    </p:bg>
    <p:spTree>
      <p:nvGrpSpPr>
        <p:cNvPr id="1" name=""/>
        <p:cNvGrpSpPr/>
        <p:nvPr/>
      </p:nvGrpSpPr>
      <p:grpSpPr>
        <a:xfrm>
          <a:off x="0" y="0"/>
          <a:ext cx="0" cy="0"/>
          <a:chOff x="0" y="0"/>
          <a:chExt cx="0" cy="0"/>
        </a:xfrm>
      </p:grpSpPr>
      <p:sp>
        <p:nvSpPr>
          <p:cNvPr id="11" name="ZoneTexte 10">
            <a:extLst>
              <a:ext uri="{FF2B5EF4-FFF2-40B4-BE49-F238E27FC236}">
                <a16:creationId xmlns:a16="http://schemas.microsoft.com/office/drawing/2014/main" id="{0ABF8980-6186-44F2-AADA-75F9D3BDC71D}"/>
              </a:ext>
            </a:extLst>
          </p:cNvPr>
          <p:cNvSpPr txBox="1"/>
          <p:nvPr userDrawn="1"/>
        </p:nvSpPr>
        <p:spPr>
          <a:xfrm>
            <a:off x="-905108" y="1905507"/>
            <a:ext cx="1694943" cy="3046860"/>
          </a:xfrm>
          <a:prstGeom prst="rect">
            <a:avLst/>
          </a:prstGeom>
        </p:spPr>
        <p:txBody>
          <a:bodyPr vert="horz" wrap="squar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ctr"/>
            <a:r>
              <a:rPr lang="fr-FR" sz="21999" dirty="0"/>
              <a:t>0</a:t>
            </a:r>
          </a:p>
        </p:txBody>
      </p:sp>
      <p:sp>
        <p:nvSpPr>
          <p:cNvPr id="12" name="Espace réservé du texte 2">
            <a:extLst>
              <a:ext uri="{FF2B5EF4-FFF2-40B4-BE49-F238E27FC236}">
                <a16:creationId xmlns:a16="http://schemas.microsoft.com/office/drawing/2014/main" id="{E444C1E1-C4BF-4A0C-A2B7-14B2D167BC89}"/>
              </a:ext>
            </a:extLst>
          </p:cNvPr>
          <p:cNvSpPr>
            <a:spLocks noGrp="1"/>
          </p:cNvSpPr>
          <p:nvPr>
            <p:ph type="body" idx="1" hasCustomPrompt="1"/>
          </p:nvPr>
        </p:nvSpPr>
        <p:spPr>
          <a:xfrm>
            <a:off x="701448" y="1905507"/>
            <a:ext cx="1719177" cy="3046988"/>
          </a:xfrm>
        </p:spPr>
        <p:txBody>
          <a:bodyPr wrap="none"/>
          <a:lstStyle>
            <a:lvl1pPr marL="0" indent="0">
              <a:lnSpc>
                <a:spcPct val="90000"/>
              </a:lnSpc>
              <a:buNone/>
              <a:defRPr sz="21999">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dirty="0"/>
              <a:t>0</a:t>
            </a:r>
          </a:p>
        </p:txBody>
      </p:sp>
      <p:sp>
        <p:nvSpPr>
          <p:cNvPr id="15" name="Titre 1">
            <a:extLst>
              <a:ext uri="{FF2B5EF4-FFF2-40B4-BE49-F238E27FC236}">
                <a16:creationId xmlns:a16="http://schemas.microsoft.com/office/drawing/2014/main" id="{49A12124-2F53-447C-87FC-85D4F616E7C5}"/>
              </a:ext>
            </a:extLst>
          </p:cNvPr>
          <p:cNvSpPr>
            <a:spLocks noGrp="1"/>
          </p:cNvSpPr>
          <p:nvPr>
            <p:ph type="title" hasCustomPrompt="1"/>
          </p:nvPr>
        </p:nvSpPr>
        <p:spPr>
          <a:xfrm>
            <a:off x="3287690" y="2044006"/>
            <a:ext cx="5399167" cy="2769989"/>
          </a:xfrm>
        </p:spPr>
        <p:txBody>
          <a:bodyPr anchor="t" anchorCtr="0"/>
          <a:lstStyle>
            <a:lvl1pPr>
              <a:lnSpc>
                <a:spcPct val="100000"/>
              </a:lnSpc>
              <a:defRPr sz="6000">
                <a:solidFill>
                  <a:schemeClr val="bg1"/>
                </a:solidFill>
              </a:defRPr>
            </a:lvl1pPr>
          </a:lstStyle>
          <a:p>
            <a:r>
              <a:rPr lang="fr-FR" dirty="0"/>
              <a:t>Cliquez et modifiez le titre</a:t>
            </a:r>
          </a:p>
        </p:txBody>
      </p:sp>
      <p:pic>
        <p:nvPicPr>
          <p:cNvPr id="3" name="Image 2" descr="Une image contenant objet d’extérieur, roue à vent&#10;&#10;Description générée automatiquement">
            <a:extLst>
              <a:ext uri="{FF2B5EF4-FFF2-40B4-BE49-F238E27FC236}">
                <a16:creationId xmlns:a16="http://schemas.microsoft.com/office/drawing/2014/main" id="{CC066763-FC55-4C90-855F-E6CF0EAC662C}"/>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333856" y="188640"/>
            <a:ext cx="4848993" cy="6858000"/>
          </a:xfrm>
          <a:prstGeom prst="rect">
            <a:avLst/>
          </a:prstGeom>
          <a:effectLst>
            <a:outerShdw blurRad="546100" dist="546100" dir="2700000" algn="ctr" rotWithShape="0">
              <a:srgbClr val="000000">
                <a:alpha val="40000"/>
              </a:srgbClr>
            </a:outerShdw>
          </a:effectLst>
        </p:spPr>
      </p:pic>
    </p:spTree>
    <p:extLst>
      <p:ext uri="{BB962C8B-B14F-4D97-AF65-F5344CB8AC3E}">
        <p14:creationId xmlns:p14="http://schemas.microsoft.com/office/powerpoint/2010/main" val="205310647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preserve="1" userDrawn="1">
  <p:cSld name="Partie 3">
    <p:bg>
      <p:bgPr>
        <a:solidFill>
          <a:schemeClr val="accent1"/>
        </a:solidFill>
        <a:effectLst/>
      </p:bgPr>
    </p:bg>
    <p:spTree>
      <p:nvGrpSpPr>
        <p:cNvPr id="1" name=""/>
        <p:cNvGrpSpPr/>
        <p:nvPr/>
      </p:nvGrpSpPr>
      <p:grpSpPr>
        <a:xfrm>
          <a:off x="0" y="0"/>
          <a:ext cx="0" cy="0"/>
          <a:chOff x="0" y="0"/>
          <a:chExt cx="0" cy="0"/>
        </a:xfrm>
      </p:grpSpPr>
      <p:pic>
        <p:nvPicPr>
          <p:cNvPr id="10" name="Image 9" descr="Une image contenant intérieur&#10;&#10;Description générée automatiquement">
            <a:extLst>
              <a:ext uri="{FF2B5EF4-FFF2-40B4-BE49-F238E27FC236}">
                <a16:creationId xmlns:a16="http://schemas.microsoft.com/office/drawing/2014/main" id="{7A46A32B-04E5-4881-94D1-0B1EADD2F47E}"/>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392146" y="1458834"/>
            <a:ext cx="5399167" cy="5399167"/>
          </a:xfrm>
          <a:prstGeom prst="rect">
            <a:avLst/>
          </a:prstGeom>
          <a:effectLst>
            <a:outerShdw blurRad="546100" dist="546100" dir="2700000" algn="ctr" rotWithShape="0">
              <a:srgbClr val="000000">
                <a:alpha val="35000"/>
              </a:srgbClr>
            </a:outerShdw>
          </a:effectLst>
        </p:spPr>
      </p:pic>
      <p:sp>
        <p:nvSpPr>
          <p:cNvPr id="15" name="ZoneTexte 14">
            <a:extLst>
              <a:ext uri="{FF2B5EF4-FFF2-40B4-BE49-F238E27FC236}">
                <a16:creationId xmlns:a16="http://schemas.microsoft.com/office/drawing/2014/main" id="{DAF62F58-8384-45A8-9DCC-EE3F1F159C15}"/>
              </a:ext>
            </a:extLst>
          </p:cNvPr>
          <p:cNvSpPr txBox="1"/>
          <p:nvPr userDrawn="1"/>
        </p:nvSpPr>
        <p:spPr>
          <a:xfrm>
            <a:off x="-905108" y="1905507"/>
            <a:ext cx="1694943" cy="3046860"/>
          </a:xfrm>
          <a:prstGeom prst="rect">
            <a:avLst/>
          </a:prstGeom>
        </p:spPr>
        <p:txBody>
          <a:bodyPr vert="horz" wrap="squar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ctr"/>
            <a:r>
              <a:rPr lang="fr-FR" sz="21999" dirty="0"/>
              <a:t>0</a:t>
            </a:r>
          </a:p>
        </p:txBody>
      </p:sp>
      <p:sp>
        <p:nvSpPr>
          <p:cNvPr id="16" name="Espace réservé du texte 2">
            <a:extLst>
              <a:ext uri="{FF2B5EF4-FFF2-40B4-BE49-F238E27FC236}">
                <a16:creationId xmlns:a16="http://schemas.microsoft.com/office/drawing/2014/main" id="{1D7119B3-8AA8-4890-BD9E-74955F6EF4F3}"/>
              </a:ext>
            </a:extLst>
          </p:cNvPr>
          <p:cNvSpPr>
            <a:spLocks noGrp="1"/>
          </p:cNvSpPr>
          <p:nvPr>
            <p:ph type="body" idx="1" hasCustomPrompt="1"/>
          </p:nvPr>
        </p:nvSpPr>
        <p:spPr>
          <a:xfrm>
            <a:off x="701448" y="1905507"/>
            <a:ext cx="1719177" cy="3046988"/>
          </a:xfrm>
        </p:spPr>
        <p:txBody>
          <a:bodyPr wrap="none"/>
          <a:lstStyle>
            <a:lvl1pPr marL="0" indent="0">
              <a:lnSpc>
                <a:spcPct val="90000"/>
              </a:lnSpc>
              <a:buNone/>
              <a:defRPr sz="21999">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dirty="0"/>
              <a:t>0</a:t>
            </a:r>
          </a:p>
        </p:txBody>
      </p:sp>
      <p:sp>
        <p:nvSpPr>
          <p:cNvPr id="19" name="Titre 1">
            <a:extLst>
              <a:ext uri="{FF2B5EF4-FFF2-40B4-BE49-F238E27FC236}">
                <a16:creationId xmlns:a16="http://schemas.microsoft.com/office/drawing/2014/main" id="{868FB4A5-273B-4DFA-A845-CEAA965A3A9B}"/>
              </a:ext>
            </a:extLst>
          </p:cNvPr>
          <p:cNvSpPr>
            <a:spLocks noGrp="1"/>
          </p:cNvSpPr>
          <p:nvPr>
            <p:ph type="title" hasCustomPrompt="1"/>
          </p:nvPr>
        </p:nvSpPr>
        <p:spPr>
          <a:xfrm>
            <a:off x="3287690" y="2044006"/>
            <a:ext cx="5399167" cy="2769989"/>
          </a:xfrm>
        </p:spPr>
        <p:txBody>
          <a:bodyPr anchor="t" anchorCtr="0"/>
          <a:lstStyle>
            <a:lvl1pPr>
              <a:lnSpc>
                <a:spcPct val="100000"/>
              </a:lnSpc>
              <a:defRPr sz="6000">
                <a:solidFill>
                  <a:schemeClr val="bg1"/>
                </a:solidFill>
              </a:defRPr>
            </a:lvl1pPr>
          </a:lstStyle>
          <a:p>
            <a:r>
              <a:rPr lang="fr-FR" dirty="0"/>
              <a:t>Cliquez et modifiez le titre</a:t>
            </a:r>
          </a:p>
        </p:txBody>
      </p:sp>
    </p:spTree>
    <p:extLst>
      <p:ext uri="{BB962C8B-B14F-4D97-AF65-F5344CB8AC3E}">
        <p14:creationId xmlns:p14="http://schemas.microsoft.com/office/powerpoint/2010/main" val="305736745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preserve="1" userDrawn="1">
  <p:cSld name="Partie 4">
    <p:bg>
      <p:bgPr>
        <a:solidFill>
          <a:schemeClr val="tx2"/>
        </a:solidFill>
        <a:effectLst/>
      </p:bgPr>
    </p:bg>
    <p:spTree>
      <p:nvGrpSpPr>
        <p:cNvPr id="1" name=""/>
        <p:cNvGrpSpPr/>
        <p:nvPr/>
      </p:nvGrpSpPr>
      <p:grpSpPr>
        <a:xfrm>
          <a:off x="0" y="0"/>
          <a:ext cx="0" cy="0"/>
          <a:chOff x="0" y="0"/>
          <a:chExt cx="0" cy="0"/>
        </a:xfrm>
      </p:grpSpPr>
      <p:sp>
        <p:nvSpPr>
          <p:cNvPr id="18" name="Titre 1">
            <a:extLst>
              <a:ext uri="{FF2B5EF4-FFF2-40B4-BE49-F238E27FC236}">
                <a16:creationId xmlns:a16="http://schemas.microsoft.com/office/drawing/2014/main" id="{42753BE9-4C5C-4992-BA29-7B95E4705653}"/>
              </a:ext>
            </a:extLst>
          </p:cNvPr>
          <p:cNvSpPr>
            <a:spLocks noGrp="1"/>
          </p:cNvSpPr>
          <p:nvPr>
            <p:ph type="title" hasCustomPrompt="1"/>
          </p:nvPr>
        </p:nvSpPr>
        <p:spPr>
          <a:xfrm>
            <a:off x="3287690" y="2044006"/>
            <a:ext cx="5399167" cy="2769989"/>
          </a:xfrm>
        </p:spPr>
        <p:txBody>
          <a:bodyPr anchor="t" anchorCtr="0"/>
          <a:lstStyle>
            <a:lvl1pPr>
              <a:lnSpc>
                <a:spcPct val="100000"/>
              </a:lnSpc>
              <a:defRPr sz="6000">
                <a:solidFill>
                  <a:schemeClr val="bg1"/>
                </a:solidFill>
              </a:defRPr>
            </a:lvl1pPr>
          </a:lstStyle>
          <a:p>
            <a:r>
              <a:rPr lang="fr-FR" dirty="0"/>
              <a:t>Cliquez et modifiez le titre</a:t>
            </a:r>
          </a:p>
        </p:txBody>
      </p:sp>
      <p:pic>
        <p:nvPicPr>
          <p:cNvPr id="4" name="Image 3">
            <a:extLst>
              <a:ext uri="{FF2B5EF4-FFF2-40B4-BE49-F238E27FC236}">
                <a16:creationId xmlns:a16="http://schemas.microsoft.com/office/drawing/2014/main" id="{EE4AC5FA-4AD6-4079-983E-ECECC7B4EFB7}"/>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8486978" y="1263650"/>
            <a:ext cx="3705023" cy="5594351"/>
          </a:xfrm>
          <a:prstGeom prst="rect">
            <a:avLst/>
          </a:prstGeom>
          <a:effectLst>
            <a:outerShdw blurRad="546100" dist="546100" dir="2700000" algn="ctr" rotWithShape="0">
              <a:srgbClr val="000000">
                <a:alpha val="40000"/>
              </a:srgbClr>
            </a:outerShdw>
          </a:effectLst>
        </p:spPr>
      </p:pic>
    </p:spTree>
    <p:extLst>
      <p:ext uri="{BB962C8B-B14F-4D97-AF65-F5344CB8AC3E}">
        <p14:creationId xmlns:p14="http://schemas.microsoft.com/office/powerpoint/2010/main" val="362777067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preserve="1" userDrawn="1">
  <p:cSld name="Partie 5">
    <p:bg>
      <p:bgPr>
        <a:solidFill>
          <a:schemeClr val="tx1"/>
        </a:solidFill>
        <a:effectLst/>
      </p:bgPr>
    </p:bg>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BC65FCEB-1FF8-494C-BCED-A6867D3DBB0C}"/>
              </a:ext>
            </a:extLst>
          </p:cNvPr>
          <p:cNvSpPr txBox="1"/>
          <p:nvPr userDrawn="1"/>
        </p:nvSpPr>
        <p:spPr>
          <a:xfrm>
            <a:off x="-905108" y="1905507"/>
            <a:ext cx="1694943" cy="3046860"/>
          </a:xfrm>
          <a:prstGeom prst="rect">
            <a:avLst/>
          </a:prstGeom>
        </p:spPr>
        <p:txBody>
          <a:bodyPr vert="horz" wrap="squar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ctr"/>
            <a:r>
              <a:rPr lang="fr-FR" sz="21999" dirty="0"/>
              <a:t>0</a:t>
            </a:r>
          </a:p>
        </p:txBody>
      </p:sp>
      <p:sp>
        <p:nvSpPr>
          <p:cNvPr id="10" name="Espace réservé du texte 2">
            <a:extLst>
              <a:ext uri="{FF2B5EF4-FFF2-40B4-BE49-F238E27FC236}">
                <a16:creationId xmlns:a16="http://schemas.microsoft.com/office/drawing/2014/main" id="{F9F03104-F936-47E2-91EC-68F3C86837A0}"/>
              </a:ext>
            </a:extLst>
          </p:cNvPr>
          <p:cNvSpPr>
            <a:spLocks noGrp="1"/>
          </p:cNvSpPr>
          <p:nvPr>
            <p:ph type="body" idx="1" hasCustomPrompt="1"/>
          </p:nvPr>
        </p:nvSpPr>
        <p:spPr>
          <a:xfrm>
            <a:off x="701448" y="1905507"/>
            <a:ext cx="1719177" cy="3046988"/>
          </a:xfrm>
        </p:spPr>
        <p:txBody>
          <a:bodyPr wrap="none"/>
          <a:lstStyle>
            <a:lvl1pPr marL="0" indent="0">
              <a:lnSpc>
                <a:spcPct val="90000"/>
              </a:lnSpc>
              <a:buNone/>
              <a:defRPr sz="21999">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dirty="0"/>
              <a:t>0</a:t>
            </a:r>
          </a:p>
        </p:txBody>
      </p:sp>
      <p:sp>
        <p:nvSpPr>
          <p:cNvPr id="17" name="Titre 1">
            <a:extLst>
              <a:ext uri="{FF2B5EF4-FFF2-40B4-BE49-F238E27FC236}">
                <a16:creationId xmlns:a16="http://schemas.microsoft.com/office/drawing/2014/main" id="{E74D9AF1-7357-409F-8C16-EA13836B16E3}"/>
              </a:ext>
            </a:extLst>
          </p:cNvPr>
          <p:cNvSpPr>
            <a:spLocks noGrp="1"/>
          </p:cNvSpPr>
          <p:nvPr>
            <p:ph type="title" hasCustomPrompt="1"/>
          </p:nvPr>
        </p:nvSpPr>
        <p:spPr>
          <a:xfrm>
            <a:off x="3287690" y="2044006"/>
            <a:ext cx="5399167" cy="2769989"/>
          </a:xfrm>
        </p:spPr>
        <p:txBody>
          <a:bodyPr anchor="t" anchorCtr="0"/>
          <a:lstStyle>
            <a:lvl1pPr>
              <a:lnSpc>
                <a:spcPct val="100000"/>
              </a:lnSpc>
              <a:defRPr sz="6000">
                <a:solidFill>
                  <a:schemeClr val="bg1"/>
                </a:solidFill>
              </a:defRPr>
            </a:lvl1pPr>
          </a:lstStyle>
          <a:p>
            <a:r>
              <a:rPr lang="fr-FR" dirty="0"/>
              <a:t>Cliquez et modifiez le titre</a:t>
            </a:r>
          </a:p>
        </p:txBody>
      </p:sp>
      <p:pic>
        <p:nvPicPr>
          <p:cNvPr id="3" name="Image 2">
            <a:extLst>
              <a:ext uri="{FF2B5EF4-FFF2-40B4-BE49-F238E27FC236}">
                <a16:creationId xmlns:a16="http://schemas.microsoft.com/office/drawing/2014/main" id="{04CD3A66-74E8-4327-8DF1-D03C4071E36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363982" y="112465"/>
            <a:ext cx="4848532" cy="6858000"/>
          </a:xfrm>
          <a:prstGeom prst="rect">
            <a:avLst/>
          </a:prstGeom>
          <a:effectLst>
            <a:outerShdw blurRad="546100" dist="546100" dir="2700000" algn="ctr" rotWithShape="0">
              <a:srgbClr val="000000">
                <a:alpha val="40000"/>
              </a:srgbClr>
            </a:outerShdw>
          </a:effectLst>
        </p:spPr>
      </p:pic>
    </p:spTree>
    <p:extLst>
      <p:ext uri="{BB962C8B-B14F-4D97-AF65-F5344CB8AC3E}">
        <p14:creationId xmlns:p14="http://schemas.microsoft.com/office/powerpoint/2010/main" val="46233294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preserve="1" userDrawn="1">
  <p:cSld name="Partie 6">
    <p:bg>
      <p:bgPr>
        <a:solidFill>
          <a:schemeClr val="accent1"/>
        </a:solidFill>
        <a:effectLst/>
      </p:bgPr>
    </p:bg>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18630CB5-6DBB-47AA-9DA2-D82683250FDD}"/>
              </a:ext>
            </a:extLst>
          </p:cNvPr>
          <p:cNvSpPr txBox="1"/>
          <p:nvPr userDrawn="1"/>
        </p:nvSpPr>
        <p:spPr>
          <a:xfrm>
            <a:off x="-905108" y="1905507"/>
            <a:ext cx="1694943" cy="3046860"/>
          </a:xfrm>
          <a:prstGeom prst="rect">
            <a:avLst/>
          </a:prstGeom>
        </p:spPr>
        <p:txBody>
          <a:bodyPr vert="horz" wrap="squar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ctr"/>
            <a:r>
              <a:rPr lang="fr-FR" sz="21999" dirty="0"/>
              <a:t>0</a:t>
            </a:r>
          </a:p>
        </p:txBody>
      </p:sp>
      <p:sp>
        <p:nvSpPr>
          <p:cNvPr id="10" name="Espace réservé du texte 2">
            <a:extLst>
              <a:ext uri="{FF2B5EF4-FFF2-40B4-BE49-F238E27FC236}">
                <a16:creationId xmlns:a16="http://schemas.microsoft.com/office/drawing/2014/main" id="{1ED938F3-DD40-4BD9-80C9-9540D11C450C}"/>
              </a:ext>
            </a:extLst>
          </p:cNvPr>
          <p:cNvSpPr>
            <a:spLocks noGrp="1"/>
          </p:cNvSpPr>
          <p:nvPr>
            <p:ph type="body" idx="1" hasCustomPrompt="1"/>
          </p:nvPr>
        </p:nvSpPr>
        <p:spPr>
          <a:xfrm>
            <a:off x="701448" y="1905507"/>
            <a:ext cx="1719177" cy="3046988"/>
          </a:xfrm>
        </p:spPr>
        <p:txBody>
          <a:bodyPr wrap="none"/>
          <a:lstStyle>
            <a:lvl1pPr marL="0" indent="0">
              <a:lnSpc>
                <a:spcPct val="90000"/>
              </a:lnSpc>
              <a:buNone/>
              <a:defRPr sz="21999">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dirty="0"/>
              <a:t>0</a:t>
            </a:r>
          </a:p>
        </p:txBody>
      </p:sp>
      <p:sp>
        <p:nvSpPr>
          <p:cNvPr id="17" name="Titre 1">
            <a:extLst>
              <a:ext uri="{FF2B5EF4-FFF2-40B4-BE49-F238E27FC236}">
                <a16:creationId xmlns:a16="http://schemas.microsoft.com/office/drawing/2014/main" id="{F46A6483-046F-46DA-8BCD-2C3318DB7DD9}"/>
              </a:ext>
            </a:extLst>
          </p:cNvPr>
          <p:cNvSpPr>
            <a:spLocks noGrp="1"/>
          </p:cNvSpPr>
          <p:nvPr>
            <p:ph type="title" hasCustomPrompt="1"/>
          </p:nvPr>
        </p:nvSpPr>
        <p:spPr>
          <a:xfrm>
            <a:off x="3287690" y="2044006"/>
            <a:ext cx="5399167" cy="2769989"/>
          </a:xfrm>
        </p:spPr>
        <p:txBody>
          <a:bodyPr anchor="t" anchorCtr="0"/>
          <a:lstStyle>
            <a:lvl1pPr>
              <a:lnSpc>
                <a:spcPct val="100000"/>
              </a:lnSpc>
              <a:defRPr sz="6000">
                <a:solidFill>
                  <a:schemeClr val="bg1"/>
                </a:solidFill>
              </a:defRPr>
            </a:lvl1pPr>
          </a:lstStyle>
          <a:p>
            <a:r>
              <a:rPr lang="fr-FR" dirty="0"/>
              <a:t>Cliquez et modifiez le titre</a:t>
            </a:r>
          </a:p>
        </p:txBody>
      </p:sp>
      <p:pic>
        <p:nvPicPr>
          <p:cNvPr id="4" name="Image 3" descr="Une image contenant assis, extérieur&#10;&#10;Description générée automatiquement">
            <a:extLst>
              <a:ext uri="{FF2B5EF4-FFF2-40B4-BE49-F238E27FC236}">
                <a16:creationId xmlns:a16="http://schemas.microsoft.com/office/drawing/2014/main" id="{4E2CC966-5410-4CFD-92AF-B21506A0E26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320136" y="-387425"/>
            <a:ext cx="5357621" cy="7578080"/>
          </a:xfrm>
          <a:prstGeom prst="rect">
            <a:avLst/>
          </a:prstGeom>
          <a:effectLst>
            <a:outerShdw blurRad="546100" dist="546100" dir="2700000" algn="ctr" rotWithShape="0">
              <a:srgbClr val="000000">
                <a:alpha val="40000"/>
              </a:srgbClr>
            </a:outerShdw>
          </a:effectLst>
        </p:spPr>
      </p:pic>
    </p:spTree>
    <p:extLst>
      <p:ext uri="{BB962C8B-B14F-4D97-AF65-F5344CB8AC3E}">
        <p14:creationId xmlns:p14="http://schemas.microsoft.com/office/powerpoint/2010/main" val="270980558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preserve="1" userDrawn="1">
  <p:cSld name="Partie 7">
    <p:bg>
      <p:bgPr>
        <a:solidFill>
          <a:schemeClr val="tx2"/>
        </a:solidFill>
        <a:effectLst/>
      </p:bgPr>
    </p:bg>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18630CB5-6DBB-47AA-9DA2-D82683250FDD}"/>
              </a:ext>
            </a:extLst>
          </p:cNvPr>
          <p:cNvSpPr txBox="1"/>
          <p:nvPr userDrawn="1"/>
        </p:nvSpPr>
        <p:spPr>
          <a:xfrm>
            <a:off x="-905108" y="1905507"/>
            <a:ext cx="1694943" cy="3046860"/>
          </a:xfrm>
          <a:prstGeom prst="rect">
            <a:avLst/>
          </a:prstGeom>
        </p:spPr>
        <p:txBody>
          <a:bodyPr vert="horz" wrap="squar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ctr"/>
            <a:r>
              <a:rPr lang="fr-FR" sz="21999" dirty="0"/>
              <a:t>0</a:t>
            </a:r>
          </a:p>
        </p:txBody>
      </p:sp>
      <p:sp>
        <p:nvSpPr>
          <p:cNvPr id="10" name="Espace réservé du texte 2">
            <a:extLst>
              <a:ext uri="{FF2B5EF4-FFF2-40B4-BE49-F238E27FC236}">
                <a16:creationId xmlns:a16="http://schemas.microsoft.com/office/drawing/2014/main" id="{1ED938F3-DD40-4BD9-80C9-9540D11C450C}"/>
              </a:ext>
            </a:extLst>
          </p:cNvPr>
          <p:cNvSpPr>
            <a:spLocks noGrp="1"/>
          </p:cNvSpPr>
          <p:nvPr>
            <p:ph type="body" idx="1" hasCustomPrompt="1"/>
          </p:nvPr>
        </p:nvSpPr>
        <p:spPr>
          <a:xfrm>
            <a:off x="701448" y="1905507"/>
            <a:ext cx="1719177" cy="3046988"/>
          </a:xfrm>
        </p:spPr>
        <p:txBody>
          <a:bodyPr wrap="none"/>
          <a:lstStyle>
            <a:lvl1pPr marL="0" indent="0">
              <a:lnSpc>
                <a:spcPct val="90000"/>
              </a:lnSpc>
              <a:buNone/>
              <a:defRPr sz="21999">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dirty="0"/>
              <a:t>0</a:t>
            </a:r>
          </a:p>
        </p:txBody>
      </p:sp>
      <p:sp>
        <p:nvSpPr>
          <p:cNvPr id="17" name="Titre 1">
            <a:extLst>
              <a:ext uri="{FF2B5EF4-FFF2-40B4-BE49-F238E27FC236}">
                <a16:creationId xmlns:a16="http://schemas.microsoft.com/office/drawing/2014/main" id="{F46A6483-046F-46DA-8BCD-2C3318DB7DD9}"/>
              </a:ext>
            </a:extLst>
          </p:cNvPr>
          <p:cNvSpPr>
            <a:spLocks noGrp="1"/>
          </p:cNvSpPr>
          <p:nvPr>
            <p:ph type="title" hasCustomPrompt="1"/>
          </p:nvPr>
        </p:nvSpPr>
        <p:spPr>
          <a:xfrm>
            <a:off x="3287690" y="2044006"/>
            <a:ext cx="5399167" cy="2769989"/>
          </a:xfrm>
        </p:spPr>
        <p:txBody>
          <a:bodyPr anchor="t" anchorCtr="0"/>
          <a:lstStyle>
            <a:lvl1pPr>
              <a:lnSpc>
                <a:spcPct val="100000"/>
              </a:lnSpc>
              <a:defRPr sz="6000">
                <a:solidFill>
                  <a:schemeClr val="bg1"/>
                </a:solidFill>
              </a:defRPr>
            </a:lvl1pPr>
          </a:lstStyle>
          <a:p>
            <a:r>
              <a:rPr lang="fr-FR" dirty="0"/>
              <a:t>Cliquez et modifiez le titre</a:t>
            </a:r>
          </a:p>
        </p:txBody>
      </p:sp>
      <p:pic>
        <p:nvPicPr>
          <p:cNvPr id="3" name="Image 2" descr="Une image contenant accessoire, parapluie, très coloré, ouvrir&#10;&#10;Description générée automatiquement">
            <a:extLst>
              <a:ext uri="{FF2B5EF4-FFF2-40B4-BE49-F238E27FC236}">
                <a16:creationId xmlns:a16="http://schemas.microsoft.com/office/drawing/2014/main" id="{06B1B0BD-2738-4DC4-B820-D510A829199B}"/>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rot="16200000">
            <a:off x="6600056" y="-1"/>
            <a:ext cx="6858000" cy="6858000"/>
          </a:xfrm>
          <a:prstGeom prst="rect">
            <a:avLst/>
          </a:prstGeom>
          <a:effectLst>
            <a:outerShdw blurRad="558800" dist="546100" dir="2700000" algn="ctr" rotWithShape="0">
              <a:srgbClr val="000000">
                <a:alpha val="22000"/>
              </a:srgbClr>
            </a:outerShdw>
          </a:effectLst>
        </p:spPr>
      </p:pic>
    </p:spTree>
    <p:extLst>
      <p:ext uri="{BB962C8B-B14F-4D97-AF65-F5344CB8AC3E}">
        <p14:creationId xmlns:p14="http://schemas.microsoft.com/office/powerpoint/2010/main" val="29283483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hapitre 5">
    <p:bg>
      <p:bgPr>
        <a:solidFill>
          <a:srgbClr val="D7D3D0"/>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097508" y="1204881"/>
            <a:ext cx="5399167" cy="2769989"/>
          </a:xfrm>
        </p:spPr>
        <p:txBody>
          <a:bodyPr anchor="b"/>
          <a:lstStyle>
            <a:lvl1pPr>
              <a:lnSpc>
                <a:spcPct val="100000"/>
              </a:lnSpc>
              <a:defRPr sz="6000">
                <a:solidFill>
                  <a:schemeClr val="tx2"/>
                </a:solidFill>
              </a:defRPr>
            </a:lvl1pPr>
          </a:lstStyle>
          <a:p>
            <a:r>
              <a:rPr lang="fr-FR"/>
              <a:t>Cliquez et modifiez le titre</a:t>
            </a:r>
          </a:p>
        </p:txBody>
      </p:sp>
      <p:cxnSp>
        <p:nvCxnSpPr>
          <p:cNvPr id="6" name="Connecteur droit 5"/>
          <p:cNvCxnSpPr/>
          <p:nvPr userDrawn="1"/>
        </p:nvCxnSpPr>
        <p:spPr>
          <a:xfrm>
            <a:off x="6132156" y="4653136"/>
            <a:ext cx="1368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pic>
        <p:nvPicPr>
          <p:cNvPr id="3" name="Imag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55956" y="2143125"/>
            <a:ext cx="4572000" cy="2571750"/>
          </a:xfrm>
          <a:prstGeom prst="rect">
            <a:avLst/>
          </a:prstGeom>
        </p:spPr>
      </p:pic>
    </p:spTree>
    <p:extLst>
      <p:ext uri="{BB962C8B-B14F-4D97-AF65-F5344CB8AC3E}">
        <p14:creationId xmlns:p14="http://schemas.microsoft.com/office/powerpoint/2010/main" val="2301635425"/>
      </p:ext>
    </p:extLst>
  </p:cSld>
  <p:clrMapOvr>
    <a:masterClrMapping/>
  </p:clrMapOvr>
  <p:transition>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preserve="1" userDrawn="1">
  <p:cSld name="Partie 8">
    <p:bg>
      <p:bgPr>
        <a:solidFill>
          <a:schemeClr val="tx1"/>
        </a:solidFill>
        <a:effectLst/>
      </p:bgPr>
    </p:bg>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18630CB5-6DBB-47AA-9DA2-D82683250FDD}"/>
              </a:ext>
            </a:extLst>
          </p:cNvPr>
          <p:cNvSpPr txBox="1"/>
          <p:nvPr userDrawn="1"/>
        </p:nvSpPr>
        <p:spPr>
          <a:xfrm>
            <a:off x="-905108" y="1905507"/>
            <a:ext cx="1694943" cy="3046860"/>
          </a:xfrm>
          <a:prstGeom prst="rect">
            <a:avLst/>
          </a:prstGeom>
        </p:spPr>
        <p:txBody>
          <a:bodyPr vert="horz" wrap="squar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ctr"/>
            <a:r>
              <a:rPr lang="fr-FR" sz="21999" dirty="0"/>
              <a:t>0</a:t>
            </a:r>
          </a:p>
        </p:txBody>
      </p:sp>
      <p:sp>
        <p:nvSpPr>
          <p:cNvPr id="10" name="Espace réservé du texte 2">
            <a:extLst>
              <a:ext uri="{FF2B5EF4-FFF2-40B4-BE49-F238E27FC236}">
                <a16:creationId xmlns:a16="http://schemas.microsoft.com/office/drawing/2014/main" id="{1ED938F3-DD40-4BD9-80C9-9540D11C450C}"/>
              </a:ext>
            </a:extLst>
          </p:cNvPr>
          <p:cNvSpPr>
            <a:spLocks noGrp="1"/>
          </p:cNvSpPr>
          <p:nvPr>
            <p:ph type="body" idx="1" hasCustomPrompt="1"/>
          </p:nvPr>
        </p:nvSpPr>
        <p:spPr>
          <a:xfrm>
            <a:off x="701448" y="1905507"/>
            <a:ext cx="1719177" cy="3046988"/>
          </a:xfrm>
        </p:spPr>
        <p:txBody>
          <a:bodyPr wrap="none"/>
          <a:lstStyle>
            <a:lvl1pPr marL="0" indent="0">
              <a:lnSpc>
                <a:spcPct val="90000"/>
              </a:lnSpc>
              <a:buNone/>
              <a:defRPr sz="21999">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dirty="0"/>
              <a:t>0</a:t>
            </a:r>
          </a:p>
        </p:txBody>
      </p:sp>
      <p:sp>
        <p:nvSpPr>
          <p:cNvPr id="17" name="Titre 1">
            <a:extLst>
              <a:ext uri="{FF2B5EF4-FFF2-40B4-BE49-F238E27FC236}">
                <a16:creationId xmlns:a16="http://schemas.microsoft.com/office/drawing/2014/main" id="{F46A6483-046F-46DA-8BCD-2C3318DB7DD9}"/>
              </a:ext>
            </a:extLst>
          </p:cNvPr>
          <p:cNvSpPr>
            <a:spLocks noGrp="1"/>
          </p:cNvSpPr>
          <p:nvPr>
            <p:ph type="title" hasCustomPrompt="1"/>
          </p:nvPr>
        </p:nvSpPr>
        <p:spPr>
          <a:xfrm>
            <a:off x="3287690" y="2044006"/>
            <a:ext cx="5399167" cy="2769989"/>
          </a:xfrm>
        </p:spPr>
        <p:txBody>
          <a:bodyPr anchor="t" anchorCtr="0"/>
          <a:lstStyle>
            <a:lvl1pPr>
              <a:lnSpc>
                <a:spcPct val="100000"/>
              </a:lnSpc>
              <a:defRPr sz="6000">
                <a:solidFill>
                  <a:schemeClr val="bg1"/>
                </a:solidFill>
              </a:defRPr>
            </a:lvl1pPr>
          </a:lstStyle>
          <a:p>
            <a:r>
              <a:rPr lang="fr-FR" dirty="0"/>
              <a:t>Cliquez et modifiez le titre</a:t>
            </a:r>
          </a:p>
        </p:txBody>
      </p:sp>
      <p:pic>
        <p:nvPicPr>
          <p:cNvPr id="11" name="Image 10">
            <a:extLst>
              <a:ext uri="{FF2B5EF4-FFF2-40B4-BE49-F238E27FC236}">
                <a16:creationId xmlns:a16="http://schemas.microsoft.com/office/drawing/2014/main" id="{0C478A40-E332-4ED0-B0F4-58BB21CD440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096587" y="1"/>
            <a:ext cx="5784636" cy="8182071"/>
          </a:xfrm>
          <a:prstGeom prst="rect">
            <a:avLst/>
          </a:prstGeom>
        </p:spPr>
      </p:pic>
    </p:spTree>
    <p:extLst>
      <p:ext uri="{BB962C8B-B14F-4D97-AF65-F5344CB8AC3E}">
        <p14:creationId xmlns:p14="http://schemas.microsoft.com/office/powerpoint/2010/main" val="201261260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preserve="1" userDrawn="1">
  <p:cSld name="Chapitres bleu clair">
    <p:bg>
      <p:bgPr>
        <a:solidFill>
          <a:schemeClr val="accent6">
            <a:lumMod val="90000"/>
          </a:schemeClr>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E3FCC1C-CDB7-4E52-AAA2-3D75C6841A57}"/>
              </a:ext>
            </a:extLst>
          </p:cNvPr>
          <p:cNvSpPr/>
          <p:nvPr userDrawn="1"/>
        </p:nvSpPr>
        <p:spPr>
          <a:xfrm>
            <a:off x="0" y="0"/>
            <a:ext cx="3791744" cy="68580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dirty="0"/>
          </a:p>
        </p:txBody>
      </p:sp>
      <p:sp>
        <p:nvSpPr>
          <p:cNvPr id="22" name="Titre 1">
            <a:extLst>
              <a:ext uri="{FF2B5EF4-FFF2-40B4-BE49-F238E27FC236}">
                <a16:creationId xmlns:a16="http://schemas.microsoft.com/office/drawing/2014/main" id="{B423639D-4B26-48E8-B49A-088B0F6C5BF0}"/>
              </a:ext>
            </a:extLst>
          </p:cNvPr>
          <p:cNvSpPr>
            <a:spLocks noGrp="1"/>
          </p:cNvSpPr>
          <p:nvPr>
            <p:ph type="title"/>
          </p:nvPr>
        </p:nvSpPr>
        <p:spPr>
          <a:xfrm>
            <a:off x="4696852" y="1953377"/>
            <a:ext cx="5503605" cy="1846660"/>
          </a:xfrm>
        </p:spPr>
        <p:txBody>
          <a:bodyPr anchor="t"/>
          <a:lstStyle>
            <a:lvl1pPr algn="l">
              <a:lnSpc>
                <a:spcPct val="100000"/>
              </a:lnSpc>
              <a:defRPr sz="6000">
                <a:solidFill>
                  <a:schemeClr val="tx2"/>
                </a:solidFill>
              </a:defRPr>
            </a:lvl1pPr>
          </a:lstStyle>
          <a:p>
            <a:r>
              <a:rPr lang="fr-FR"/>
              <a:t>Modifiez le style du titre</a:t>
            </a:r>
            <a:endParaRPr lang="fr-FR" dirty="0"/>
          </a:p>
        </p:txBody>
      </p:sp>
      <p:sp>
        <p:nvSpPr>
          <p:cNvPr id="23" name="ZoneTexte 22">
            <a:extLst>
              <a:ext uri="{FF2B5EF4-FFF2-40B4-BE49-F238E27FC236}">
                <a16:creationId xmlns:a16="http://schemas.microsoft.com/office/drawing/2014/main" id="{4C93027A-14FE-4E6E-9908-8D599D2C15CF}"/>
              </a:ext>
            </a:extLst>
          </p:cNvPr>
          <p:cNvSpPr txBox="1"/>
          <p:nvPr userDrawn="1"/>
        </p:nvSpPr>
        <p:spPr>
          <a:xfrm>
            <a:off x="-905108" y="1905507"/>
            <a:ext cx="1694943" cy="3046860"/>
          </a:xfrm>
          <a:prstGeom prst="rect">
            <a:avLst/>
          </a:prstGeom>
        </p:spPr>
        <p:txBody>
          <a:bodyPr vert="horz" wrap="squar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ctr"/>
            <a:r>
              <a:rPr lang="fr-FR" sz="21999" dirty="0"/>
              <a:t>0</a:t>
            </a:r>
          </a:p>
        </p:txBody>
      </p:sp>
      <p:sp>
        <p:nvSpPr>
          <p:cNvPr id="24" name="Espace réservé du texte 2">
            <a:extLst>
              <a:ext uri="{FF2B5EF4-FFF2-40B4-BE49-F238E27FC236}">
                <a16:creationId xmlns:a16="http://schemas.microsoft.com/office/drawing/2014/main" id="{AE6871A6-FD0E-4D8A-AA01-A6DDABCC263C}"/>
              </a:ext>
            </a:extLst>
          </p:cNvPr>
          <p:cNvSpPr>
            <a:spLocks noGrp="1"/>
          </p:cNvSpPr>
          <p:nvPr>
            <p:ph type="body" idx="1" hasCustomPrompt="1"/>
          </p:nvPr>
        </p:nvSpPr>
        <p:spPr>
          <a:xfrm>
            <a:off x="701448" y="1905507"/>
            <a:ext cx="1719177" cy="3046988"/>
          </a:xfrm>
        </p:spPr>
        <p:txBody>
          <a:bodyPr wrap="none"/>
          <a:lstStyle>
            <a:lvl1pPr marL="0" indent="0">
              <a:lnSpc>
                <a:spcPct val="90000"/>
              </a:lnSpc>
              <a:buNone/>
              <a:defRPr sz="21999">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dirty="0"/>
              <a:t>0</a:t>
            </a:r>
          </a:p>
        </p:txBody>
      </p:sp>
    </p:spTree>
    <p:extLst>
      <p:ext uri="{BB962C8B-B14F-4D97-AF65-F5344CB8AC3E}">
        <p14:creationId xmlns:p14="http://schemas.microsoft.com/office/powerpoint/2010/main" val="27898522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preserve="1" userDrawn="1">
  <p:cSld name="Chapitres bleu fonce">
    <p:bg>
      <p:bgPr>
        <a:solidFill>
          <a:schemeClr val="accent6">
            <a:lumMod val="90000"/>
          </a:schemeClr>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E3FCC1C-CDB7-4E52-AAA2-3D75C6841A57}"/>
              </a:ext>
            </a:extLst>
          </p:cNvPr>
          <p:cNvSpPr/>
          <p:nvPr userDrawn="1"/>
        </p:nvSpPr>
        <p:spPr>
          <a:xfrm>
            <a:off x="0" y="0"/>
            <a:ext cx="3791744"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6" name="Titre 1">
            <a:extLst>
              <a:ext uri="{FF2B5EF4-FFF2-40B4-BE49-F238E27FC236}">
                <a16:creationId xmlns:a16="http://schemas.microsoft.com/office/drawing/2014/main" id="{46C46136-5BEE-49D7-8B37-D2D34A4EB2DD}"/>
              </a:ext>
            </a:extLst>
          </p:cNvPr>
          <p:cNvSpPr>
            <a:spLocks noGrp="1"/>
          </p:cNvSpPr>
          <p:nvPr>
            <p:ph type="title"/>
          </p:nvPr>
        </p:nvSpPr>
        <p:spPr>
          <a:xfrm>
            <a:off x="4696852" y="1953377"/>
            <a:ext cx="5503605" cy="1846660"/>
          </a:xfrm>
        </p:spPr>
        <p:txBody>
          <a:bodyPr anchor="t"/>
          <a:lstStyle>
            <a:lvl1pPr algn="l">
              <a:lnSpc>
                <a:spcPct val="100000"/>
              </a:lnSpc>
              <a:defRPr sz="6000">
                <a:solidFill>
                  <a:schemeClr val="tx1"/>
                </a:solidFill>
              </a:defRPr>
            </a:lvl1pPr>
          </a:lstStyle>
          <a:p>
            <a:r>
              <a:rPr lang="fr-FR"/>
              <a:t>Modifiez le style du titre</a:t>
            </a:r>
            <a:endParaRPr lang="fr-FR" dirty="0"/>
          </a:p>
        </p:txBody>
      </p:sp>
      <p:sp>
        <p:nvSpPr>
          <p:cNvPr id="9" name="ZoneTexte 8">
            <a:extLst>
              <a:ext uri="{FF2B5EF4-FFF2-40B4-BE49-F238E27FC236}">
                <a16:creationId xmlns:a16="http://schemas.microsoft.com/office/drawing/2014/main" id="{ACCDB7C6-253E-497A-89F1-B40E92216E06}"/>
              </a:ext>
            </a:extLst>
          </p:cNvPr>
          <p:cNvSpPr txBox="1"/>
          <p:nvPr userDrawn="1"/>
        </p:nvSpPr>
        <p:spPr>
          <a:xfrm>
            <a:off x="-905108" y="1905507"/>
            <a:ext cx="1694943" cy="3046860"/>
          </a:xfrm>
          <a:prstGeom prst="rect">
            <a:avLst/>
          </a:prstGeom>
        </p:spPr>
        <p:txBody>
          <a:bodyPr vert="horz" wrap="squar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ctr"/>
            <a:r>
              <a:rPr lang="fr-FR" sz="21999" dirty="0"/>
              <a:t>0</a:t>
            </a:r>
          </a:p>
        </p:txBody>
      </p:sp>
      <p:sp>
        <p:nvSpPr>
          <p:cNvPr id="10" name="Espace réservé du texte 2">
            <a:extLst>
              <a:ext uri="{FF2B5EF4-FFF2-40B4-BE49-F238E27FC236}">
                <a16:creationId xmlns:a16="http://schemas.microsoft.com/office/drawing/2014/main" id="{7949A507-6F53-4267-857F-508188E3C991}"/>
              </a:ext>
            </a:extLst>
          </p:cNvPr>
          <p:cNvSpPr>
            <a:spLocks noGrp="1"/>
          </p:cNvSpPr>
          <p:nvPr>
            <p:ph type="body" idx="1" hasCustomPrompt="1"/>
          </p:nvPr>
        </p:nvSpPr>
        <p:spPr>
          <a:xfrm>
            <a:off x="701448" y="1905507"/>
            <a:ext cx="1719177" cy="3046988"/>
          </a:xfrm>
        </p:spPr>
        <p:txBody>
          <a:bodyPr wrap="none"/>
          <a:lstStyle>
            <a:lvl1pPr marL="0" indent="0">
              <a:lnSpc>
                <a:spcPct val="90000"/>
              </a:lnSpc>
              <a:buNone/>
              <a:defRPr sz="21999">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dirty="0"/>
              <a:t>0</a:t>
            </a:r>
          </a:p>
        </p:txBody>
      </p:sp>
    </p:spTree>
    <p:extLst>
      <p:ext uri="{BB962C8B-B14F-4D97-AF65-F5344CB8AC3E}">
        <p14:creationId xmlns:p14="http://schemas.microsoft.com/office/powerpoint/2010/main" val="223321569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preserve="1" userDrawn="1">
  <p:cSld name="Chapitres orange">
    <p:bg>
      <p:bgPr>
        <a:solidFill>
          <a:schemeClr val="accent6">
            <a:lumMod val="90000"/>
          </a:schemeClr>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E3FCC1C-CDB7-4E52-AAA2-3D75C6841A57}"/>
              </a:ext>
            </a:extLst>
          </p:cNvPr>
          <p:cNvSpPr/>
          <p:nvPr userDrawn="1"/>
        </p:nvSpPr>
        <p:spPr>
          <a:xfrm>
            <a:off x="0" y="0"/>
            <a:ext cx="3791744" cy="6858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7" name="Titre 1">
            <a:extLst>
              <a:ext uri="{FF2B5EF4-FFF2-40B4-BE49-F238E27FC236}">
                <a16:creationId xmlns:a16="http://schemas.microsoft.com/office/drawing/2014/main" id="{0CD61D2F-2BD6-405E-8C8D-EE44C5F44365}"/>
              </a:ext>
            </a:extLst>
          </p:cNvPr>
          <p:cNvSpPr>
            <a:spLocks noGrp="1"/>
          </p:cNvSpPr>
          <p:nvPr>
            <p:ph type="title"/>
          </p:nvPr>
        </p:nvSpPr>
        <p:spPr>
          <a:xfrm>
            <a:off x="4696852" y="1953377"/>
            <a:ext cx="5503605" cy="1846660"/>
          </a:xfrm>
        </p:spPr>
        <p:txBody>
          <a:bodyPr anchor="t"/>
          <a:lstStyle>
            <a:lvl1pPr algn="l">
              <a:lnSpc>
                <a:spcPct val="100000"/>
              </a:lnSpc>
              <a:defRPr sz="6000">
                <a:solidFill>
                  <a:schemeClr val="accent1"/>
                </a:solidFill>
              </a:defRPr>
            </a:lvl1pPr>
          </a:lstStyle>
          <a:p>
            <a:r>
              <a:rPr lang="fr-FR"/>
              <a:t>Modifiez le style du titre</a:t>
            </a:r>
            <a:endParaRPr lang="fr-FR" dirty="0"/>
          </a:p>
        </p:txBody>
      </p:sp>
      <p:sp>
        <p:nvSpPr>
          <p:cNvPr id="10" name="ZoneTexte 9">
            <a:extLst>
              <a:ext uri="{FF2B5EF4-FFF2-40B4-BE49-F238E27FC236}">
                <a16:creationId xmlns:a16="http://schemas.microsoft.com/office/drawing/2014/main" id="{3CC39DD4-DBEF-4F18-A313-379CC09850B9}"/>
              </a:ext>
            </a:extLst>
          </p:cNvPr>
          <p:cNvSpPr txBox="1"/>
          <p:nvPr userDrawn="1"/>
        </p:nvSpPr>
        <p:spPr>
          <a:xfrm>
            <a:off x="-905108" y="1905507"/>
            <a:ext cx="1694943" cy="3046860"/>
          </a:xfrm>
          <a:prstGeom prst="rect">
            <a:avLst/>
          </a:prstGeom>
        </p:spPr>
        <p:txBody>
          <a:bodyPr vert="horz" wrap="squar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ctr"/>
            <a:r>
              <a:rPr lang="fr-FR" sz="21999" dirty="0"/>
              <a:t>0</a:t>
            </a:r>
          </a:p>
        </p:txBody>
      </p:sp>
      <p:sp>
        <p:nvSpPr>
          <p:cNvPr id="11" name="Espace réservé du texte 2">
            <a:extLst>
              <a:ext uri="{FF2B5EF4-FFF2-40B4-BE49-F238E27FC236}">
                <a16:creationId xmlns:a16="http://schemas.microsoft.com/office/drawing/2014/main" id="{C80F5C65-EDBE-4621-906D-A496788FBAA6}"/>
              </a:ext>
            </a:extLst>
          </p:cNvPr>
          <p:cNvSpPr>
            <a:spLocks noGrp="1"/>
          </p:cNvSpPr>
          <p:nvPr>
            <p:ph type="body" idx="1" hasCustomPrompt="1"/>
          </p:nvPr>
        </p:nvSpPr>
        <p:spPr>
          <a:xfrm>
            <a:off x="701448" y="1905507"/>
            <a:ext cx="1719177" cy="3046988"/>
          </a:xfrm>
        </p:spPr>
        <p:txBody>
          <a:bodyPr wrap="none"/>
          <a:lstStyle>
            <a:lvl1pPr marL="0" indent="0">
              <a:lnSpc>
                <a:spcPct val="90000"/>
              </a:lnSpc>
              <a:buNone/>
              <a:defRPr sz="21999">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dirty="0"/>
              <a:t>0</a:t>
            </a:r>
          </a:p>
        </p:txBody>
      </p:sp>
    </p:spTree>
    <p:extLst>
      <p:ext uri="{BB962C8B-B14F-4D97-AF65-F5344CB8AC3E}">
        <p14:creationId xmlns:p14="http://schemas.microsoft.com/office/powerpoint/2010/main" val="335874830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preserve="1" userDrawn="1">
  <p:cSld name="Fond bleu libre">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lvl1pPr>
              <a:defRPr>
                <a:solidFill>
                  <a:schemeClr val="bg1"/>
                </a:solidFill>
              </a:defRPr>
            </a:lvl1pPr>
          </a:lstStyle>
          <a:p>
            <a:r>
              <a:rPr lang="en-US"/>
              <a:t>Cegid Retail - Never Miss a Sale</a:t>
            </a:r>
            <a:endParaRPr lang="fr-FR" dirty="0"/>
          </a:p>
        </p:txBody>
      </p:sp>
      <p:sp>
        <p:nvSpPr>
          <p:cNvPr id="4" name="Espace réservé du numéro de diapositive 3"/>
          <p:cNvSpPr>
            <a:spLocks noGrp="1"/>
          </p:cNvSpPr>
          <p:nvPr>
            <p:ph type="sldNum" sz="quarter" idx="11"/>
          </p:nvPr>
        </p:nvSpPr>
        <p:spPr/>
        <p:txBody>
          <a:bodyPr/>
          <a:lstStyle>
            <a:lvl1pPr algn="l">
              <a:defRPr/>
            </a:lvl1pPr>
          </a:lstStyle>
          <a:p>
            <a:fld id="{72F7D735-2684-4015-BC38-8C62B24B466E}" type="slidenum">
              <a:rPr lang="fr-FR" smtClean="0"/>
              <a:pPr/>
              <a:t>‹N°›</a:t>
            </a:fld>
            <a:endParaRPr lang="fr-FR" dirty="0"/>
          </a:p>
        </p:txBody>
      </p:sp>
      <p:pic>
        <p:nvPicPr>
          <p:cNvPr id="6" name="Image 5">
            <a:extLst>
              <a:ext uri="{FF2B5EF4-FFF2-40B4-BE49-F238E27FC236}">
                <a16:creationId xmlns:a16="http://schemas.microsoft.com/office/drawing/2014/main" id="{00B7E36B-BB2C-004C-B1AB-A85BBE08335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074" y="6167565"/>
            <a:ext cx="1221599" cy="789827"/>
          </a:xfrm>
          <a:prstGeom prst="rect">
            <a:avLst/>
          </a:prstGeom>
        </p:spPr>
      </p:pic>
    </p:spTree>
    <p:extLst>
      <p:ext uri="{BB962C8B-B14F-4D97-AF65-F5344CB8AC3E}">
        <p14:creationId xmlns:p14="http://schemas.microsoft.com/office/powerpoint/2010/main" val="205264000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preserve="1" userDrawn="1">
  <p:cSld name="Disposition personnalisée">
    <p:bg>
      <p:bgPr>
        <a:solidFill>
          <a:schemeClr val="accent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DEC311B7-B4C2-4AE7-ACBB-0A896248E560}"/>
              </a:ext>
            </a:extLst>
          </p:cNvPr>
          <p:cNvSpPr>
            <a:spLocks noGrp="1"/>
          </p:cNvSpPr>
          <p:nvPr>
            <p:ph type="ftr" sz="quarter" idx="10"/>
          </p:nvPr>
        </p:nvSpPr>
        <p:spPr/>
        <p:txBody>
          <a:bodyPr/>
          <a:lstStyle/>
          <a:p>
            <a:r>
              <a:rPr lang="en-US"/>
              <a:t>Cegid Retail - Never Miss a Sale</a:t>
            </a:r>
            <a:endParaRPr lang="fr-FR" dirty="0"/>
          </a:p>
        </p:txBody>
      </p:sp>
      <p:sp>
        <p:nvSpPr>
          <p:cNvPr id="4" name="Espace réservé du numéro de diapositive 3">
            <a:extLst>
              <a:ext uri="{FF2B5EF4-FFF2-40B4-BE49-F238E27FC236}">
                <a16:creationId xmlns:a16="http://schemas.microsoft.com/office/drawing/2014/main" id="{F7E73A05-B033-411A-9CDE-769F5463E11B}"/>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dirty="0"/>
          </a:p>
        </p:txBody>
      </p:sp>
      <p:pic>
        <p:nvPicPr>
          <p:cNvPr id="6" name="Image 5">
            <a:extLst>
              <a:ext uri="{FF2B5EF4-FFF2-40B4-BE49-F238E27FC236}">
                <a16:creationId xmlns:a16="http://schemas.microsoft.com/office/drawing/2014/main" id="{B38F9EE0-3A26-470E-9454-909CE633051E}"/>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923765" y="6165304"/>
            <a:ext cx="1225096" cy="792088"/>
          </a:xfrm>
          <a:prstGeom prst="rect">
            <a:avLst/>
          </a:prstGeom>
        </p:spPr>
      </p:pic>
    </p:spTree>
    <p:extLst>
      <p:ext uri="{BB962C8B-B14F-4D97-AF65-F5344CB8AC3E}">
        <p14:creationId xmlns:p14="http://schemas.microsoft.com/office/powerpoint/2010/main" val="135835820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preserve="1" userDrawn="1">
  <p:cSld name="Fond blanc libre">
    <p:bg>
      <p:bgPr>
        <a:solidFill>
          <a:schemeClr val="bg1"/>
        </a:solidFill>
        <a:effectLst/>
      </p:bgPr>
    </p:bg>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lvl1pPr>
              <a:defRPr>
                <a:solidFill>
                  <a:schemeClr val="tx1"/>
                </a:solidFill>
              </a:defRPr>
            </a:lvl1pPr>
          </a:lstStyle>
          <a:p>
            <a:r>
              <a:rPr lang="en-US"/>
              <a:t>Cegid Retail - Never Miss a Sale</a:t>
            </a:r>
            <a:endParaRPr lang="fr-FR" dirty="0"/>
          </a:p>
        </p:txBody>
      </p:sp>
      <p:sp>
        <p:nvSpPr>
          <p:cNvPr id="4" name="Espace réservé du numéro de diapositive 3"/>
          <p:cNvSpPr>
            <a:spLocks noGrp="1"/>
          </p:cNvSpPr>
          <p:nvPr>
            <p:ph type="sldNum" sz="quarter" idx="11"/>
          </p:nvPr>
        </p:nvSpPr>
        <p:spPr/>
        <p:txBody>
          <a:bodyPr/>
          <a:lstStyle>
            <a:lvl1pPr algn="l">
              <a:defRPr/>
            </a:lvl1pPr>
          </a:lstStyle>
          <a:p>
            <a:fld id="{72F7D735-2684-4015-BC38-8C62B24B466E}" type="slidenum">
              <a:rPr lang="fr-FR" smtClean="0"/>
              <a:pPr/>
              <a:t>‹N°›</a:t>
            </a:fld>
            <a:endParaRPr lang="fr-FR" dirty="0"/>
          </a:p>
        </p:txBody>
      </p:sp>
      <p:grpSp>
        <p:nvGrpSpPr>
          <p:cNvPr id="5" name="Graphique 7">
            <a:extLst>
              <a:ext uri="{FF2B5EF4-FFF2-40B4-BE49-F238E27FC236}">
                <a16:creationId xmlns:a16="http://schemas.microsoft.com/office/drawing/2014/main" id="{221E1B09-8E86-40E5-9266-1CBCBCF1309B}"/>
              </a:ext>
            </a:extLst>
          </p:cNvPr>
          <p:cNvGrpSpPr/>
          <p:nvPr userDrawn="1"/>
        </p:nvGrpSpPr>
        <p:grpSpPr>
          <a:xfrm>
            <a:off x="11189412" y="6345913"/>
            <a:ext cx="719560" cy="293923"/>
            <a:chOff x="3286125" y="2281237"/>
            <a:chExt cx="5619750" cy="2295525"/>
          </a:xfrm>
          <a:solidFill>
            <a:schemeClr val="accent3"/>
          </a:solidFill>
        </p:grpSpPr>
        <p:sp>
          <p:nvSpPr>
            <p:cNvPr id="7" name="Forme libre : forme 6">
              <a:extLst>
                <a:ext uri="{FF2B5EF4-FFF2-40B4-BE49-F238E27FC236}">
                  <a16:creationId xmlns:a16="http://schemas.microsoft.com/office/drawing/2014/main" id="{10525E44-DA55-4131-A3E5-84A5A458F363}"/>
                </a:ext>
              </a:extLst>
            </p:cNvPr>
            <p:cNvSpPr/>
            <p:nvPr/>
          </p:nvSpPr>
          <p:spPr>
            <a:xfrm>
              <a:off x="5698331" y="2744628"/>
              <a:ext cx="1228725" cy="1828800"/>
            </a:xfrm>
            <a:custGeom>
              <a:avLst/>
              <a:gdLst>
                <a:gd name="connsiteX0" fmla="*/ 621696 w 1228725"/>
                <a:gd name="connsiteY0" fmla="*/ 958787 h 1828800"/>
                <a:gd name="connsiteX1" fmla="*/ 316896 w 1228725"/>
                <a:gd name="connsiteY1" fmla="*/ 624173 h 1828800"/>
                <a:gd name="connsiteX2" fmla="*/ 621696 w 1228725"/>
                <a:gd name="connsiteY2" fmla="*/ 294322 h 1828800"/>
                <a:gd name="connsiteX3" fmla="*/ 926496 w 1228725"/>
                <a:gd name="connsiteY3" fmla="*/ 624173 h 1828800"/>
                <a:gd name="connsiteX4" fmla="*/ 621696 w 1228725"/>
                <a:gd name="connsiteY4" fmla="*/ 958787 h 1828800"/>
                <a:gd name="connsiteX5" fmla="*/ 924115 w 1228725"/>
                <a:gd name="connsiteY5" fmla="*/ 36957 h 1828800"/>
                <a:gd name="connsiteX6" fmla="*/ 924115 w 1228725"/>
                <a:gd name="connsiteY6" fmla="*/ 160782 h 1828800"/>
                <a:gd name="connsiteX7" fmla="*/ 876490 w 1228725"/>
                <a:gd name="connsiteY7" fmla="*/ 160782 h 1828800"/>
                <a:gd name="connsiteX8" fmla="*/ 871918 w 1228725"/>
                <a:gd name="connsiteY8" fmla="*/ 155734 h 1828800"/>
                <a:gd name="connsiteX9" fmla="*/ 539401 w 1228725"/>
                <a:gd name="connsiteY9" fmla="*/ 7144 h 1828800"/>
                <a:gd name="connsiteX10" fmla="*/ 7144 w 1228725"/>
                <a:gd name="connsiteY10" fmla="*/ 624173 h 1828800"/>
                <a:gd name="connsiteX11" fmla="*/ 555498 w 1228725"/>
                <a:gd name="connsiteY11" fmla="*/ 1243298 h 1828800"/>
                <a:gd name="connsiteX12" fmla="*/ 868966 w 1228725"/>
                <a:gd name="connsiteY12" fmla="*/ 1106900 h 1828800"/>
                <a:gd name="connsiteX13" fmla="*/ 873633 w 1228725"/>
                <a:gd name="connsiteY13" fmla="*/ 1101090 h 1828800"/>
                <a:gd name="connsiteX14" fmla="*/ 922115 w 1228725"/>
                <a:gd name="connsiteY14" fmla="*/ 1101090 h 1828800"/>
                <a:gd name="connsiteX15" fmla="*/ 922115 w 1228725"/>
                <a:gd name="connsiteY15" fmla="*/ 1340739 h 1828800"/>
                <a:gd name="connsiteX16" fmla="*/ 725614 w 1228725"/>
                <a:gd name="connsiteY16" fmla="*/ 1537240 h 1828800"/>
                <a:gd name="connsiteX17" fmla="*/ 327279 w 1228725"/>
                <a:gd name="connsiteY17" fmla="*/ 1537240 h 1828800"/>
                <a:gd name="connsiteX18" fmla="*/ 327279 w 1228725"/>
                <a:gd name="connsiteY18" fmla="*/ 1827181 h 1828800"/>
                <a:gd name="connsiteX19" fmla="*/ 765429 w 1228725"/>
                <a:gd name="connsiteY19" fmla="*/ 1827181 h 1828800"/>
                <a:gd name="connsiteX20" fmla="*/ 1225106 w 1228725"/>
                <a:gd name="connsiteY20" fmla="*/ 1367504 h 1828800"/>
                <a:gd name="connsiteX21" fmla="*/ 1225106 w 1228725"/>
                <a:gd name="connsiteY21" fmla="*/ 36957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8725" h="1828800">
                  <a:moveTo>
                    <a:pt x="621696" y="958787"/>
                  </a:moveTo>
                  <a:cubicBezTo>
                    <a:pt x="445198" y="958787"/>
                    <a:pt x="316896" y="818102"/>
                    <a:pt x="316896" y="624173"/>
                  </a:cubicBezTo>
                  <a:cubicBezTo>
                    <a:pt x="316896" y="433102"/>
                    <a:pt x="445008" y="294322"/>
                    <a:pt x="621696" y="294322"/>
                  </a:cubicBezTo>
                  <a:cubicBezTo>
                    <a:pt x="798386" y="294322"/>
                    <a:pt x="926496" y="433102"/>
                    <a:pt x="926496" y="624173"/>
                  </a:cubicBezTo>
                  <a:cubicBezTo>
                    <a:pt x="926496" y="815245"/>
                    <a:pt x="795528" y="958787"/>
                    <a:pt x="621696" y="958787"/>
                  </a:cubicBezTo>
                  <a:moveTo>
                    <a:pt x="924115" y="36957"/>
                  </a:moveTo>
                  <a:lnTo>
                    <a:pt x="924115" y="160782"/>
                  </a:lnTo>
                  <a:lnTo>
                    <a:pt x="876490" y="160782"/>
                  </a:lnTo>
                  <a:lnTo>
                    <a:pt x="871918" y="155734"/>
                  </a:lnTo>
                  <a:cubicBezTo>
                    <a:pt x="805243" y="83820"/>
                    <a:pt x="718280" y="7144"/>
                    <a:pt x="539401" y="7144"/>
                  </a:cubicBezTo>
                  <a:cubicBezTo>
                    <a:pt x="240982" y="7144"/>
                    <a:pt x="7144" y="278225"/>
                    <a:pt x="7144" y="624173"/>
                  </a:cubicBezTo>
                  <a:cubicBezTo>
                    <a:pt x="7144" y="971550"/>
                    <a:pt x="248031" y="1243298"/>
                    <a:pt x="555498" y="1243298"/>
                  </a:cubicBezTo>
                  <a:cubicBezTo>
                    <a:pt x="733710" y="1243298"/>
                    <a:pt x="816673" y="1170337"/>
                    <a:pt x="868966" y="1106900"/>
                  </a:cubicBezTo>
                  <a:lnTo>
                    <a:pt x="873633" y="1101090"/>
                  </a:lnTo>
                  <a:lnTo>
                    <a:pt x="922115" y="1101090"/>
                  </a:lnTo>
                  <a:lnTo>
                    <a:pt x="922115" y="1340739"/>
                  </a:lnTo>
                  <a:cubicBezTo>
                    <a:pt x="922115" y="1449263"/>
                    <a:pt x="834139" y="1537240"/>
                    <a:pt x="725614" y="1537240"/>
                  </a:cubicBezTo>
                  <a:lnTo>
                    <a:pt x="327279" y="1537240"/>
                  </a:lnTo>
                  <a:lnTo>
                    <a:pt x="327279" y="1827181"/>
                  </a:lnTo>
                  <a:lnTo>
                    <a:pt x="765429" y="1827181"/>
                  </a:lnTo>
                  <a:cubicBezTo>
                    <a:pt x="1019302" y="1827181"/>
                    <a:pt x="1225106" y="1621376"/>
                    <a:pt x="1225106" y="1367504"/>
                  </a:cubicBezTo>
                  <a:lnTo>
                    <a:pt x="1225106" y="36957"/>
                  </a:lnTo>
                  <a:close/>
                </a:path>
              </a:pathLst>
            </a:custGeom>
            <a:grpFill/>
            <a:ln w="9525" cap="flat">
              <a:noFill/>
              <a:prstDash val="solid"/>
              <a:miter/>
            </a:ln>
          </p:spPr>
          <p:txBody>
            <a:bodyPr rtlCol="0" anchor="ctr"/>
            <a:lstStyle/>
            <a:p>
              <a:endParaRPr lang="fr-FR" sz="1800" dirty="0"/>
            </a:p>
          </p:txBody>
        </p:sp>
        <p:sp>
          <p:nvSpPr>
            <p:cNvPr id="8" name="Forme libre : forme 7">
              <a:extLst>
                <a:ext uri="{FF2B5EF4-FFF2-40B4-BE49-F238E27FC236}">
                  <a16:creationId xmlns:a16="http://schemas.microsoft.com/office/drawing/2014/main" id="{1663448A-2448-4BC1-89EA-BD0CC98CA47B}"/>
                </a:ext>
              </a:extLst>
            </p:cNvPr>
            <p:cNvSpPr/>
            <p:nvPr/>
          </p:nvSpPr>
          <p:spPr>
            <a:xfrm>
              <a:off x="4342829" y="2767679"/>
              <a:ext cx="1200150" cy="1247775"/>
            </a:xfrm>
            <a:custGeom>
              <a:avLst/>
              <a:gdLst>
                <a:gd name="connsiteX0" fmla="*/ 617411 w 1200150"/>
                <a:gd name="connsiteY0" fmla="*/ 1243489 h 1247775"/>
                <a:gd name="connsiteX1" fmla="*/ 7144 w 1200150"/>
                <a:gd name="connsiteY1" fmla="*/ 626269 h 1247775"/>
                <a:gd name="connsiteX2" fmla="*/ 608266 w 1200150"/>
                <a:gd name="connsiteY2" fmla="*/ 7144 h 1247775"/>
                <a:gd name="connsiteX3" fmla="*/ 1195578 w 1200150"/>
                <a:gd name="connsiteY3" fmla="*/ 624268 h 1247775"/>
                <a:gd name="connsiteX4" fmla="*/ 1195578 w 1200150"/>
                <a:gd name="connsiteY4" fmla="*/ 693420 h 1247775"/>
                <a:gd name="connsiteX5" fmla="*/ 319278 w 1200150"/>
                <a:gd name="connsiteY5" fmla="*/ 693420 h 1247775"/>
                <a:gd name="connsiteX6" fmla="*/ 319278 w 1200150"/>
                <a:gd name="connsiteY6" fmla="*/ 709422 h 1247775"/>
                <a:gd name="connsiteX7" fmla="*/ 612457 w 1200150"/>
                <a:gd name="connsiteY7" fmla="*/ 979456 h 1247775"/>
                <a:gd name="connsiteX8" fmla="*/ 882396 w 1200150"/>
                <a:gd name="connsiteY8" fmla="*/ 837724 h 1247775"/>
                <a:gd name="connsiteX9" fmla="*/ 1151191 w 1200150"/>
                <a:gd name="connsiteY9" fmla="*/ 899446 h 1247775"/>
                <a:gd name="connsiteX10" fmla="*/ 617029 w 1200150"/>
                <a:gd name="connsiteY10" fmla="*/ 1243775 h 1247775"/>
                <a:gd name="connsiteX11" fmla="*/ 607504 w 1200150"/>
                <a:gd name="connsiteY11" fmla="*/ 253174 h 1247775"/>
                <a:gd name="connsiteX12" fmla="*/ 321278 w 1200150"/>
                <a:gd name="connsiteY12" fmla="*/ 484441 h 1247775"/>
                <a:gd name="connsiteX13" fmla="*/ 318611 w 1200150"/>
                <a:gd name="connsiteY13" fmla="*/ 502539 h 1247775"/>
                <a:gd name="connsiteX14" fmla="*/ 892207 w 1200150"/>
                <a:gd name="connsiteY14" fmla="*/ 502539 h 1247775"/>
                <a:gd name="connsiteX15" fmla="*/ 889921 w 1200150"/>
                <a:gd name="connsiteY15" fmla="*/ 484727 h 1247775"/>
                <a:gd name="connsiteX16" fmla="*/ 608266 w 1200150"/>
                <a:gd name="connsiteY16" fmla="*/ 253174 h 124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00150" h="1247775">
                  <a:moveTo>
                    <a:pt x="617411" y="1243489"/>
                  </a:moveTo>
                  <a:cubicBezTo>
                    <a:pt x="263747" y="1243489"/>
                    <a:pt x="7144" y="983932"/>
                    <a:pt x="7144" y="626269"/>
                  </a:cubicBezTo>
                  <a:cubicBezTo>
                    <a:pt x="7144" y="273177"/>
                    <a:pt x="265557" y="7144"/>
                    <a:pt x="608266" y="7144"/>
                  </a:cubicBezTo>
                  <a:cubicBezTo>
                    <a:pt x="954119" y="7144"/>
                    <a:pt x="1195578" y="260890"/>
                    <a:pt x="1195578" y="624268"/>
                  </a:cubicBezTo>
                  <a:lnTo>
                    <a:pt x="1195578" y="693420"/>
                  </a:lnTo>
                  <a:lnTo>
                    <a:pt x="319278" y="693420"/>
                  </a:lnTo>
                  <a:lnTo>
                    <a:pt x="319278" y="709422"/>
                  </a:lnTo>
                  <a:cubicBezTo>
                    <a:pt x="321564" y="871347"/>
                    <a:pt x="439388" y="979456"/>
                    <a:pt x="612457" y="979456"/>
                  </a:cubicBezTo>
                  <a:cubicBezTo>
                    <a:pt x="737139" y="979456"/>
                    <a:pt x="835533" y="927830"/>
                    <a:pt x="882396" y="837724"/>
                  </a:cubicBezTo>
                  <a:lnTo>
                    <a:pt x="1151191" y="899446"/>
                  </a:lnTo>
                  <a:cubicBezTo>
                    <a:pt x="1074039" y="1118521"/>
                    <a:pt x="879253" y="1243775"/>
                    <a:pt x="617029" y="1243775"/>
                  </a:cubicBezTo>
                  <a:moveTo>
                    <a:pt x="607504" y="253174"/>
                  </a:moveTo>
                  <a:cubicBezTo>
                    <a:pt x="442246" y="253174"/>
                    <a:pt x="338423" y="369570"/>
                    <a:pt x="321278" y="484441"/>
                  </a:cubicBezTo>
                  <a:lnTo>
                    <a:pt x="318611" y="502539"/>
                  </a:lnTo>
                  <a:lnTo>
                    <a:pt x="892207" y="502539"/>
                  </a:lnTo>
                  <a:lnTo>
                    <a:pt x="889921" y="484727"/>
                  </a:lnTo>
                  <a:cubicBezTo>
                    <a:pt x="872204" y="350615"/>
                    <a:pt x="753808" y="253174"/>
                    <a:pt x="608266" y="253174"/>
                  </a:cubicBezTo>
                </a:path>
              </a:pathLst>
            </a:custGeom>
            <a:grpFill/>
            <a:ln w="9525" cap="flat">
              <a:noFill/>
              <a:prstDash val="solid"/>
              <a:miter/>
            </a:ln>
          </p:spPr>
          <p:txBody>
            <a:bodyPr rtlCol="0" anchor="ctr"/>
            <a:lstStyle/>
            <a:p>
              <a:endParaRPr lang="fr-FR" sz="1800" dirty="0"/>
            </a:p>
          </p:txBody>
        </p:sp>
        <p:sp>
          <p:nvSpPr>
            <p:cNvPr id="9" name="Forme libre : forme 8">
              <a:extLst>
                <a:ext uri="{FF2B5EF4-FFF2-40B4-BE49-F238E27FC236}">
                  <a16:creationId xmlns:a16="http://schemas.microsoft.com/office/drawing/2014/main" id="{F0FEA579-3A3D-4200-AC33-3896B48BA6FD}"/>
                </a:ext>
              </a:extLst>
            </p:cNvPr>
            <p:cNvSpPr/>
            <p:nvPr/>
          </p:nvSpPr>
          <p:spPr>
            <a:xfrm>
              <a:off x="7150513" y="2274093"/>
              <a:ext cx="371475" cy="1704975"/>
            </a:xfrm>
            <a:custGeom>
              <a:avLst/>
              <a:gdLst>
                <a:gd name="connsiteX0" fmla="*/ 34671 w 371475"/>
                <a:gd name="connsiteY0" fmla="*/ 555212 h 1704975"/>
                <a:gd name="connsiteX1" fmla="*/ 335661 w 371475"/>
                <a:gd name="connsiteY1" fmla="*/ 555212 h 1704975"/>
                <a:gd name="connsiteX2" fmla="*/ 335661 w 371475"/>
                <a:gd name="connsiteY2" fmla="*/ 1700689 h 1704975"/>
                <a:gd name="connsiteX3" fmla="*/ 34671 w 371475"/>
                <a:gd name="connsiteY3" fmla="*/ 1700689 h 1704975"/>
                <a:gd name="connsiteX4" fmla="*/ 190881 w 371475"/>
                <a:gd name="connsiteY4" fmla="*/ 363188 h 1704975"/>
                <a:gd name="connsiteX5" fmla="*/ 7144 w 371475"/>
                <a:gd name="connsiteY5" fmla="*/ 184023 h 1704975"/>
                <a:gd name="connsiteX6" fmla="*/ 190881 w 371475"/>
                <a:gd name="connsiteY6" fmla="*/ 7144 h 1704975"/>
                <a:gd name="connsiteX7" fmla="*/ 371856 w 371475"/>
                <a:gd name="connsiteY7" fmla="*/ 184023 h 1704975"/>
                <a:gd name="connsiteX8" fmla="*/ 190881 w 371475"/>
                <a:gd name="connsiteY8" fmla="*/ 363188 h 170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1475" h="1704975">
                  <a:moveTo>
                    <a:pt x="34671" y="555212"/>
                  </a:moveTo>
                  <a:lnTo>
                    <a:pt x="335661" y="555212"/>
                  </a:lnTo>
                  <a:lnTo>
                    <a:pt x="335661" y="1700689"/>
                  </a:lnTo>
                  <a:lnTo>
                    <a:pt x="34671" y="1700689"/>
                  </a:lnTo>
                  <a:close/>
                  <a:moveTo>
                    <a:pt x="190881" y="363188"/>
                  </a:moveTo>
                  <a:cubicBezTo>
                    <a:pt x="86106" y="363188"/>
                    <a:pt x="7144" y="286226"/>
                    <a:pt x="7144" y="184023"/>
                  </a:cubicBezTo>
                  <a:cubicBezTo>
                    <a:pt x="7144" y="83248"/>
                    <a:pt x="86106" y="7144"/>
                    <a:pt x="190881" y="7144"/>
                  </a:cubicBezTo>
                  <a:cubicBezTo>
                    <a:pt x="292608" y="7144"/>
                    <a:pt x="371856" y="84868"/>
                    <a:pt x="371856" y="184023"/>
                  </a:cubicBezTo>
                  <a:cubicBezTo>
                    <a:pt x="371856" y="286226"/>
                    <a:pt x="293846" y="363188"/>
                    <a:pt x="190881" y="363188"/>
                  </a:cubicBezTo>
                </a:path>
              </a:pathLst>
            </a:custGeom>
            <a:grpFill/>
            <a:ln w="9525" cap="flat">
              <a:noFill/>
              <a:prstDash val="solid"/>
              <a:miter/>
            </a:ln>
          </p:spPr>
          <p:txBody>
            <a:bodyPr rtlCol="0" anchor="ctr"/>
            <a:lstStyle/>
            <a:p>
              <a:endParaRPr lang="fr-FR" sz="1800" dirty="0"/>
            </a:p>
          </p:txBody>
        </p:sp>
        <p:sp>
          <p:nvSpPr>
            <p:cNvPr id="10" name="Forme libre : forme 9">
              <a:extLst>
                <a:ext uri="{FF2B5EF4-FFF2-40B4-BE49-F238E27FC236}">
                  <a16:creationId xmlns:a16="http://schemas.microsoft.com/office/drawing/2014/main" id="{019D212B-7CDA-4C09-A9FE-5CAFAA590144}"/>
                </a:ext>
              </a:extLst>
            </p:cNvPr>
            <p:cNvSpPr/>
            <p:nvPr/>
          </p:nvSpPr>
          <p:spPr>
            <a:xfrm>
              <a:off x="7678484" y="2288952"/>
              <a:ext cx="1228725" cy="1724025"/>
            </a:xfrm>
            <a:custGeom>
              <a:avLst/>
              <a:gdLst>
                <a:gd name="connsiteX0" fmla="*/ 555593 w 1228725"/>
                <a:gd name="connsiteY0" fmla="*/ 1725263 h 1724025"/>
                <a:gd name="connsiteX1" fmla="*/ 7144 w 1228725"/>
                <a:gd name="connsiteY1" fmla="*/ 1106138 h 1724025"/>
                <a:gd name="connsiteX2" fmla="*/ 537210 w 1228725"/>
                <a:gd name="connsiteY2" fmla="*/ 489013 h 1724025"/>
                <a:gd name="connsiteX3" fmla="*/ 868870 w 1228725"/>
                <a:gd name="connsiteY3" fmla="*/ 636746 h 1724025"/>
                <a:gd name="connsiteX4" fmla="*/ 873633 w 1228725"/>
                <a:gd name="connsiteY4" fmla="*/ 642652 h 1724025"/>
                <a:gd name="connsiteX5" fmla="*/ 922115 w 1228725"/>
                <a:gd name="connsiteY5" fmla="*/ 642652 h 1724025"/>
                <a:gd name="connsiteX6" fmla="*/ 922115 w 1228725"/>
                <a:gd name="connsiteY6" fmla="*/ 7144 h 1724025"/>
                <a:gd name="connsiteX7" fmla="*/ 1225486 w 1228725"/>
                <a:gd name="connsiteY7" fmla="*/ 7144 h 1724025"/>
                <a:gd name="connsiteX8" fmla="*/ 1225486 w 1228725"/>
                <a:gd name="connsiteY8" fmla="*/ 1695450 h 1724025"/>
                <a:gd name="connsiteX9" fmla="*/ 922115 w 1228725"/>
                <a:gd name="connsiteY9" fmla="*/ 1695450 h 1724025"/>
                <a:gd name="connsiteX10" fmla="*/ 922115 w 1228725"/>
                <a:gd name="connsiteY10" fmla="*/ 1583055 h 1724025"/>
                <a:gd name="connsiteX11" fmla="*/ 873347 w 1228725"/>
                <a:gd name="connsiteY11" fmla="*/ 1583055 h 1724025"/>
                <a:gd name="connsiteX12" fmla="*/ 868584 w 1228725"/>
                <a:gd name="connsiteY12" fmla="*/ 1589341 h 1724025"/>
                <a:gd name="connsiteX13" fmla="*/ 555593 w 1228725"/>
                <a:gd name="connsiteY13" fmla="*/ 1725263 h 1724025"/>
                <a:gd name="connsiteX14" fmla="*/ 619791 w 1228725"/>
                <a:gd name="connsiteY14" fmla="*/ 775906 h 1724025"/>
                <a:gd name="connsiteX15" fmla="*/ 314991 w 1228725"/>
                <a:gd name="connsiteY15" fmla="*/ 1108139 h 1724025"/>
                <a:gd name="connsiteX16" fmla="*/ 621982 w 1228725"/>
                <a:gd name="connsiteY16" fmla="*/ 1440371 h 1724025"/>
                <a:gd name="connsiteX17" fmla="*/ 926782 w 1228725"/>
                <a:gd name="connsiteY17" fmla="*/ 1108139 h 1724025"/>
                <a:gd name="connsiteX18" fmla="*/ 619887 w 1228725"/>
                <a:gd name="connsiteY18" fmla="*/ 775906 h 172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28725" h="1724025">
                  <a:moveTo>
                    <a:pt x="555593" y="1725263"/>
                  </a:moveTo>
                  <a:cubicBezTo>
                    <a:pt x="248030" y="1725263"/>
                    <a:pt x="7144" y="1453134"/>
                    <a:pt x="7144" y="1106138"/>
                  </a:cubicBezTo>
                  <a:cubicBezTo>
                    <a:pt x="7144" y="759143"/>
                    <a:pt x="240030" y="489013"/>
                    <a:pt x="537210" y="489013"/>
                  </a:cubicBezTo>
                  <a:cubicBezTo>
                    <a:pt x="678275" y="489013"/>
                    <a:pt x="789812" y="538734"/>
                    <a:pt x="868870" y="636746"/>
                  </a:cubicBezTo>
                  <a:lnTo>
                    <a:pt x="873633" y="642652"/>
                  </a:lnTo>
                  <a:lnTo>
                    <a:pt x="922115" y="642652"/>
                  </a:lnTo>
                  <a:lnTo>
                    <a:pt x="922115" y="7144"/>
                  </a:lnTo>
                  <a:lnTo>
                    <a:pt x="1225486" y="7144"/>
                  </a:lnTo>
                  <a:lnTo>
                    <a:pt x="1225486" y="1695450"/>
                  </a:lnTo>
                  <a:lnTo>
                    <a:pt x="922115" y="1695450"/>
                  </a:lnTo>
                  <a:lnTo>
                    <a:pt x="922115" y="1583055"/>
                  </a:lnTo>
                  <a:lnTo>
                    <a:pt x="873347" y="1583055"/>
                  </a:lnTo>
                  <a:lnTo>
                    <a:pt x="868584" y="1589341"/>
                  </a:lnTo>
                  <a:cubicBezTo>
                    <a:pt x="800291" y="1679543"/>
                    <a:pt x="694944" y="1725263"/>
                    <a:pt x="555593" y="1725263"/>
                  </a:cubicBezTo>
                  <a:moveTo>
                    <a:pt x="619791" y="775906"/>
                  </a:moveTo>
                  <a:cubicBezTo>
                    <a:pt x="443199" y="775906"/>
                    <a:pt x="314991" y="915638"/>
                    <a:pt x="314991" y="1108139"/>
                  </a:cubicBezTo>
                  <a:cubicBezTo>
                    <a:pt x="314991" y="1300639"/>
                    <a:pt x="444055" y="1440371"/>
                    <a:pt x="621982" y="1440371"/>
                  </a:cubicBezTo>
                  <a:cubicBezTo>
                    <a:pt x="795624" y="1440371"/>
                    <a:pt x="926782" y="1297496"/>
                    <a:pt x="926782" y="1108139"/>
                  </a:cubicBezTo>
                  <a:cubicBezTo>
                    <a:pt x="926782" y="912495"/>
                    <a:pt x="800576" y="775906"/>
                    <a:pt x="619887" y="775906"/>
                  </a:cubicBezTo>
                </a:path>
              </a:pathLst>
            </a:custGeom>
            <a:grpFill/>
            <a:ln w="9525" cap="flat">
              <a:noFill/>
              <a:prstDash val="solid"/>
              <a:miter/>
            </a:ln>
          </p:spPr>
          <p:txBody>
            <a:bodyPr rtlCol="0" anchor="ctr"/>
            <a:lstStyle/>
            <a:p>
              <a:endParaRPr lang="fr-FR" sz="1800" dirty="0"/>
            </a:p>
          </p:txBody>
        </p:sp>
        <p:sp>
          <p:nvSpPr>
            <p:cNvPr id="11" name="Forme libre : forme 10">
              <a:extLst>
                <a:ext uri="{FF2B5EF4-FFF2-40B4-BE49-F238E27FC236}">
                  <a16:creationId xmlns:a16="http://schemas.microsoft.com/office/drawing/2014/main" id="{FBD9CA73-8D58-49AA-AD25-EDD1EF85D6AC}"/>
                </a:ext>
              </a:extLst>
            </p:cNvPr>
            <p:cNvSpPr/>
            <p:nvPr/>
          </p:nvSpPr>
          <p:spPr>
            <a:xfrm>
              <a:off x="3278981" y="2770346"/>
              <a:ext cx="990600" cy="1238250"/>
            </a:xfrm>
            <a:custGeom>
              <a:avLst/>
              <a:gdLst>
                <a:gd name="connsiteX0" fmla="*/ 605028 w 990600"/>
                <a:gd name="connsiteY0" fmla="*/ 1236917 h 1238250"/>
                <a:gd name="connsiteX1" fmla="*/ 7144 w 990600"/>
                <a:gd name="connsiteY1" fmla="*/ 629317 h 1238250"/>
                <a:gd name="connsiteX2" fmla="*/ 634174 w 990600"/>
                <a:gd name="connsiteY2" fmla="*/ 7144 h 1238250"/>
                <a:gd name="connsiteX3" fmla="*/ 981742 w 990600"/>
                <a:gd name="connsiteY3" fmla="*/ 89345 h 1238250"/>
                <a:gd name="connsiteX4" fmla="*/ 883825 w 990600"/>
                <a:gd name="connsiteY4" fmla="*/ 333089 h 1238250"/>
                <a:gd name="connsiteX5" fmla="*/ 663416 w 990600"/>
                <a:gd name="connsiteY5" fmla="*/ 282416 h 1238250"/>
                <a:gd name="connsiteX6" fmla="*/ 319373 w 990600"/>
                <a:gd name="connsiteY6" fmla="*/ 624459 h 1238250"/>
                <a:gd name="connsiteX7" fmla="*/ 668369 w 990600"/>
                <a:gd name="connsiteY7" fmla="*/ 966502 h 1238250"/>
                <a:gd name="connsiteX8" fmla="*/ 883158 w 990600"/>
                <a:gd name="connsiteY8" fmla="*/ 904875 h 1238250"/>
                <a:gd name="connsiteX9" fmla="*/ 986599 w 990600"/>
                <a:gd name="connsiteY9" fmla="*/ 1120521 h 1238250"/>
                <a:gd name="connsiteX10" fmla="*/ 605028 w 990600"/>
                <a:gd name="connsiteY10" fmla="*/ 1236917 h 123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90600" h="1238250">
                  <a:moveTo>
                    <a:pt x="605028" y="1236917"/>
                  </a:moveTo>
                  <a:cubicBezTo>
                    <a:pt x="258603" y="1236917"/>
                    <a:pt x="7144" y="981361"/>
                    <a:pt x="7144" y="629317"/>
                  </a:cubicBezTo>
                  <a:cubicBezTo>
                    <a:pt x="7144" y="268796"/>
                    <a:pt x="270891" y="7144"/>
                    <a:pt x="634174" y="7144"/>
                  </a:cubicBezTo>
                  <a:cubicBezTo>
                    <a:pt x="759619" y="7144"/>
                    <a:pt x="854487" y="29528"/>
                    <a:pt x="981742" y="89345"/>
                  </a:cubicBezTo>
                  <a:lnTo>
                    <a:pt x="883825" y="333089"/>
                  </a:lnTo>
                  <a:cubicBezTo>
                    <a:pt x="800385" y="296228"/>
                    <a:pt x="739997" y="282416"/>
                    <a:pt x="663416" y="282416"/>
                  </a:cubicBezTo>
                  <a:cubicBezTo>
                    <a:pt x="471201" y="282416"/>
                    <a:pt x="319373" y="394240"/>
                    <a:pt x="319373" y="624459"/>
                  </a:cubicBezTo>
                  <a:cubicBezTo>
                    <a:pt x="319373" y="854678"/>
                    <a:pt x="466915" y="966502"/>
                    <a:pt x="668369" y="966502"/>
                  </a:cubicBezTo>
                  <a:cubicBezTo>
                    <a:pt x="745521" y="966502"/>
                    <a:pt x="806482" y="949166"/>
                    <a:pt x="883158" y="904875"/>
                  </a:cubicBezTo>
                  <a:lnTo>
                    <a:pt x="986599" y="1120521"/>
                  </a:lnTo>
                  <a:cubicBezTo>
                    <a:pt x="863346" y="1200912"/>
                    <a:pt x="745427" y="1236917"/>
                    <a:pt x="605028" y="1236917"/>
                  </a:cubicBezTo>
                </a:path>
              </a:pathLst>
            </a:custGeom>
            <a:grpFill/>
            <a:ln w="9525" cap="flat">
              <a:noFill/>
              <a:prstDash val="solid"/>
              <a:miter/>
            </a:ln>
          </p:spPr>
          <p:txBody>
            <a:bodyPr rtlCol="0" anchor="ctr"/>
            <a:lstStyle/>
            <a:p>
              <a:endParaRPr lang="fr-FR" sz="1800" dirty="0"/>
            </a:p>
          </p:txBody>
        </p:sp>
      </p:grpSp>
    </p:spTree>
    <p:extLst>
      <p:ext uri="{BB962C8B-B14F-4D97-AF65-F5344CB8AC3E}">
        <p14:creationId xmlns:p14="http://schemas.microsoft.com/office/powerpoint/2010/main" val="369674474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preserve="1" userDrawn="1">
  <p:cSld name="Chiffre clé">
    <p:bg>
      <p:bgPr>
        <a:solidFill>
          <a:schemeClr val="tx1"/>
        </a:solidFill>
        <a:effectLst/>
      </p:bgPr>
    </p:bg>
    <p:spTree>
      <p:nvGrpSpPr>
        <p:cNvPr id="1" name=""/>
        <p:cNvGrpSpPr/>
        <p:nvPr/>
      </p:nvGrpSpPr>
      <p:grpSpPr>
        <a:xfrm>
          <a:off x="0" y="0"/>
          <a:ext cx="0" cy="0"/>
          <a:chOff x="0" y="0"/>
          <a:chExt cx="0" cy="0"/>
        </a:xfrm>
      </p:grpSpPr>
      <p:pic>
        <p:nvPicPr>
          <p:cNvPr id="7" name="Image 6" descr="Une image contenant objet&#10;&#10;Description générée automatiquement">
            <a:extLst>
              <a:ext uri="{FF2B5EF4-FFF2-40B4-BE49-F238E27FC236}">
                <a16:creationId xmlns:a16="http://schemas.microsoft.com/office/drawing/2014/main" id="{D9FFBD9D-BEB8-48C9-B529-E9125F2E6179}"/>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00744" y="1524629"/>
            <a:ext cx="5760640" cy="8148131"/>
          </a:xfrm>
          <a:prstGeom prst="rect">
            <a:avLst/>
          </a:prstGeom>
        </p:spPr>
      </p:pic>
      <p:sp>
        <p:nvSpPr>
          <p:cNvPr id="3" name="Espace réservé du pied de page 2"/>
          <p:cNvSpPr>
            <a:spLocks noGrp="1"/>
          </p:cNvSpPr>
          <p:nvPr>
            <p:ph type="ftr" sz="quarter" idx="10"/>
          </p:nvPr>
        </p:nvSpPr>
        <p:spPr/>
        <p:txBody>
          <a:bodyPr/>
          <a:lstStyle>
            <a:lvl1pPr>
              <a:defRPr>
                <a:solidFill>
                  <a:schemeClr val="bg1"/>
                </a:solidFill>
              </a:defRPr>
            </a:lvl1pPr>
          </a:lstStyle>
          <a:p>
            <a:r>
              <a:rPr lang="en-US"/>
              <a:t>Cegid Retail - Never Miss a Sale</a:t>
            </a:r>
            <a:endParaRPr lang="fr-FR" dirty="0"/>
          </a:p>
        </p:txBody>
      </p:sp>
      <p:sp>
        <p:nvSpPr>
          <p:cNvPr id="4" name="Espace réservé du numéro de diapositive 3"/>
          <p:cNvSpPr>
            <a:spLocks noGrp="1"/>
          </p:cNvSpPr>
          <p:nvPr>
            <p:ph type="sldNum" sz="quarter" idx="11"/>
          </p:nvPr>
        </p:nvSpPr>
        <p:spPr/>
        <p:txBody>
          <a:bodyPr/>
          <a:lstStyle>
            <a:lvl1pPr algn="l">
              <a:defRPr/>
            </a:lvl1pPr>
          </a:lstStyle>
          <a:p>
            <a:fld id="{72F7D735-2684-4015-BC38-8C62B24B466E}" type="slidenum">
              <a:rPr lang="fr-FR" smtClean="0"/>
              <a:pPr/>
              <a:t>‹N°›</a:t>
            </a:fld>
            <a:endParaRPr lang="fr-FR" dirty="0"/>
          </a:p>
        </p:txBody>
      </p:sp>
      <p:sp>
        <p:nvSpPr>
          <p:cNvPr id="8" name="Espace réservé du texte 7"/>
          <p:cNvSpPr>
            <a:spLocks noGrp="1"/>
          </p:cNvSpPr>
          <p:nvPr>
            <p:ph type="body" sz="quarter" idx="12" hasCustomPrompt="1"/>
          </p:nvPr>
        </p:nvSpPr>
        <p:spPr>
          <a:xfrm>
            <a:off x="1919537" y="1524631"/>
            <a:ext cx="8352928" cy="3393237"/>
          </a:xfrm>
        </p:spPr>
        <p:txBody>
          <a:bodyPr anchor="b"/>
          <a:lstStyle>
            <a:lvl1pPr marL="0" algn="ctr">
              <a:lnSpc>
                <a:spcPct val="90000"/>
              </a:lnSpc>
              <a:buFontTx/>
              <a:buNone/>
              <a:defRPr sz="24499" b="1" i="0" spc="-1000" baseline="0"/>
            </a:lvl1pPr>
            <a:lvl2pPr marL="0">
              <a:buFontTx/>
              <a:buNone/>
              <a:defRPr sz="1600" b="0" i="0"/>
            </a:lvl2pPr>
            <a:lvl3pPr marL="0">
              <a:buFontTx/>
              <a:buNone/>
              <a:defRPr sz="1600" b="0" i="0"/>
            </a:lvl3pPr>
            <a:lvl4pPr marL="0" indent="0">
              <a:buFontTx/>
              <a:buNone/>
              <a:defRPr sz="1600" b="0" i="0"/>
            </a:lvl4pPr>
            <a:lvl5pPr marL="0" indent="0">
              <a:buFontTx/>
              <a:buNone/>
              <a:defRPr sz="1600" b="0" i="0"/>
            </a:lvl5pPr>
          </a:lstStyle>
          <a:p>
            <a:pPr lvl="0"/>
            <a:r>
              <a:rPr lang="fr-FR" dirty="0"/>
              <a:t>00</a:t>
            </a:r>
          </a:p>
        </p:txBody>
      </p:sp>
      <p:sp>
        <p:nvSpPr>
          <p:cNvPr id="9" name="Espace réservé du texte 7"/>
          <p:cNvSpPr>
            <a:spLocks noGrp="1"/>
          </p:cNvSpPr>
          <p:nvPr>
            <p:ph type="body" sz="quarter" idx="13"/>
          </p:nvPr>
        </p:nvSpPr>
        <p:spPr>
          <a:xfrm>
            <a:off x="3323693" y="4579313"/>
            <a:ext cx="6048527" cy="715580"/>
          </a:xfrm>
        </p:spPr>
        <p:txBody>
          <a:bodyPr/>
          <a:lstStyle>
            <a:lvl1pPr marL="0">
              <a:buFontTx/>
              <a:buNone/>
              <a:defRPr sz="2200" b="1" i="0">
                <a:solidFill>
                  <a:schemeClr val="bg1"/>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fr-FR"/>
              <a:t>Cliquez pour modifier les styles du texte du masque</a:t>
            </a:r>
          </a:p>
        </p:txBody>
      </p:sp>
      <p:pic>
        <p:nvPicPr>
          <p:cNvPr id="11" name="Image 10">
            <a:extLst>
              <a:ext uri="{FF2B5EF4-FFF2-40B4-BE49-F238E27FC236}">
                <a16:creationId xmlns:a16="http://schemas.microsoft.com/office/drawing/2014/main" id="{0D070705-B11F-AD4F-8A63-73EA8F0042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23074" y="6167565"/>
            <a:ext cx="1221599" cy="789827"/>
          </a:xfrm>
          <a:prstGeom prst="rect">
            <a:avLst/>
          </a:prstGeom>
        </p:spPr>
      </p:pic>
    </p:spTree>
    <p:extLst>
      <p:ext uri="{BB962C8B-B14F-4D97-AF65-F5344CB8AC3E}">
        <p14:creationId xmlns:p14="http://schemas.microsoft.com/office/powerpoint/2010/main" val="31252615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userDrawn="1">
  <p:cSld name="1_Chiffre clé">
    <p:bg>
      <p:bgPr>
        <a:solidFill>
          <a:schemeClr val="accent1"/>
        </a:solidFill>
        <a:effectLst/>
      </p:bgPr>
    </p:bg>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lvl1pPr>
              <a:defRPr>
                <a:solidFill>
                  <a:schemeClr val="bg1"/>
                </a:solidFill>
              </a:defRPr>
            </a:lvl1pPr>
          </a:lstStyle>
          <a:p>
            <a:r>
              <a:rPr lang="en-US"/>
              <a:t>Cegid Retail - Never Miss a Sale</a:t>
            </a:r>
            <a:endParaRPr lang="fr-FR" dirty="0"/>
          </a:p>
        </p:txBody>
      </p:sp>
      <p:sp>
        <p:nvSpPr>
          <p:cNvPr id="4" name="Espace réservé du numéro de diapositive 3"/>
          <p:cNvSpPr>
            <a:spLocks noGrp="1"/>
          </p:cNvSpPr>
          <p:nvPr>
            <p:ph type="sldNum" sz="quarter" idx="11"/>
          </p:nvPr>
        </p:nvSpPr>
        <p:spPr/>
        <p:txBody>
          <a:bodyPr/>
          <a:lstStyle>
            <a:lvl1pPr algn="l">
              <a:defRPr/>
            </a:lvl1pPr>
          </a:lstStyle>
          <a:p>
            <a:fld id="{72F7D735-2684-4015-BC38-8C62B24B466E}" type="slidenum">
              <a:rPr lang="fr-FR" smtClean="0"/>
              <a:pPr/>
              <a:t>‹N°›</a:t>
            </a:fld>
            <a:endParaRPr lang="fr-FR" dirty="0"/>
          </a:p>
        </p:txBody>
      </p:sp>
      <p:sp>
        <p:nvSpPr>
          <p:cNvPr id="8" name="Espace réservé du texte 7"/>
          <p:cNvSpPr>
            <a:spLocks noGrp="1"/>
          </p:cNvSpPr>
          <p:nvPr>
            <p:ph type="body" sz="quarter" idx="12" hasCustomPrompt="1"/>
          </p:nvPr>
        </p:nvSpPr>
        <p:spPr>
          <a:xfrm>
            <a:off x="1919537" y="1958495"/>
            <a:ext cx="8352928" cy="3393237"/>
          </a:xfrm>
        </p:spPr>
        <p:txBody>
          <a:bodyPr anchor="b"/>
          <a:lstStyle>
            <a:lvl1pPr marL="0" algn="ctr">
              <a:lnSpc>
                <a:spcPct val="90000"/>
              </a:lnSpc>
              <a:buFontTx/>
              <a:buNone/>
              <a:defRPr sz="24499" b="1" i="0" spc="-1000" baseline="0">
                <a:solidFill>
                  <a:schemeClr val="tx1"/>
                </a:solidFill>
              </a:defRPr>
            </a:lvl1pPr>
            <a:lvl2pPr marL="0">
              <a:buFontTx/>
              <a:buNone/>
              <a:defRPr sz="1600" b="0" i="0"/>
            </a:lvl2pPr>
            <a:lvl3pPr marL="0">
              <a:buFontTx/>
              <a:buNone/>
              <a:defRPr sz="1600" b="0" i="0"/>
            </a:lvl3pPr>
            <a:lvl4pPr marL="0" indent="0">
              <a:buFontTx/>
              <a:buNone/>
              <a:defRPr sz="1600" b="0" i="0"/>
            </a:lvl4pPr>
            <a:lvl5pPr marL="0" indent="0">
              <a:buFontTx/>
              <a:buNone/>
              <a:defRPr sz="1600" b="0" i="0"/>
            </a:lvl5pPr>
          </a:lstStyle>
          <a:p>
            <a:pPr lvl="0"/>
            <a:r>
              <a:rPr lang="fr-FR" dirty="0"/>
              <a:t>00</a:t>
            </a:r>
          </a:p>
        </p:txBody>
      </p:sp>
      <p:sp>
        <p:nvSpPr>
          <p:cNvPr id="9" name="Espace réservé du texte 7"/>
          <p:cNvSpPr>
            <a:spLocks noGrp="1"/>
          </p:cNvSpPr>
          <p:nvPr>
            <p:ph type="body" sz="quarter" idx="13"/>
          </p:nvPr>
        </p:nvSpPr>
        <p:spPr>
          <a:xfrm>
            <a:off x="3323693" y="5013177"/>
            <a:ext cx="6048527" cy="715580"/>
          </a:xfrm>
        </p:spPr>
        <p:txBody>
          <a:bodyPr/>
          <a:lstStyle>
            <a:lvl1pPr marL="0">
              <a:buFontTx/>
              <a:buNone/>
              <a:defRPr sz="2200" b="1" i="0">
                <a:solidFill>
                  <a:schemeClr val="bg1"/>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fr-FR"/>
              <a:t>Cliquez pour modifier les styles du texte du masque</a:t>
            </a:r>
          </a:p>
        </p:txBody>
      </p:sp>
      <p:pic>
        <p:nvPicPr>
          <p:cNvPr id="10" name="Image 9">
            <a:extLst>
              <a:ext uri="{FF2B5EF4-FFF2-40B4-BE49-F238E27FC236}">
                <a16:creationId xmlns:a16="http://schemas.microsoft.com/office/drawing/2014/main" id="{CD1063B6-EDD3-48FB-82F9-2AFB0BDF45F5}"/>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923765" y="6165304"/>
            <a:ext cx="1225096" cy="792088"/>
          </a:xfrm>
          <a:prstGeom prst="rect">
            <a:avLst/>
          </a:prstGeom>
        </p:spPr>
      </p:pic>
      <p:pic>
        <p:nvPicPr>
          <p:cNvPr id="5" name="Image 4" descr="Une image contenant accessoire, parapluie, très coloré, ouvrir&#10;&#10;Description générée automatiquement">
            <a:extLst>
              <a:ext uri="{FF2B5EF4-FFF2-40B4-BE49-F238E27FC236}">
                <a16:creationId xmlns:a16="http://schemas.microsoft.com/office/drawing/2014/main" id="{E68133EB-BAB0-4F6E-A11F-D97872CEA7B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3277919" y="-2115616"/>
            <a:ext cx="5491027" cy="5491027"/>
          </a:xfrm>
          <a:prstGeom prst="rect">
            <a:avLst/>
          </a:prstGeom>
          <a:effectLst>
            <a:outerShdw blurRad="546100" dist="546100" dir="2700000" algn="ctr" rotWithShape="0">
              <a:srgbClr val="000000">
                <a:alpha val="22000"/>
              </a:srgbClr>
            </a:outerShdw>
          </a:effectLst>
        </p:spPr>
      </p:pic>
    </p:spTree>
    <p:extLst>
      <p:ext uri="{BB962C8B-B14F-4D97-AF65-F5344CB8AC3E}">
        <p14:creationId xmlns:p14="http://schemas.microsoft.com/office/powerpoint/2010/main" val="355124874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preserve="1" userDrawn="1">
  <p:cSld name="6 blocs texte bleu">
    <p:bg>
      <p:bgPr>
        <a:solidFill>
          <a:schemeClr val="tx2"/>
        </a:solidFill>
        <a:effectLst/>
      </p:bgPr>
    </p:bg>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lvl1pPr>
              <a:defRPr>
                <a:solidFill>
                  <a:schemeClr val="bg1"/>
                </a:solidFill>
              </a:defRPr>
            </a:lvl1pPr>
          </a:lstStyle>
          <a:p>
            <a:r>
              <a:rPr lang="en-US"/>
              <a:t>Cegid Retail - Never Miss a Sale</a:t>
            </a:r>
            <a:endParaRPr lang="fr-FR" dirty="0"/>
          </a:p>
        </p:txBody>
      </p:sp>
      <p:sp>
        <p:nvSpPr>
          <p:cNvPr id="4" name="Espace réservé du numéro de diapositive 3"/>
          <p:cNvSpPr>
            <a:spLocks noGrp="1"/>
          </p:cNvSpPr>
          <p:nvPr>
            <p:ph type="sldNum" sz="quarter" idx="11"/>
          </p:nvPr>
        </p:nvSpPr>
        <p:spPr/>
        <p:txBody>
          <a:bodyPr/>
          <a:lstStyle>
            <a:lvl1pPr algn="l">
              <a:defRPr>
                <a:solidFill>
                  <a:schemeClr val="tx1"/>
                </a:solidFill>
              </a:defRPr>
            </a:lvl1pPr>
          </a:lstStyle>
          <a:p>
            <a:fld id="{72F7D735-2684-4015-BC38-8C62B24B466E}" type="slidenum">
              <a:rPr lang="fr-FR" smtClean="0"/>
              <a:pPr/>
              <a:t>‹N°›</a:t>
            </a:fld>
            <a:endParaRPr lang="fr-FR" dirty="0"/>
          </a:p>
        </p:txBody>
      </p:sp>
      <p:sp>
        <p:nvSpPr>
          <p:cNvPr id="9" name="Espace réservé du texte 7"/>
          <p:cNvSpPr>
            <a:spLocks noGrp="1"/>
          </p:cNvSpPr>
          <p:nvPr>
            <p:ph type="body" sz="quarter" idx="13"/>
          </p:nvPr>
        </p:nvSpPr>
        <p:spPr>
          <a:xfrm>
            <a:off x="1056146" y="357217"/>
            <a:ext cx="10189207" cy="1343959"/>
          </a:xfrm>
        </p:spPr>
        <p:txBody>
          <a:bodyPr anchor="t" anchorCtr="0"/>
          <a:lstStyle>
            <a:lvl1pPr marL="0">
              <a:lnSpc>
                <a:spcPct val="110000"/>
              </a:lnSpc>
              <a:buFontTx/>
              <a:buNone/>
              <a:defRPr sz="4000" b="1" i="0">
                <a:solidFill>
                  <a:schemeClr val="tx1"/>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fr-FR"/>
              <a:t>Cliquez pour modifier les styles du texte du masque</a:t>
            </a:r>
          </a:p>
        </p:txBody>
      </p:sp>
      <p:sp>
        <p:nvSpPr>
          <p:cNvPr id="7" name="Espace réservé du texte 7"/>
          <p:cNvSpPr>
            <a:spLocks noGrp="1"/>
          </p:cNvSpPr>
          <p:nvPr>
            <p:ph type="body" sz="quarter" idx="12"/>
          </p:nvPr>
        </p:nvSpPr>
        <p:spPr>
          <a:xfrm>
            <a:off x="1025911" y="1924265"/>
            <a:ext cx="2952000" cy="989075"/>
          </a:xfrm>
        </p:spPr>
        <p:txBody>
          <a:bodyPr/>
          <a:lstStyle>
            <a:lvl1pPr marL="0">
              <a:buFontTx/>
              <a:buNone/>
              <a:defRPr sz="2000" b="1" i="0" u="sng"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Cliquez pour modifier les styles du texte du masque</a:t>
            </a:r>
          </a:p>
        </p:txBody>
      </p:sp>
      <p:sp>
        <p:nvSpPr>
          <p:cNvPr id="10" name="Espace réservé du texte 7"/>
          <p:cNvSpPr>
            <a:spLocks noGrp="1"/>
          </p:cNvSpPr>
          <p:nvPr>
            <p:ph type="body" sz="quarter" idx="14"/>
          </p:nvPr>
        </p:nvSpPr>
        <p:spPr>
          <a:xfrm>
            <a:off x="4622209" y="1924265"/>
            <a:ext cx="2952000" cy="989075"/>
          </a:xfrm>
        </p:spPr>
        <p:txBody>
          <a:bodyPr/>
          <a:lstStyle>
            <a:lvl1pPr marL="0">
              <a:buFontTx/>
              <a:buNone/>
              <a:defRPr sz="2000" b="1" i="0" u="sng"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Cliquez pour modifier les styles du texte du masque</a:t>
            </a:r>
          </a:p>
        </p:txBody>
      </p:sp>
      <p:sp>
        <p:nvSpPr>
          <p:cNvPr id="11" name="Espace réservé du texte 7"/>
          <p:cNvSpPr>
            <a:spLocks noGrp="1"/>
          </p:cNvSpPr>
          <p:nvPr>
            <p:ph type="body" sz="quarter" idx="15"/>
          </p:nvPr>
        </p:nvSpPr>
        <p:spPr>
          <a:xfrm>
            <a:off x="8287224" y="1924265"/>
            <a:ext cx="2952000" cy="989075"/>
          </a:xfrm>
        </p:spPr>
        <p:txBody>
          <a:bodyPr/>
          <a:lstStyle>
            <a:lvl1pPr marL="0">
              <a:buFontTx/>
              <a:buNone/>
              <a:defRPr sz="2000" b="1" i="0" u="sng"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Cliquez pour modifier les styles du texte du masque</a:t>
            </a:r>
          </a:p>
        </p:txBody>
      </p:sp>
      <p:sp>
        <p:nvSpPr>
          <p:cNvPr id="15" name="Espace réservé du texte 7"/>
          <p:cNvSpPr>
            <a:spLocks noGrp="1"/>
          </p:cNvSpPr>
          <p:nvPr>
            <p:ph type="body" sz="quarter" idx="16"/>
          </p:nvPr>
        </p:nvSpPr>
        <p:spPr>
          <a:xfrm>
            <a:off x="1025911" y="4149081"/>
            <a:ext cx="2952000" cy="989075"/>
          </a:xfrm>
        </p:spPr>
        <p:txBody>
          <a:bodyPr/>
          <a:lstStyle>
            <a:lvl1pPr marL="0">
              <a:buFontTx/>
              <a:buNone/>
              <a:defRPr sz="2000" b="1" i="0" u="sng"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Cliquez pour modifier les styles du texte du masque</a:t>
            </a:r>
          </a:p>
        </p:txBody>
      </p:sp>
      <p:sp>
        <p:nvSpPr>
          <p:cNvPr id="16" name="Espace réservé du texte 7"/>
          <p:cNvSpPr>
            <a:spLocks noGrp="1"/>
          </p:cNvSpPr>
          <p:nvPr>
            <p:ph type="body" sz="quarter" idx="17"/>
          </p:nvPr>
        </p:nvSpPr>
        <p:spPr>
          <a:xfrm>
            <a:off x="4622209" y="4149081"/>
            <a:ext cx="2952000" cy="989075"/>
          </a:xfrm>
        </p:spPr>
        <p:txBody>
          <a:bodyPr/>
          <a:lstStyle>
            <a:lvl1pPr marL="0">
              <a:buFontTx/>
              <a:buNone/>
              <a:defRPr sz="2000" b="1" i="0" u="sng"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Cliquez pour modifier les styles du texte du masque</a:t>
            </a:r>
          </a:p>
        </p:txBody>
      </p:sp>
      <p:sp>
        <p:nvSpPr>
          <p:cNvPr id="17" name="Espace réservé du texte 7"/>
          <p:cNvSpPr>
            <a:spLocks noGrp="1"/>
          </p:cNvSpPr>
          <p:nvPr>
            <p:ph type="body" sz="quarter" idx="18"/>
          </p:nvPr>
        </p:nvSpPr>
        <p:spPr>
          <a:xfrm>
            <a:off x="8287224" y="4149080"/>
            <a:ext cx="2952000" cy="989075"/>
          </a:xfrm>
        </p:spPr>
        <p:txBody>
          <a:bodyPr/>
          <a:lstStyle>
            <a:lvl1pPr marL="0">
              <a:buFontTx/>
              <a:buNone/>
              <a:defRPr sz="2000" b="1" i="0" u="sng"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Cliquez pour modifier les styles du texte du masque</a:t>
            </a:r>
          </a:p>
        </p:txBody>
      </p:sp>
      <p:pic>
        <p:nvPicPr>
          <p:cNvPr id="12" name="Image 11">
            <a:extLst>
              <a:ext uri="{FF2B5EF4-FFF2-40B4-BE49-F238E27FC236}">
                <a16:creationId xmlns:a16="http://schemas.microsoft.com/office/drawing/2014/main" id="{20123920-6AB1-8544-8B94-C9A5C3A410A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074" y="6167565"/>
            <a:ext cx="1221599" cy="789827"/>
          </a:xfrm>
          <a:prstGeom prst="rect">
            <a:avLst/>
          </a:prstGeom>
        </p:spPr>
      </p:pic>
      <p:sp>
        <p:nvSpPr>
          <p:cNvPr id="34" name="Espace réservé du texte 7">
            <a:extLst>
              <a:ext uri="{FF2B5EF4-FFF2-40B4-BE49-F238E27FC236}">
                <a16:creationId xmlns:a16="http://schemas.microsoft.com/office/drawing/2014/main" id="{5E7C2B8D-CB7D-44D9-B724-7AD2AE9C4CE3}"/>
              </a:ext>
            </a:extLst>
          </p:cNvPr>
          <p:cNvSpPr>
            <a:spLocks noGrp="1"/>
          </p:cNvSpPr>
          <p:nvPr>
            <p:ph type="body" sz="quarter" idx="19"/>
          </p:nvPr>
        </p:nvSpPr>
        <p:spPr>
          <a:xfrm>
            <a:off x="1025911" y="2801487"/>
            <a:ext cx="2952000" cy="520463"/>
          </a:xfrm>
        </p:spPr>
        <p:txBody>
          <a:bodyPr/>
          <a:lstStyle>
            <a:lvl1pPr marL="0">
              <a:buFontTx/>
              <a:buNone/>
              <a:defRPr sz="1600" b="0" i="0" u="sng" baseline="0">
                <a:solidFill>
                  <a:schemeClr val="tx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Cliquez pour modifier les styles du texte du masque</a:t>
            </a:r>
          </a:p>
        </p:txBody>
      </p:sp>
      <p:sp>
        <p:nvSpPr>
          <p:cNvPr id="35" name="Espace réservé du texte 7">
            <a:extLst>
              <a:ext uri="{FF2B5EF4-FFF2-40B4-BE49-F238E27FC236}">
                <a16:creationId xmlns:a16="http://schemas.microsoft.com/office/drawing/2014/main" id="{78667DEF-5506-4201-95FF-3CDF4E5748FC}"/>
              </a:ext>
            </a:extLst>
          </p:cNvPr>
          <p:cNvSpPr>
            <a:spLocks noGrp="1"/>
          </p:cNvSpPr>
          <p:nvPr>
            <p:ph type="body" sz="quarter" idx="20"/>
          </p:nvPr>
        </p:nvSpPr>
        <p:spPr>
          <a:xfrm>
            <a:off x="4622208" y="2797921"/>
            <a:ext cx="2952000" cy="520463"/>
          </a:xfrm>
        </p:spPr>
        <p:txBody>
          <a:bodyPr/>
          <a:lstStyle>
            <a:lvl1pPr marL="0">
              <a:buFontTx/>
              <a:buNone/>
              <a:defRPr sz="1600" b="0" i="0" u="sng" baseline="0">
                <a:solidFill>
                  <a:schemeClr val="tx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Cliquez pour modifier les styles du texte du masque</a:t>
            </a:r>
          </a:p>
        </p:txBody>
      </p:sp>
      <p:sp>
        <p:nvSpPr>
          <p:cNvPr id="36" name="Espace réservé du texte 7">
            <a:extLst>
              <a:ext uri="{FF2B5EF4-FFF2-40B4-BE49-F238E27FC236}">
                <a16:creationId xmlns:a16="http://schemas.microsoft.com/office/drawing/2014/main" id="{25C8EA55-D676-4271-9CC1-96DBFC6F538A}"/>
              </a:ext>
            </a:extLst>
          </p:cNvPr>
          <p:cNvSpPr>
            <a:spLocks noGrp="1"/>
          </p:cNvSpPr>
          <p:nvPr>
            <p:ph type="body" sz="quarter" idx="21"/>
          </p:nvPr>
        </p:nvSpPr>
        <p:spPr>
          <a:xfrm>
            <a:off x="8269928" y="2797918"/>
            <a:ext cx="2952000" cy="520463"/>
          </a:xfrm>
        </p:spPr>
        <p:txBody>
          <a:bodyPr/>
          <a:lstStyle>
            <a:lvl1pPr marL="0">
              <a:buFontTx/>
              <a:buNone/>
              <a:defRPr sz="1600" b="0" i="0" u="sng" baseline="0">
                <a:solidFill>
                  <a:schemeClr val="tx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Cliquez pour modifier les styles du texte du masque</a:t>
            </a:r>
          </a:p>
        </p:txBody>
      </p:sp>
      <p:sp>
        <p:nvSpPr>
          <p:cNvPr id="37" name="Espace réservé du texte 7">
            <a:extLst>
              <a:ext uri="{FF2B5EF4-FFF2-40B4-BE49-F238E27FC236}">
                <a16:creationId xmlns:a16="http://schemas.microsoft.com/office/drawing/2014/main" id="{91617CA8-608E-44E8-AF52-CC92854D7593}"/>
              </a:ext>
            </a:extLst>
          </p:cNvPr>
          <p:cNvSpPr>
            <a:spLocks noGrp="1"/>
          </p:cNvSpPr>
          <p:nvPr>
            <p:ph type="body" sz="quarter" idx="22"/>
          </p:nvPr>
        </p:nvSpPr>
        <p:spPr>
          <a:xfrm>
            <a:off x="1049333" y="5033682"/>
            <a:ext cx="2952000" cy="520463"/>
          </a:xfrm>
        </p:spPr>
        <p:txBody>
          <a:bodyPr/>
          <a:lstStyle>
            <a:lvl1pPr marL="0">
              <a:buFontTx/>
              <a:buNone/>
              <a:defRPr sz="1600" b="0" i="0" u="sng" baseline="0">
                <a:solidFill>
                  <a:schemeClr val="tx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Cliquez pour modifier les styles du texte du masque</a:t>
            </a:r>
          </a:p>
        </p:txBody>
      </p:sp>
      <p:sp>
        <p:nvSpPr>
          <p:cNvPr id="38" name="Espace réservé du texte 7">
            <a:extLst>
              <a:ext uri="{FF2B5EF4-FFF2-40B4-BE49-F238E27FC236}">
                <a16:creationId xmlns:a16="http://schemas.microsoft.com/office/drawing/2014/main" id="{1E68CA4F-284F-4F62-B00C-781CD6CEA973}"/>
              </a:ext>
            </a:extLst>
          </p:cNvPr>
          <p:cNvSpPr>
            <a:spLocks noGrp="1"/>
          </p:cNvSpPr>
          <p:nvPr>
            <p:ph type="body" sz="quarter" idx="23"/>
          </p:nvPr>
        </p:nvSpPr>
        <p:spPr>
          <a:xfrm>
            <a:off x="4645631" y="5030115"/>
            <a:ext cx="2952000" cy="520463"/>
          </a:xfrm>
        </p:spPr>
        <p:txBody>
          <a:bodyPr/>
          <a:lstStyle>
            <a:lvl1pPr marL="0">
              <a:buFontTx/>
              <a:buNone/>
              <a:defRPr sz="1600" b="0" i="0" u="sng" baseline="0">
                <a:solidFill>
                  <a:schemeClr val="tx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Cliquez pour modifier les styles du texte du masque</a:t>
            </a:r>
          </a:p>
        </p:txBody>
      </p:sp>
      <p:sp>
        <p:nvSpPr>
          <p:cNvPr id="39" name="Espace réservé du texte 7">
            <a:extLst>
              <a:ext uri="{FF2B5EF4-FFF2-40B4-BE49-F238E27FC236}">
                <a16:creationId xmlns:a16="http://schemas.microsoft.com/office/drawing/2014/main" id="{618E8DAF-B39B-44B2-85EB-AAD943D13E97}"/>
              </a:ext>
            </a:extLst>
          </p:cNvPr>
          <p:cNvSpPr>
            <a:spLocks noGrp="1"/>
          </p:cNvSpPr>
          <p:nvPr>
            <p:ph type="body" sz="quarter" idx="24"/>
          </p:nvPr>
        </p:nvSpPr>
        <p:spPr>
          <a:xfrm>
            <a:off x="8293351" y="5030114"/>
            <a:ext cx="2952000" cy="520463"/>
          </a:xfrm>
        </p:spPr>
        <p:txBody>
          <a:bodyPr/>
          <a:lstStyle>
            <a:lvl1pPr marL="0">
              <a:buFontTx/>
              <a:buNone/>
              <a:defRPr sz="1600" b="0" i="0" u="sng" baseline="0">
                <a:solidFill>
                  <a:schemeClr val="tx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Cliquez pour modifier les styles du texte du masque</a:t>
            </a:r>
          </a:p>
        </p:txBody>
      </p:sp>
      <p:pic>
        <p:nvPicPr>
          <p:cNvPr id="40" name="Image 39">
            <a:extLst>
              <a:ext uri="{FF2B5EF4-FFF2-40B4-BE49-F238E27FC236}">
                <a16:creationId xmlns:a16="http://schemas.microsoft.com/office/drawing/2014/main" id="{4FEC9CA9-A323-4A76-87C6-FD96977C192B}"/>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923765" y="6165304"/>
            <a:ext cx="1225096" cy="792088"/>
          </a:xfrm>
          <a:prstGeom prst="rect">
            <a:avLst/>
          </a:prstGeom>
        </p:spPr>
      </p:pic>
    </p:spTree>
    <p:extLst>
      <p:ext uri="{BB962C8B-B14F-4D97-AF65-F5344CB8AC3E}">
        <p14:creationId xmlns:p14="http://schemas.microsoft.com/office/powerpoint/2010/main" val="27905013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hapitre 6">
    <p:spTree>
      <p:nvGrpSpPr>
        <p:cNvPr id="1" name=""/>
        <p:cNvGrpSpPr/>
        <p:nvPr/>
      </p:nvGrpSpPr>
      <p:grpSpPr>
        <a:xfrm>
          <a:off x="0" y="0"/>
          <a:ext cx="0" cy="0"/>
          <a:chOff x="0" y="0"/>
          <a:chExt cx="0" cy="0"/>
        </a:xfrm>
      </p:grpSpPr>
      <p:grpSp>
        <p:nvGrpSpPr>
          <p:cNvPr id="11" name="Groupe 10">
            <a:extLst>
              <a:ext uri="{FF2B5EF4-FFF2-40B4-BE49-F238E27FC236}">
                <a16:creationId xmlns:a16="http://schemas.microsoft.com/office/drawing/2014/main" id="{7338A843-6179-4B37-9224-2F536E5EC28D}"/>
              </a:ext>
            </a:extLst>
          </p:cNvPr>
          <p:cNvGrpSpPr/>
          <p:nvPr userDrawn="1"/>
        </p:nvGrpSpPr>
        <p:grpSpPr>
          <a:xfrm>
            <a:off x="0" y="-910"/>
            <a:ext cx="12219053" cy="6858910"/>
            <a:chOff x="0" y="-910"/>
            <a:chExt cx="12219053" cy="6858910"/>
          </a:xfrm>
          <a:pattFill prst="pct5">
            <a:fgClr>
              <a:schemeClr val="accent1"/>
            </a:fgClr>
            <a:bgClr>
              <a:schemeClr val="bg1"/>
            </a:bgClr>
          </a:pattFill>
        </p:grpSpPr>
        <p:pic>
          <p:nvPicPr>
            <p:cNvPr id="4" name="Image 3">
              <a:extLst>
                <a:ext uri="{FF2B5EF4-FFF2-40B4-BE49-F238E27FC236}">
                  <a16:creationId xmlns:a16="http://schemas.microsoft.com/office/drawing/2014/main" id="{2E1190D0-DB25-44AD-9CC8-9F0F04897A27}"/>
                </a:ext>
              </a:extLst>
            </p:cNvPr>
            <p:cNvPicPr>
              <a:picLocks noChangeAspect="1"/>
            </p:cNvPicPr>
            <p:nvPr userDrawn="1"/>
          </p:nvPicPr>
          <p:blipFill rotWithShape="1">
            <a:blip r:embed="rId2"/>
            <a:srcRect t="12192" b="20998"/>
            <a:stretch/>
          </p:blipFill>
          <p:spPr>
            <a:xfrm>
              <a:off x="0" y="-1"/>
              <a:ext cx="7250695" cy="6858001"/>
            </a:xfrm>
            <a:prstGeom prst="rect">
              <a:avLst/>
            </a:prstGeom>
            <a:grpFill/>
          </p:spPr>
        </p:pic>
        <p:pic>
          <p:nvPicPr>
            <p:cNvPr id="9" name="Image 8">
              <a:extLst>
                <a:ext uri="{FF2B5EF4-FFF2-40B4-BE49-F238E27FC236}">
                  <a16:creationId xmlns:a16="http://schemas.microsoft.com/office/drawing/2014/main" id="{9A505CDD-C233-4B6D-A207-536B41577DAE}"/>
                </a:ext>
              </a:extLst>
            </p:cNvPr>
            <p:cNvPicPr>
              <a:picLocks noChangeAspect="1"/>
            </p:cNvPicPr>
            <p:nvPr userDrawn="1"/>
          </p:nvPicPr>
          <p:blipFill>
            <a:blip r:embed="rId3"/>
            <a:stretch>
              <a:fillRect/>
            </a:stretch>
          </p:blipFill>
          <p:spPr>
            <a:xfrm>
              <a:off x="7221713" y="-910"/>
              <a:ext cx="2710557" cy="6858000"/>
            </a:xfrm>
            <a:prstGeom prst="rect">
              <a:avLst/>
            </a:prstGeom>
            <a:grpFill/>
          </p:spPr>
        </p:pic>
        <p:pic>
          <p:nvPicPr>
            <p:cNvPr id="10" name="Image 9">
              <a:extLst>
                <a:ext uri="{FF2B5EF4-FFF2-40B4-BE49-F238E27FC236}">
                  <a16:creationId xmlns:a16="http://schemas.microsoft.com/office/drawing/2014/main" id="{1DB1E4E3-9EE4-4E54-A4F1-59E07D8215C4}"/>
                </a:ext>
              </a:extLst>
            </p:cNvPr>
            <p:cNvPicPr>
              <a:picLocks noChangeAspect="1"/>
            </p:cNvPicPr>
            <p:nvPr userDrawn="1"/>
          </p:nvPicPr>
          <p:blipFill>
            <a:blip r:embed="rId3"/>
            <a:stretch>
              <a:fillRect/>
            </a:stretch>
          </p:blipFill>
          <p:spPr>
            <a:xfrm>
              <a:off x="9508496" y="0"/>
              <a:ext cx="2710557" cy="6858000"/>
            </a:xfrm>
            <a:prstGeom prst="rect">
              <a:avLst/>
            </a:prstGeom>
            <a:grpFill/>
          </p:spPr>
        </p:pic>
      </p:grpSp>
      <p:sp>
        <p:nvSpPr>
          <p:cNvPr id="2" name="Titre 1"/>
          <p:cNvSpPr>
            <a:spLocks noGrp="1"/>
          </p:cNvSpPr>
          <p:nvPr>
            <p:ph type="title"/>
          </p:nvPr>
        </p:nvSpPr>
        <p:spPr>
          <a:xfrm>
            <a:off x="6097508" y="1204881"/>
            <a:ext cx="5399167" cy="2769989"/>
          </a:xfrm>
        </p:spPr>
        <p:txBody>
          <a:bodyPr anchor="b"/>
          <a:lstStyle>
            <a:lvl1pPr>
              <a:lnSpc>
                <a:spcPct val="100000"/>
              </a:lnSpc>
              <a:defRPr sz="6000">
                <a:solidFill>
                  <a:schemeClr val="tx2"/>
                </a:solidFill>
              </a:defRPr>
            </a:lvl1pPr>
          </a:lstStyle>
          <a:p>
            <a:r>
              <a:rPr lang="fr-FR"/>
              <a:t>Cliquez et modifiez le titre</a:t>
            </a:r>
          </a:p>
        </p:txBody>
      </p:sp>
      <p:cxnSp>
        <p:nvCxnSpPr>
          <p:cNvPr id="6" name="Connecteur droit 5"/>
          <p:cNvCxnSpPr/>
          <p:nvPr userDrawn="1"/>
        </p:nvCxnSpPr>
        <p:spPr>
          <a:xfrm>
            <a:off x="6132156" y="4653136"/>
            <a:ext cx="1368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5197827"/>
      </p:ext>
    </p:extLst>
  </p:cSld>
  <p:clrMapOvr>
    <a:masterClrMapping/>
  </p:clrMapOvr>
  <p:transition>
    <p:fade/>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preserve="1" userDrawn="1">
  <p:cSld name="6 blocs texte orange">
    <p:bg>
      <p:bgPr>
        <a:solidFill>
          <a:schemeClr val="accent1"/>
        </a:solidFill>
        <a:effectLst/>
      </p:bgPr>
    </p:bg>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lvl1pPr>
              <a:defRPr>
                <a:solidFill>
                  <a:schemeClr val="bg1"/>
                </a:solidFill>
              </a:defRPr>
            </a:lvl1pPr>
          </a:lstStyle>
          <a:p>
            <a:r>
              <a:rPr lang="en-US"/>
              <a:t>Cegid Retail - Never Miss a Sale</a:t>
            </a:r>
            <a:endParaRPr lang="fr-FR" dirty="0"/>
          </a:p>
        </p:txBody>
      </p:sp>
      <p:sp>
        <p:nvSpPr>
          <p:cNvPr id="4" name="Espace réservé du numéro de diapositive 3"/>
          <p:cNvSpPr>
            <a:spLocks noGrp="1"/>
          </p:cNvSpPr>
          <p:nvPr>
            <p:ph type="sldNum" sz="quarter" idx="11"/>
          </p:nvPr>
        </p:nvSpPr>
        <p:spPr/>
        <p:txBody>
          <a:bodyPr/>
          <a:lstStyle>
            <a:lvl1pPr algn="l">
              <a:defRPr>
                <a:solidFill>
                  <a:schemeClr val="tx1"/>
                </a:solidFill>
              </a:defRPr>
            </a:lvl1pPr>
          </a:lstStyle>
          <a:p>
            <a:fld id="{72F7D735-2684-4015-BC38-8C62B24B466E}" type="slidenum">
              <a:rPr lang="fr-FR" smtClean="0"/>
              <a:pPr/>
              <a:t>‹N°›</a:t>
            </a:fld>
            <a:endParaRPr lang="fr-FR" dirty="0"/>
          </a:p>
        </p:txBody>
      </p:sp>
      <p:sp>
        <p:nvSpPr>
          <p:cNvPr id="9" name="Espace réservé du texte 7"/>
          <p:cNvSpPr>
            <a:spLocks noGrp="1"/>
          </p:cNvSpPr>
          <p:nvPr>
            <p:ph type="body" sz="quarter" idx="13"/>
          </p:nvPr>
        </p:nvSpPr>
        <p:spPr>
          <a:xfrm>
            <a:off x="1056146" y="357217"/>
            <a:ext cx="10189207" cy="1343959"/>
          </a:xfrm>
        </p:spPr>
        <p:txBody>
          <a:bodyPr anchor="t" anchorCtr="0"/>
          <a:lstStyle>
            <a:lvl1pPr marL="0">
              <a:lnSpc>
                <a:spcPct val="110000"/>
              </a:lnSpc>
              <a:buFontTx/>
              <a:buNone/>
              <a:defRPr sz="4000" b="1" i="0">
                <a:solidFill>
                  <a:schemeClr val="bg1"/>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fr-FR"/>
              <a:t>Cliquez pour modifier les styles du texte du masque</a:t>
            </a:r>
          </a:p>
        </p:txBody>
      </p:sp>
      <p:sp>
        <p:nvSpPr>
          <p:cNvPr id="7" name="Espace réservé du texte 7"/>
          <p:cNvSpPr>
            <a:spLocks noGrp="1"/>
          </p:cNvSpPr>
          <p:nvPr>
            <p:ph type="body" sz="quarter" idx="12"/>
          </p:nvPr>
        </p:nvSpPr>
        <p:spPr>
          <a:xfrm>
            <a:off x="2696845" y="1924265"/>
            <a:ext cx="2952000" cy="989075"/>
          </a:xfrm>
        </p:spPr>
        <p:txBody>
          <a:bodyPr/>
          <a:lstStyle>
            <a:lvl1pPr marL="0">
              <a:buFontTx/>
              <a:buNone/>
              <a:defRPr sz="2000" b="1" i="0" u="none" baseline="0">
                <a:solidFill>
                  <a:schemeClr val="tx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Cliquez pour modifier les styles du texte du masque</a:t>
            </a:r>
          </a:p>
        </p:txBody>
      </p:sp>
      <p:sp>
        <p:nvSpPr>
          <p:cNvPr id="11" name="Espace réservé du texte 7"/>
          <p:cNvSpPr>
            <a:spLocks noGrp="1"/>
          </p:cNvSpPr>
          <p:nvPr>
            <p:ph type="body" sz="quarter" idx="15"/>
          </p:nvPr>
        </p:nvSpPr>
        <p:spPr>
          <a:xfrm>
            <a:off x="8287224" y="1924265"/>
            <a:ext cx="2952000" cy="989075"/>
          </a:xfrm>
        </p:spPr>
        <p:txBody>
          <a:bodyPr/>
          <a:lstStyle>
            <a:lvl1pPr marL="0">
              <a:buFontTx/>
              <a:buNone/>
              <a:defRPr sz="2000" b="1" i="0" u="none" baseline="0">
                <a:solidFill>
                  <a:schemeClr val="tx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Cliquez pour modifier les styles du texte du masque</a:t>
            </a:r>
          </a:p>
        </p:txBody>
      </p:sp>
      <p:sp>
        <p:nvSpPr>
          <p:cNvPr id="15" name="Espace réservé du texte 7"/>
          <p:cNvSpPr>
            <a:spLocks noGrp="1"/>
          </p:cNvSpPr>
          <p:nvPr>
            <p:ph type="body" sz="quarter" idx="16"/>
          </p:nvPr>
        </p:nvSpPr>
        <p:spPr>
          <a:xfrm>
            <a:off x="2744391" y="4104389"/>
            <a:ext cx="2952000" cy="989075"/>
          </a:xfrm>
        </p:spPr>
        <p:txBody>
          <a:bodyPr/>
          <a:lstStyle>
            <a:lvl1pPr marL="0">
              <a:buFontTx/>
              <a:buNone/>
              <a:defRPr sz="2000" b="1" i="0" u="none" baseline="0">
                <a:solidFill>
                  <a:schemeClr val="tx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Cliquez pour modifier les styles du texte du masque</a:t>
            </a:r>
          </a:p>
        </p:txBody>
      </p:sp>
      <p:sp>
        <p:nvSpPr>
          <p:cNvPr id="17" name="Espace réservé du texte 7"/>
          <p:cNvSpPr>
            <a:spLocks noGrp="1"/>
          </p:cNvSpPr>
          <p:nvPr>
            <p:ph type="body" sz="quarter" idx="18"/>
          </p:nvPr>
        </p:nvSpPr>
        <p:spPr>
          <a:xfrm>
            <a:off x="8287224" y="4149080"/>
            <a:ext cx="2952000" cy="989075"/>
          </a:xfrm>
        </p:spPr>
        <p:txBody>
          <a:bodyPr/>
          <a:lstStyle>
            <a:lvl1pPr marL="0">
              <a:buFontTx/>
              <a:buNone/>
              <a:defRPr sz="2000" b="1" i="0" u="none" baseline="0">
                <a:solidFill>
                  <a:schemeClr val="tx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Cliquez pour modifier les styles du texte du masque</a:t>
            </a:r>
          </a:p>
        </p:txBody>
      </p:sp>
      <p:pic>
        <p:nvPicPr>
          <p:cNvPr id="12" name="Image 11">
            <a:extLst>
              <a:ext uri="{FF2B5EF4-FFF2-40B4-BE49-F238E27FC236}">
                <a16:creationId xmlns:a16="http://schemas.microsoft.com/office/drawing/2014/main" id="{20123920-6AB1-8544-8B94-C9A5C3A410A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074" y="6167565"/>
            <a:ext cx="1221599" cy="789827"/>
          </a:xfrm>
          <a:prstGeom prst="rect">
            <a:avLst/>
          </a:prstGeom>
        </p:spPr>
      </p:pic>
      <p:sp>
        <p:nvSpPr>
          <p:cNvPr id="34" name="Espace réservé du texte 7">
            <a:extLst>
              <a:ext uri="{FF2B5EF4-FFF2-40B4-BE49-F238E27FC236}">
                <a16:creationId xmlns:a16="http://schemas.microsoft.com/office/drawing/2014/main" id="{5E7C2B8D-CB7D-44D9-B724-7AD2AE9C4CE3}"/>
              </a:ext>
            </a:extLst>
          </p:cNvPr>
          <p:cNvSpPr>
            <a:spLocks noGrp="1"/>
          </p:cNvSpPr>
          <p:nvPr>
            <p:ph type="body" sz="quarter" idx="19"/>
          </p:nvPr>
        </p:nvSpPr>
        <p:spPr>
          <a:xfrm>
            <a:off x="2696845" y="2801487"/>
            <a:ext cx="2952000" cy="520463"/>
          </a:xfrm>
        </p:spPr>
        <p:txBody>
          <a:bodyPr/>
          <a:lstStyle>
            <a:lvl1pPr marL="0">
              <a:buFontTx/>
              <a:buNone/>
              <a:defRPr sz="1600" b="0" i="0" u="none"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Cliquez pour modifier les styles du texte du masque</a:t>
            </a:r>
          </a:p>
        </p:txBody>
      </p:sp>
      <p:sp>
        <p:nvSpPr>
          <p:cNvPr id="36" name="Espace réservé du texte 7">
            <a:extLst>
              <a:ext uri="{FF2B5EF4-FFF2-40B4-BE49-F238E27FC236}">
                <a16:creationId xmlns:a16="http://schemas.microsoft.com/office/drawing/2014/main" id="{25C8EA55-D676-4271-9CC1-96DBFC6F538A}"/>
              </a:ext>
            </a:extLst>
          </p:cNvPr>
          <p:cNvSpPr>
            <a:spLocks noGrp="1"/>
          </p:cNvSpPr>
          <p:nvPr>
            <p:ph type="body" sz="quarter" idx="21"/>
          </p:nvPr>
        </p:nvSpPr>
        <p:spPr>
          <a:xfrm>
            <a:off x="8269928" y="2797918"/>
            <a:ext cx="2952000" cy="520463"/>
          </a:xfrm>
        </p:spPr>
        <p:txBody>
          <a:bodyPr/>
          <a:lstStyle>
            <a:lvl1pPr marL="0">
              <a:buFontTx/>
              <a:buNone/>
              <a:defRPr sz="1600" b="0" i="0" u="none"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Cliquez pour modifier les styles du texte du masque</a:t>
            </a:r>
          </a:p>
        </p:txBody>
      </p:sp>
      <p:sp>
        <p:nvSpPr>
          <p:cNvPr id="37" name="Espace réservé du texte 7">
            <a:extLst>
              <a:ext uri="{FF2B5EF4-FFF2-40B4-BE49-F238E27FC236}">
                <a16:creationId xmlns:a16="http://schemas.microsoft.com/office/drawing/2014/main" id="{91617CA8-608E-44E8-AF52-CC92854D7593}"/>
              </a:ext>
            </a:extLst>
          </p:cNvPr>
          <p:cNvSpPr>
            <a:spLocks noGrp="1"/>
          </p:cNvSpPr>
          <p:nvPr>
            <p:ph type="body" sz="quarter" idx="22"/>
          </p:nvPr>
        </p:nvSpPr>
        <p:spPr>
          <a:xfrm>
            <a:off x="2767813" y="4988990"/>
            <a:ext cx="2952000" cy="520463"/>
          </a:xfrm>
        </p:spPr>
        <p:txBody>
          <a:bodyPr/>
          <a:lstStyle>
            <a:lvl1pPr marL="0">
              <a:buFontTx/>
              <a:buNone/>
              <a:defRPr sz="1600" b="0" i="0" u="none"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Cliquez pour modifier les styles du texte du masque</a:t>
            </a:r>
          </a:p>
        </p:txBody>
      </p:sp>
      <p:sp>
        <p:nvSpPr>
          <p:cNvPr id="39" name="Espace réservé du texte 7">
            <a:extLst>
              <a:ext uri="{FF2B5EF4-FFF2-40B4-BE49-F238E27FC236}">
                <a16:creationId xmlns:a16="http://schemas.microsoft.com/office/drawing/2014/main" id="{618E8DAF-B39B-44B2-85EB-AAD943D13E97}"/>
              </a:ext>
            </a:extLst>
          </p:cNvPr>
          <p:cNvSpPr>
            <a:spLocks noGrp="1"/>
          </p:cNvSpPr>
          <p:nvPr>
            <p:ph type="body" sz="quarter" idx="24"/>
          </p:nvPr>
        </p:nvSpPr>
        <p:spPr>
          <a:xfrm>
            <a:off x="8293351" y="5030114"/>
            <a:ext cx="2952000" cy="520463"/>
          </a:xfrm>
        </p:spPr>
        <p:txBody>
          <a:bodyPr/>
          <a:lstStyle>
            <a:lvl1pPr marL="0">
              <a:buFontTx/>
              <a:buNone/>
              <a:defRPr sz="1600" b="0" i="0" u="none"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Cliquez pour modifier les styles du texte du masque</a:t>
            </a:r>
          </a:p>
        </p:txBody>
      </p:sp>
      <p:pic>
        <p:nvPicPr>
          <p:cNvPr id="40" name="Image 39">
            <a:extLst>
              <a:ext uri="{FF2B5EF4-FFF2-40B4-BE49-F238E27FC236}">
                <a16:creationId xmlns:a16="http://schemas.microsoft.com/office/drawing/2014/main" id="{4FEC9CA9-A323-4A76-87C6-FD96977C192B}"/>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923765" y="6165304"/>
            <a:ext cx="1225096" cy="792088"/>
          </a:xfrm>
          <a:prstGeom prst="rect">
            <a:avLst/>
          </a:prstGeom>
        </p:spPr>
      </p:pic>
      <p:sp>
        <p:nvSpPr>
          <p:cNvPr id="19" name="Espace réservé pour une image  3">
            <a:extLst>
              <a:ext uri="{FF2B5EF4-FFF2-40B4-BE49-F238E27FC236}">
                <a16:creationId xmlns:a16="http://schemas.microsoft.com/office/drawing/2014/main" id="{2A47B40D-CA24-4BF5-A0D9-29F854E0C1E4}"/>
              </a:ext>
            </a:extLst>
          </p:cNvPr>
          <p:cNvSpPr>
            <a:spLocks noGrp="1"/>
          </p:cNvSpPr>
          <p:nvPr>
            <p:ph type="pic" sz="quarter" idx="14" hasCustomPrompt="1"/>
          </p:nvPr>
        </p:nvSpPr>
        <p:spPr>
          <a:xfrm>
            <a:off x="1055440" y="1891517"/>
            <a:ext cx="1137349" cy="1430432"/>
          </a:xfrm>
          <a:noFill/>
        </p:spPr>
        <p:txBody>
          <a:bodyPr anchor="ctr">
            <a:noAutofit/>
          </a:bodyPr>
          <a:lstStyle>
            <a:lvl1pPr algn="ctr">
              <a:defRPr sz="1200" b="0">
                <a:solidFill>
                  <a:schemeClr val="tx1"/>
                </a:solidFill>
              </a:defRPr>
            </a:lvl1pPr>
          </a:lstStyle>
          <a:p>
            <a:r>
              <a:rPr lang="fr-FR" dirty="0"/>
              <a:t>Pictogramme</a:t>
            </a:r>
          </a:p>
        </p:txBody>
      </p:sp>
      <p:sp>
        <p:nvSpPr>
          <p:cNvPr id="20" name="Espace réservé pour une image  3">
            <a:extLst>
              <a:ext uri="{FF2B5EF4-FFF2-40B4-BE49-F238E27FC236}">
                <a16:creationId xmlns:a16="http://schemas.microsoft.com/office/drawing/2014/main" id="{798A4D55-B766-458E-A0B9-3A749AB6C481}"/>
              </a:ext>
            </a:extLst>
          </p:cNvPr>
          <p:cNvSpPr>
            <a:spLocks noGrp="1"/>
          </p:cNvSpPr>
          <p:nvPr>
            <p:ph type="pic" sz="quarter" idx="25" hasCustomPrompt="1"/>
          </p:nvPr>
        </p:nvSpPr>
        <p:spPr>
          <a:xfrm>
            <a:off x="1055440" y="4084427"/>
            <a:ext cx="1137349" cy="1430432"/>
          </a:xfrm>
          <a:noFill/>
        </p:spPr>
        <p:txBody>
          <a:bodyPr anchor="ctr">
            <a:noAutofit/>
          </a:bodyPr>
          <a:lstStyle>
            <a:lvl1pPr algn="ctr">
              <a:defRPr sz="1200" b="0">
                <a:solidFill>
                  <a:schemeClr val="tx1"/>
                </a:solidFill>
              </a:defRPr>
            </a:lvl1pPr>
          </a:lstStyle>
          <a:p>
            <a:r>
              <a:rPr lang="fr-FR" dirty="0"/>
              <a:t>Pictogramme</a:t>
            </a:r>
          </a:p>
        </p:txBody>
      </p:sp>
      <p:sp>
        <p:nvSpPr>
          <p:cNvPr id="21" name="Espace réservé pour une image  3">
            <a:extLst>
              <a:ext uri="{FF2B5EF4-FFF2-40B4-BE49-F238E27FC236}">
                <a16:creationId xmlns:a16="http://schemas.microsoft.com/office/drawing/2014/main" id="{9D7576F9-9E27-45E9-A16F-7EEF653E29C6}"/>
              </a:ext>
            </a:extLst>
          </p:cNvPr>
          <p:cNvSpPr>
            <a:spLocks noGrp="1"/>
          </p:cNvSpPr>
          <p:nvPr>
            <p:ph type="pic" sz="quarter" idx="26" hasCustomPrompt="1"/>
          </p:nvPr>
        </p:nvSpPr>
        <p:spPr>
          <a:xfrm>
            <a:off x="6585278" y="1887948"/>
            <a:ext cx="1137349" cy="1430432"/>
          </a:xfrm>
          <a:noFill/>
        </p:spPr>
        <p:txBody>
          <a:bodyPr anchor="ctr">
            <a:noAutofit/>
          </a:bodyPr>
          <a:lstStyle>
            <a:lvl1pPr algn="ctr">
              <a:defRPr sz="1200" b="0">
                <a:solidFill>
                  <a:schemeClr val="tx1"/>
                </a:solidFill>
              </a:defRPr>
            </a:lvl1pPr>
          </a:lstStyle>
          <a:p>
            <a:r>
              <a:rPr lang="fr-FR" dirty="0"/>
              <a:t>Pictogramme</a:t>
            </a:r>
          </a:p>
        </p:txBody>
      </p:sp>
      <p:sp>
        <p:nvSpPr>
          <p:cNvPr id="22" name="Espace réservé pour une image  3">
            <a:extLst>
              <a:ext uri="{FF2B5EF4-FFF2-40B4-BE49-F238E27FC236}">
                <a16:creationId xmlns:a16="http://schemas.microsoft.com/office/drawing/2014/main" id="{F55B8A03-6491-40D5-B52D-BF1483CF7ED4}"/>
              </a:ext>
            </a:extLst>
          </p:cNvPr>
          <p:cNvSpPr>
            <a:spLocks noGrp="1"/>
          </p:cNvSpPr>
          <p:nvPr>
            <p:ph type="pic" sz="quarter" idx="27" hasCustomPrompt="1"/>
          </p:nvPr>
        </p:nvSpPr>
        <p:spPr>
          <a:xfrm>
            <a:off x="6585278" y="4080857"/>
            <a:ext cx="1137349" cy="1430432"/>
          </a:xfrm>
          <a:noFill/>
        </p:spPr>
        <p:txBody>
          <a:bodyPr anchor="ctr">
            <a:noAutofit/>
          </a:bodyPr>
          <a:lstStyle>
            <a:lvl1pPr algn="ctr">
              <a:defRPr sz="1200" b="0">
                <a:solidFill>
                  <a:schemeClr val="tx1"/>
                </a:solidFill>
              </a:defRPr>
            </a:lvl1pPr>
          </a:lstStyle>
          <a:p>
            <a:r>
              <a:rPr lang="fr-FR" dirty="0"/>
              <a:t>Pictogramme</a:t>
            </a:r>
          </a:p>
        </p:txBody>
      </p:sp>
    </p:spTree>
    <p:extLst>
      <p:ext uri="{BB962C8B-B14F-4D97-AF65-F5344CB8AC3E}">
        <p14:creationId xmlns:p14="http://schemas.microsoft.com/office/powerpoint/2010/main" val="81716519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preserve="1" userDrawn="1">
  <p:cSld name="Graphiques">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lvl1pPr>
              <a:defRPr>
                <a:solidFill>
                  <a:schemeClr val="bg1"/>
                </a:solidFill>
              </a:defRPr>
            </a:lvl1pPr>
          </a:lstStyle>
          <a:p>
            <a:r>
              <a:rPr lang="en-US"/>
              <a:t>Cegid Retail - Never Miss a Sale</a:t>
            </a:r>
            <a:endParaRPr lang="fr-FR" dirty="0"/>
          </a:p>
        </p:txBody>
      </p:sp>
      <p:sp>
        <p:nvSpPr>
          <p:cNvPr id="4" name="Espace réservé du numéro de diapositive 3"/>
          <p:cNvSpPr>
            <a:spLocks noGrp="1"/>
          </p:cNvSpPr>
          <p:nvPr>
            <p:ph type="sldNum" sz="quarter" idx="11"/>
          </p:nvPr>
        </p:nvSpPr>
        <p:spPr/>
        <p:txBody>
          <a:bodyPr/>
          <a:lstStyle>
            <a:lvl1pPr algn="l">
              <a:defRPr/>
            </a:lvl1pPr>
          </a:lstStyle>
          <a:p>
            <a:fld id="{72F7D735-2684-4015-BC38-8C62B24B466E}" type="slidenum">
              <a:rPr lang="fr-FR" smtClean="0"/>
              <a:pPr/>
              <a:t>‹N°›</a:t>
            </a:fld>
            <a:endParaRPr lang="fr-FR" dirty="0"/>
          </a:p>
        </p:txBody>
      </p:sp>
      <p:sp>
        <p:nvSpPr>
          <p:cNvPr id="9" name="Espace réservé du texte 7"/>
          <p:cNvSpPr>
            <a:spLocks noGrp="1"/>
          </p:cNvSpPr>
          <p:nvPr>
            <p:ph type="body" sz="quarter" idx="13"/>
          </p:nvPr>
        </p:nvSpPr>
        <p:spPr>
          <a:xfrm>
            <a:off x="1307469" y="219662"/>
            <a:ext cx="10189207" cy="1301127"/>
          </a:xfrm>
        </p:spPr>
        <p:txBody>
          <a:bodyPr anchor="b"/>
          <a:lstStyle>
            <a:lvl1pPr marL="0">
              <a:buFontTx/>
              <a:buNone/>
              <a:defRPr sz="4000" b="1" i="0">
                <a:solidFill>
                  <a:schemeClr val="tx2"/>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fr-FR"/>
              <a:t>Cliquez pour modifier les styles du texte du masque</a:t>
            </a:r>
          </a:p>
        </p:txBody>
      </p:sp>
      <p:sp>
        <p:nvSpPr>
          <p:cNvPr id="6" name="Espace réservé du graphique 5"/>
          <p:cNvSpPr>
            <a:spLocks noGrp="1"/>
          </p:cNvSpPr>
          <p:nvPr>
            <p:ph type="chart" sz="quarter" idx="23"/>
          </p:nvPr>
        </p:nvSpPr>
        <p:spPr>
          <a:xfrm>
            <a:off x="695326" y="2744924"/>
            <a:ext cx="4932623" cy="2736304"/>
          </a:xfrm>
          <a:solidFill>
            <a:schemeClr val="bg2"/>
          </a:solidFill>
        </p:spPr>
        <p:txBody>
          <a:bodyPr vert="horz" wrap="square" lIns="36000" tIns="0" rIns="36000" bIns="0" rtlCol="0" anchor="ctr">
            <a:noAutofit/>
          </a:bodyPr>
          <a:lstStyle>
            <a:lvl1pPr algn="ctr">
              <a:defRPr lang="fr-FR" sz="1200" b="0">
                <a:solidFill>
                  <a:schemeClr val="tx1"/>
                </a:solidFill>
              </a:defRPr>
            </a:lvl1pPr>
          </a:lstStyle>
          <a:p>
            <a:pPr lvl="0" algn="ctr"/>
            <a:r>
              <a:rPr lang="fr-FR"/>
              <a:t>Cliquez sur l'icône pour ajouter un graphique</a:t>
            </a:r>
            <a:endParaRPr lang="fr-FR" dirty="0"/>
          </a:p>
        </p:txBody>
      </p:sp>
      <p:sp>
        <p:nvSpPr>
          <p:cNvPr id="18" name="Espace réservé du graphique 5"/>
          <p:cNvSpPr>
            <a:spLocks noGrp="1"/>
          </p:cNvSpPr>
          <p:nvPr>
            <p:ph type="chart" sz="quarter" idx="24"/>
          </p:nvPr>
        </p:nvSpPr>
        <p:spPr>
          <a:xfrm>
            <a:off x="6096002" y="2744924"/>
            <a:ext cx="3060415" cy="2736304"/>
          </a:xfrm>
          <a:solidFill>
            <a:schemeClr val="bg2"/>
          </a:solidFill>
        </p:spPr>
        <p:txBody>
          <a:bodyPr vert="horz" wrap="square" lIns="36000" tIns="0" rIns="36000" bIns="0" rtlCol="0" anchor="ctr">
            <a:noAutofit/>
          </a:bodyPr>
          <a:lstStyle>
            <a:lvl1pPr algn="ctr">
              <a:defRPr lang="fr-FR" sz="1200" b="0">
                <a:solidFill>
                  <a:schemeClr val="tx1"/>
                </a:solidFill>
              </a:defRPr>
            </a:lvl1pPr>
          </a:lstStyle>
          <a:p>
            <a:pPr lvl="0" algn="ctr"/>
            <a:r>
              <a:rPr lang="fr-FR"/>
              <a:t>Cliquez sur l'icône pour ajouter un graphique</a:t>
            </a:r>
          </a:p>
        </p:txBody>
      </p:sp>
      <p:sp>
        <p:nvSpPr>
          <p:cNvPr id="19" name="Espace réservé du graphique 5"/>
          <p:cNvSpPr>
            <a:spLocks noGrp="1"/>
          </p:cNvSpPr>
          <p:nvPr>
            <p:ph type="chart" sz="quarter" idx="25"/>
          </p:nvPr>
        </p:nvSpPr>
        <p:spPr>
          <a:xfrm>
            <a:off x="9516381" y="1772817"/>
            <a:ext cx="1977279" cy="3708412"/>
          </a:xfrm>
          <a:solidFill>
            <a:schemeClr val="bg2"/>
          </a:solidFill>
        </p:spPr>
        <p:txBody>
          <a:bodyPr vert="horz" wrap="square" lIns="36000" tIns="0" rIns="36000" bIns="0" rtlCol="0" anchor="ctr">
            <a:noAutofit/>
          </a:bodyPr>
          <a:lstStyle>
            <a:lvl1pPr algn="ctr">
              <a:defRPr lang="fr-FR" sz="1200" b="0">
                <a:solidFill>
                  <a:schemeClr val="tx1"/>
                </a:solidFill>
              </a:defRPr>
            </a:lvl1pPr>
          </a:lstStyle>
          <a:p>
            <a:pPr lvl="0" algn="ctr"/>
            <a:r>
              <a:rPr lang="fr-FR"/>
              <a:t>Cliquez sur l'icône pour ajouter un graphique</a:t>
            </a:r>
          </a:p>
        </p:txBody>
      </p:sp>
      <p:pic>
        <p:nvPicPr>
          <p:cNvPr id="10" name="Image 9">
            <a:extLst>
              <a:ext uri="{FF2B5EF4-FFF2-40B4-BE49-F238E27FC236}">
                <a16:creationId xmlns:a16="http://schemas.microsoft.com/office/drawing/2014/main" id="{B13CA40D-977B-314B-BA7C-54F54BA62F6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074" y="6167565"/>
            <a:ext cx="1221599" cy="789827"/>
          </a:xfrm>
          <a:prstGeom prst="rect">
            <a:avLst/>
          </a:prstGeom>
        </p:spPr>
      </p:pic>
    </p:spTree>
    <p:extLst>
      <p:ext uri="{BB962C8B-B14F-4D97-AF65-F5344CB8AC3E}">
        <p14:creationId xmlns:p14="http://schemas.microsoft.com/office/powerpoint/2010/main" val="362646307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preserve="1" userDrawn="1">
  <p:cSld name="1_Verbatim">
    <p:bg>
      <p:bgPr>
        <a:solidFill>
          <a:schemeClr val="accent2"/>
        </a:solidFill>
        <a:effectLst/>
      </p:bgPr>
    </p:bg>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lvl1pPr>
              <a:defRPr>
                <a:solidFill>
                  <a:schemeClr val="bg1"/>
                </a:solidFill>
              </a:defRPr>
            </a:lvl1pPr>
          </a:lstStyle>
          <a:p>
            <a:r>
              <a:rPr lang="en-US"/>
              <a:t>Cegid Retail - Never Miss a Sale</a:t>
            </a:r>
            <a:endParaRPr lang="fr-FR" dirty="0"/>
          </a:p>
        </p:txBody>
      </p:sp>
      <p:sp>
        <p:nvSpPr>
          <p:cNvPr id="4" name="Espace réservé du numéro de diapositive 3"/>
          <p:cNvSpPr>
            <a:spLocks noGrp="1"/>
          </p:cNvSpPr>
          <p:nvPr>
            <p:ph type="sldNum" sz="quarter" idx="11"/>
          </p:nvPr>
        </p:nvSpPr>
        <p:spPr/>
        <p:txBody>
          <a:bodyPr/>
          <a:lstStyle>
            <a:lvl1pPr algn="l">
              <a:defRPr>
                <a:solidFill>
                  <a:schemeClr val="bg1"/>
                </a:solidFill>
              </a:defRPr>
            </a:lvl1pPr>
          </a:lstStyle>
          <a:p>
            <a:fld id="{72F7D735-2684-4015-BC38-8C62B24B466E}" type="slidenum">
              <a:rPr lang="fr-FR" smtClean="0"/>
              <a:pPr/>
              <a:t>‹N°›</a:t>
            </a:fld>
            <a:endParaRPr lang="fr-FR" dirty="0"/>
          </a:p>
        </p:txBody>
      </p:sp>
      <p:sp>
        <p:nvSpPr>
          <p:cNvPr id="6" name="Espace réservé du texte 7"/>
          <p:cNvSpPr>
            <a:spLocks noGrp="1"/>
          </p:cNvSpPr>
          <p:nvPr>
            <p:ph type="body" sz="quarter" idx="12"/>
          </p:nvPr>
        </p:nvSpPr>
        <p:spPr>
          <a:xfrm>
            <a:off x="3945363" y="2093720"/>
            <a:ext cx="6543127" cy="2670561"/>
          </a:xfrm>
        </p:spPr>
        <p:txBody>
          <a:bodyPr anchor="ctr"/>
          <a:lstStyle>
            <a:lvl1pPr marL="0">
              <a:lnSpc>
                <a:spcPct val="110000"/>
              </a:lnSpc>
              <a:spcBef>
                <a:spcPts val="0"/>
              </a:spcBef>
              <a:buFontTx/>
              <a:buNone/>
              <a:defRPr sz="5400" b="1" i="0">
                <a:solidFill>
                  <a:schemeClr val="bg1"/>
                </a:solidFill>
              </a:defRPr>
            </a:lvl1pPr>
            <a:lvl2pPr marL="0">
              <a:lnSpc>
                <a:spcPct val="100000"/>
              </a:lnSpc>
              <a:spcBef>
                <a:spcPts val="0"/>
              </a:spcBef>
              <a:buFontTx/>
              <a:buNone/>
              <a:defRPr sz="1600" b="0" i="0"/>
            </a:lvl2pPr>
            <a:lvl3pPr marL="0">
              <a:lnSpc>
                <a:spcPct val="100000"/>
              </a:lnSpc>
              <a:spcBef>
                <a:spcPts val="0"/>
              </a:spcBef>
              <a:buFontTx/>
              <a:buNone/>
              <a:defRPr sz="1600" b="0" i="0"/>
            </a:lvl3pPr>
            <a:lvl4pPr marL="0" indent="0">
              <a:lnSpc>
                <a:spcPct val="100000"/>
              </a:lnSpc>
              <a:spcBef>
                <a:spcPts val="0"/>
              </a:spcBef>
              <a:buFontTx/>
              <a:buNone/>
              <a:defRPr sz="1600" b="0" i="0"/>
            </a:lvl4pPr>
            <a:lvl5pPr marL="0" indent="0">
              <a:lnSpc>
                <a:spcPct val="100000"/>
              </a:lnSpc>
              <a:spcBef>
                <a:spcPts val="0"/>
              </a:spcBef>
              <a:buFontTx/>
              <a:buNone/>
              <a:defRPr sz="1600" b="0" i="0"/>
            </a:lvl5pPr>
          </a:lstStyle>
          <a:p>
            <a:pPr lvl="0"/>
            <a:r>
              <a:rPr lang="fr-FR"/>
              <a:t>Cliquez pour modifier les styles du texte du masque</a:t>
            </a:r>
          </a:p>
        </p:txBody>
      </p:sp>
      <p:sp>
        <p:nvSpPr>
          <p:cNvPr id="2" name="ZoneTexte 1">
            <a:extLst>
              <a:ext uri="{FF2B5EF4-FFF2-40B4-BE49-F238E27FC236}">
                <a16:creationId xmlns:a16="http://schemas.microsoft.com/office/drawing/2014/main" id="{053753E1-B500-42DE-A588-0FABA26EAD21}"/>
              </a:ext>
            </a:extLst>
          </p:cNvPr>
          <p:cNvSpPr txBox="1"/>
          <p:nvPr userDrawn="1"/>
        </p:nvSpPr>
        <p:spPr>
          <a:xfrm>
            <a:off x="3736765" y="-1224466"/>
            <a:ext cx="1296145" cy="2985433"/>
          </a:xfrm>
          <a:prstGeom prst="rect">
            <a:avLst/>
          </a:prstGeom>
          <a:noFill/>
        </p:spPr>
        <p:txBody>
          <a:bodyPr wrap="square" lIns="36000" tIns="0" rIns="36000" bIns="0" rtlCol="0">
            <a:spAutoFit/>
          </a:bodyPr>
          <a:lstStyle/>
          <a:p>
            <a:pPr marL="0" indent="0">
              <a:buClr>
                <a:schemeClr val="tx2"/>
              </a:buClr>
              <a:buFont typeface="Arial"/>
              <a:buNone/>
            </a:pPr>
            <a:r>
              <a:rPr lang="fr-FR" sz="18000" b="1" dirty="0">
                <a:solidFill>
                  <a:schemeClr val="accent3"/>
                </a:solidFill>
              </a:rPr>
              <a:t>«</a:t>
            </a:r>
            <a:r>
              <a:rPr lang="fr-FR" sz="1400" dirty="0">
                <a:solidFill>
                  <a:schemeClr val="accent3"/>
                </a:solidFill>
              </a:rPr>
              <a:t> </a:t>
            </a:r>
          </a:p>
        </p:txBody>
      </p:sp>
      <p:sp>
        <p:nvSpPr>
          <p:cNvPr id="14" name="ZoneTexte 13">
            <a:extLst>
              <a:ext uri="{FF2B5EF4-FFF2-40B4-BE49-F238E27FC236}">
                <a16:creationId xmlns:a16="http://schemas.microsoft.com/office/drawing/2014/main" id="{91717E5E-32EF-45FB-B1B8-4C72D834C30A}"/>
              </a:ext>
            </a:extLst>
          </p:cNvPr>
          <p:cNvSpPr txBox="1"/>
          <p:nvPr userDrawn="1"/>
        </p:nvSpPr>
        <p:spPr>
          <a:xfrm>
            <a:off x="9408369" y="4853909"/>
            <a:ext cx="1296145" cy="2985433"/>
          </a:xfrm>
          <a:prstGeom prst="rect">
            <a:avLst/>
          </a:prstGeom>
          <a:noFill/>
        </p:spPr>
        <p:txBody>
          <a:bodyPr wrap="square" lIns="36000" tIns="0" rIns="36000" bIns="0" rtlCol="0">
            <a:spAutoFit/>
          </a:bodyPr>
          <a:lstStyle/>
          <a:p>
            <a:pPr marL="0" indent="0">
              <a:buClr>
                <a:schemeClr val="tx2"/>
              </a:buClr>
              <a:buFont typeface="Arial"/>
              <a:buNone/>
            </a:pPr>
            <a:r>
              <a:rPr lang="fr-FR" sz="18000" b="1" dirty="0">
                <a:solidFill>
                  <a:schemeClr val="accent3"/>
                </a:solidFill>
              </a:rPr>
              <a:t>»</a:t>
            </a:r>
            <a:r>
              <a:rPr lang="fr-FR" sz="1400" dirty="0">
                <a:solidFill>
                  <a:schemeClr val="accent3"/>
                </a:solidFill>
              </a:rPr>
              <a:t> </a:t>
            </a:r>
          </a:p>
        </p:txBody>
      </p:sp>
      <p:grpSp>
        <p:nvGrpSpPr>
          <p:cNvPr id="9" name="Graphique 7">
            <a:extLst>
              <a:ext uri="{FF2B5EF4-FFF2-40B4-BE49-F238E27FC236}">
                <a16:creationId xmlns:a16="http://schemas.microsoft.com/office/drawing/2014/main" id="{0D4522C1-1E34-4DF0-B0F7-23D62C6F0C4E}"/>
              </a:ext>
            </a:extLst>
          </p:cNvPr>
          <p:cNvGrpSpPr/>
          <p:nvPr userDrawn="1"/>
        </p:nvGrpSpPr>
        <p:grpSpPr>
          <a:xfrm>
            <a:off x="11189412" y="6345913"/>
            <a:ext cx="719560" cy="293923"/>
            <a:chOff x="3286125" y="2281237"/>
            <a:chExt cx="5619750" cy="2295525"/>
          </a:xfrm>
          <a:solidFill>
            <a:schemeClr val="bg1"/>
          </a:solidFill>
        </p:grpSpPr>
        <p:sp>
          <p:nvSpPr>
            <p:cNvPr id="10" name="Forme libre : forme 9">
              <a:extLst>
                <a:ext uri="{FF2B5EF4-FFF2-40B4-BE49-F238E27FC236}">
                  <a16:creationId xmlns:a16="http://schemas.microsoft.com/office/drawing/2014/main" id="{7FE7FCFC-12E1-403A-8BF2-8CF5EB970203}"/>
                </a:ext>
              </a:extLst>
            </p:cNvPr>
            <p:cNvSpPr/>
            <p:nvPr/>
          </p:nvSpPr>
          <p:spPr>
            <a:xfrm>
              <a:off x="5698331" y="2744628"/>
              <a:ext cx="1228725" cy="1828800"/>
            </a:xfrm>
            <a:custGeom>
              <a:avLst/>
              <a:gdLst>
                <a:gd name="connsiteX0" fmla="*/ 621696 w 1228725"/>
                <a:gd name="connsiteY0" fmla="*/ 958787 h 1828800"/>
                <a:gd name="connsiteX1" fmla="*/ 316896 w 1228725"/>
                <a:gd name="connsiteY1" fmla="*/ 624173 h 1828800"/>
                <a:gd name="connsiteX2" fmla="*/ 621696 w 1228725"/>
                <a:gd name="connsiteY2" fmla="*/ 294322 h 1828800"/>
                <a:gd name="connsiteX3" fmla="*/ 926496 w 1228725"/>
                <a:gd name="connsiteY3" fmla="*/ 624173 h 1828800"/>
                <a:gd name="connsiteX4" fmla="*/ 621696 w 1228725"/>
                <a:gd name="connsiteY4" fmla="*/ 958787 h 1828800"/>
                <a:gd name="connsiteX5" fmla="*/ 924115 w 1228725"/>
                <a:gd name="connsiteY5" fmla="*/ 36957 h 1828800"/>
                <a:gd name="connsiteX6" fmla="*/ 924115 w 1228725"/>
                <a:gd name="connsiteY6" fmla="*/ 160782 h 1828800"/>
                <a:gd name="connsiteX7" fmla="*/ 876490 w 1228725"/>
                <a:gd name="connsiteY7" fmla="*/ 160782 h 1828800"/>
                <a:gd name="connsiteX8" fmla="*/ 871918 w 1228725"/>
                <a:gd name="connsiteY8" fmla="*/ 155734 h 1828800"/>
                <a:gd name="connsiteX9" fmla="*/ 539401 w 1228725"/>
                <a:gd name="connsiteY9" fmla="*/ 7144 h 1828800"/>
                <a:gd name="connsiteX10" fmla="*/ 7144 w 1228725"/>
                <a:gd name="connsiteY10" fmla="*/ 624173 h 1828800"/>
                <a:gd name="connsiteX11" fmla="*/ 555498 w 1228725"/>
                <a:gd name="connsiteY11" fmla="*/ 1243298 h 1828800"/>
                <a:gd name="connsiteX12" fmla="*/ 868966 w 1228725"/>
                <a:gd name="connsiteY12" fmla="*/ 1106900 h 1828800"/>
                <a:gd name="connsiteX13" fmla="*/ 873633 w 1228725"/>
                <a:gd name="connsiteY13" fmla="*/ 1101090 h 1828800"/>
                <a:gd name="connsiteX14" fmla="*/ 922115 w 1228725"/>
                <a:gd name="connsiteY14" fmla="*/ 1101090 h 1828800"/>
                <a:gd name="connsiteX15" fmla="*/ 922115 w 1228725"/>
                <a:gd name="connsiteY15" fmla="*/ 1340739 h 1828800"/>
                <a:gd name="connsiteX16" fmla="*/ 725614 w 1228725"/>
                <a:gd name="connsiteY16" fmla="*/ 1537240 h 1828800"/>
                <a:gd name="connsiteX17" fmla="*/ 327279 w 1228725"/>
                <a:gd name="connsiteY17" fmla="*/ 1537240 h 1828800"/>
                <a:gd name="connsiteX18" fmla="*/ 327279 w 1228725"/>
                <a:gd name="connsiteY18" fmla="*/ 1827181 h 1828800"/>
                <a:gd name="connsiteX19" fmla="*/ 765429 w 1228725"/>
                <a:gd name="connsiteY19" fmla="*/ 1827181 h 1828800"/>
                <a:gd name="connsiteX20" fmla="*/ 1225106 w 1228725"/>
                <a:gd name="connsiteY20" fmla="*/ 1367504 h 1828800"/>
                <a:gd name="connsiteX21" fmla="*/ 1225106 w 1228725"/>
                <a:gd name="connsiteY21" fmla="*/ 36957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8725" h="1828800">
                  <a:moveTo>
                    <a:pt x="621696" y="958787"/>
                  </a:moveTo>
                  <a:cubicBezTo>
                    <a:pt x="445198" y="958787"/>
                    <a:pt x="316896" y="818102"/>
                    <a:pt x="316896" y="624173"/>
                  </a:cubicBezTo>
                  <a:cubicBezTo>
                    <a:pt x="316896" y="433102"/>
                    <a:pt x="445008" y="294322"/>
                    <a:pt x="621696" y="294322"/>
                  </a:cubicBezTo>
                  <a:cubicBezTo>
                    <a:pt x="798386" y="294322"/>
                    <a:pt x="926496" y="433102"/>
                    <a:pt x="926496" y="624173"/>
                  </a:cubicBezTo>
                  <a:cubicBezTo>
                    <a:pt x="926496" y="815245"/>
                    <a:pt x="795528" y="958787"/>
                    <a:pt x="621696" y="958787"/>
                  </a:cubicBezTo>
                  <a:moveTo>
                    <a:pt x="924115" y="36957"/>
                  </a:moveTo>
                  <a:lnTo>
                    <a:pt x="924115" y="160782"/>
                  </a:lnTo>
                  <a:lnTo>
                    <a:pt x="876490" y="160782"/>
                  </a:lnTo>
                  <a:lnTo>
                    <a:pt x="871918" y="155734"/>
                  </a:lnTo>
                  <a:cubicBezTo>
                    <a:pt x="805243" y="83820"/>
                    <a:pt x="718280" y="7144"/>
                    <a:pt x="539401" y="7144"/>
                  </a:cubicBezTo>
                  <a:cubicBezTo>
                    <a:pt x="240982" y="7144"/>
                    <a:pt x="7144" y="278225"/>
                    <a:pt x="7144" y="624173"/>
                  </a:cubicBezTo>
                  <a:cubicBezTo>
                    <a:pt x="7144" y="971550"/>
                    <a:pt x="248031" y="1243298"/>
                    <a:pt x="555498" y="1243298"/>
                  </a:cubicBezTo>
                  <a:cubicBezTo>
                    <a:pt x="733710" y="1243298"/>
                    <a:pt x="816673" y="1170337"/>
                    <a:pt x="868966" y="1106900"/>
                  </a:cubicBezTo>
                  <a:lnTo>
                    <a:pt x="873633" y="1101090"/>
                  </a:lnTo>
                  <a:lnTo>
                    <a:pt x="922115" y="1101090"/>
                  </a:lnTo>
                  <a:lnTo>
                    <a:pt x="922115" y="1340739"/>
                  </a:lnTo>
                  <a:cubicBezTo>
                    <a:pt x="922115" y="1449263"/>
                    <a:pt x="834139" y="1537240"/>
                    <a:pt x="725614" y="1537240"/>
                  </a:cubicBezTo>
                  <a:lnTo>
                    <a:pt x="327279" y="1537240"/>
                  </a:lnTo>
                  <a:lnTo>
                    <a:pt x="327279" y="1827181"/>
                  </a:lnTo>
                  <a:lnTo>
                    <a:pt x="765429" y="1827181"/>
                  </a:lnTo>
                  <a:cubicBezTo>
                    <a:pt x="1019302" y="1827181"/>
                    <a:pt x="1225106" y="1621376"/>
                    <a:pt x="1225106" y="1367504"/>
                  </a:cubicBezTo>
                  <a:lnTo>
                    <a:pt x="1225106" y="36957"/>
                  </a:lnTo>
                  <a:close/>
                </a:path>
              </a:pathLst>
            </a:custGeom>
            <a:grpFill/>
            <a:ln w="9525" cap="flat">
              <a:noFill/>
              <a:prstDash val="solid"/>
              <a:miter/>
            </a:ln>
          </p:spPr>
          <p:txBody>
            <a:bodyPr rtlCol="0" anchor="ctr"/>
            <a:lstStyle/>
            <a:p>
              <a:endParaRPr lang="fr-FR" sz="1800" dirty="0"/>
            </a:p>
          </p:txBody>
        </p:sp>
        <p:sp>
          <p:nvSpPr>
            <p:cNvPr id="11" name="Forme libre : forme 10">
              <a:extLst>
                <a:ext uri="{FF2B5EF4-FFF2-40B4-BE49-F238E27FC236}">
                  <a16:creationId xmlns:a16="http://schemas.microsoft.com/office/drawing/2014/main" id="{095AAB86-3102-40D1-BA5B-3D87A992FCB7}"/>
                </a:ext>
              </a:extLst>
            </p:cNvPr>
            <p:cNvSpPr/>
            <p:nvPr/>
          </p:nvSpPr>
          <p:spPr>
            <a:xfrm>
              <a:off x="4342829" y="2767679"/>
              <a:ext cx="1200150" cy="1247775"/>
            </a:xfrm>
            <a:custGeom>
              <a:avLst/>
              <a:gdLst>
                <a:gd name="connsiteX0" fmla="*/ 617411 w 1200150"/>
                <a:gd name="connsiteY0" fmla="*/ 1243489 h 1247775"/>
                <a:gd name="connsiteX1" fmla="*/ 7144 w 1200150"/>
                <a:gd name="connsiteY1" fmla="*/ 626269 h 1247775"/>
                <a:gd name="connsiteX2" fmla="*/ 608266 w 1200150"/>
                <a:gd name="connsiteY2" fmla="*/ 7144 h 1247775"/>
                <a:gd name="connsiteX3" fmla="*/ 1195578 w 1200150"/>
                <a:gd name="connsiteY3" fmla="*/ 624268 h 1247775"/>
                <a:gd name="connsiteX4" fmla="*/ 1195578 w 1200150"/>
                <a:gd name="connsiteY4" fmla="*/ 693420 h 1247775"/>
                <a:gd name="connsiteX5" fmla="*/ 319278 w 1200150"/>
                <a:gd name="connsiteY5" fmla="*/ 693420 h 1247775"/>
                <a:gd name="connsiteX6" fmla="*/ 319278 w 1200150"/>
                <a:gd name="connsiteY6" fmla="*/ 709422 h 1247775"/>
                <a:gd name="connsiteX7" fmla="*/ 612457 w 1200150"/>
                <a:gd name="connsiteY7" fmla="*/ 979456 h 1247775"/>
                <a:gd name="connsiteX8" fmla="*/ 882396 w 1200150"/>
                <a:gd name="connsiteY8" fmla="*/ 837724 h 1247775"/>
                <a:gd name="connsiteX9" fmla="*/ 1151191 w 1200150"/>
                <a:gd name="connsiteY9" fmla="*/ 899446 h 1247775"/>
                <a:gd name="connsiteX10" fmla="*/ 617029 w 1200150"/>
                <a:gd name="connsiteY10" fmla="*/ 1243775 h 1247775"/>
                <a:gd name="connsiteX11" fmla="*/ 607504 w 1200150"/>
                <a:gd name="connsiteY11" fmla="*/ 253174 h 1247775"/>
                <a:gd name="connsiteX12" fmla="*/ 321278 w 1200150"/>
                <a:gd name="connsiteY12" fmla="*/ 484441 h 1247775"/>
                <a:gd name="connsiteX13" fmla="*/ 318611 w 1200150"/>
                <a:gd name="connsiteY13" fmla="*/ 502539 h 1247775"/>
                <a:gd name="connsiteX14" fmla="*/ 892207 w 1200150"/>
                <a:gd name="connsiteY14" fmla="*/ 502539 h 1247775"/>
                <a:gd name="connsiteX15" fmla="*/ 889921 w 1200150"/>
                <a:gd name="connsiteY15" fmla="*/ 484727 h 1247775"/>
                <a:gd name="connsiteX16" fmla="*/ 608266 w 1200150"/>
                <a:gd name="connsiteY16" fmla="*/ 253174 h 124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00150" h="1247775">
                  <a:moveTo>
                    <a:pt x="617411" y="1243489"/>
                  </a:moveTo>
                  <a:cubicBezTo>
                    <a:pt x="263747" y="1243489"/>
                    <a:pt x="7144" y="983932"/>
                    <a:pt x="7144" y="626269"/>
                  </a:cubicBezTo>
                  <a:cubicBezTo>
                    <a:pt x="7144" y="273177"/>
                    <a:pt x="265557" y="7144"/>
                    <a:pt x="608266" y="7144"/>
                  </a:cubicBezTo>
                  <a:cubicBezTo>
                    <a:pt x="954119" y="7144"/>
                    <a:pt x="1195578" y="260890"/>
                    <a:pt x="1195578" y="624268"/>
                  </a:cubicBezTo>
                  <a:lnTo>
                    <a:pt x="1195578" y="693420"/>
                  </a:lnTo>
                  <a:lnTo>
                    <a:pt x="319278" y="693420"/>
                  </a:lnTo>
                  <a:lnTo>
                    <a:pt x="319278" y="709422"/>
                  </a:lnTo>
                  <a:cubicBezTo>
                    <a:pt x="321564" y="871347"/>
                    <a:pt x="439388" y="979456"/>
                    <a:pt x="612457" y="979456"/>
                  </a:cubicBezTo>
                  <a:cubicBezTo>
                    <a:pt x="737139" y="979456"/>
                    <a:pt x="835533" y="927830"/>
                    <a:pt x="882396" y="837724"/>
                  </a:cubicBezTo>
                  <a:lnTo>
                    <a:pt x="1151191" y="899446"/>
                  </a:lnTo>
                  <a:cubicBezTo>
                    <a:pt x="1074039" y="1118521"/>
                    <a:pt x="879253" y="1243775"/>
                    <a:pt x="617029" y="1243775"/>
                  </a:cubicBezTo>
                  <a:moveTo>
                    <a:pt x="607504" y="253174"/>
                  </a:moveTo>
                  <a:cubicBezTo>
                    <a:pt x="442246" y="253174"/>
                    <a:pt x="338423" y="369570"/>
                    <a:pt x="321278" y="484441"/>
                  </a:cubicBezTo>
                  <a:lnTo>
                    <a:pt x="318611" y="502539"/>
                  </a:lnTo>
                  <a:lnTo>
                    <a:pt x="892207" y="502539"/>
                  </a:lnTo>
                  <a:lnTo>
                    <a:pt x="889921" y="484727"/>
                  </a:lnTo>
                  <a:cubicBezTo>
                    <a:pt x="872204" y="350615"/>
                    <a:pt x="753808" y="253174"/>
                    <a:pt x="608266" y="253174"/>
                  </a:cubicBezTo>
                </a:path>
              </a:pathLst>
            </a:custGeom>
            <a:grpFill/>
            <a:ln w="9525" cap="flat">
              <a:noFill/>
              <a:prstDash val="solid"/>
              <a:miter/>
            </a:ln>
          </p:spPr>
          <p:txBody>
            <a:bodyPr rtlCol="0" anchor="ctr"/>
            <a:lstStyle/>
            <a:p>
              <a:endParaRPr lang="fr-FR" sz="1800" dirty="0"/>
            </a:p>
          </p:txBody>
        </p:sp>
        <p:sp>
          <p:nvSpPr>
            <p:cNvPr id="12" name="Forme libre : forme 11">
              <a:extLst>
                <a:ext uri="{FF2B5EF4-FFF2-40B4-BE49-F238E27FC236}">
                  <a16:creationId xmlns:a16="http://schemas.microsoft.com/office/drawing/2014/main" id="{44D84D8C-117A-4D13-BDDE-CAD29D52A82D}"/>
                </a:ext>
              </a:extLst>
            </p:cNvPr>
            <p:cNvSpPr/>
            <p:nvPr/>
          </p:nvSpPr>
          <p:spPr>
            <a:xfrm>
              <a:off x="7150513" y="2274093"/>
              <a:ext cx="371475" cy="1704975"/>
            </a:xfrm>
            <a:custGeom>
              <a:avLst/>
              <a:gdLst>
                <a:gd name="connsiteX0" fmla="*/ 34671 w 371475"/>
                <a:gd name="connsiteY0" fmla="*/ 555212 h 1704975"/>
                <a:gd name="connsiteX1" fmla="*/ 335661 w 371475"/>
                <a:gd name="connsiteY1" fmla="*/ 555212 h 1704975"/>
                <a:gd name="connsiteX2" fmla="*/ 335661 w 371475"/>
                <a:gd name="connsiteY2" fmla="*/ 1700689 h 1704975"/>
                <a:gd name="connsiteX3" fmla="*/ 34671 w 371475"/>
                <a:gd name="connsiteY3" fmla="*/ 1700689 h 1704975"/>
                <a:gd name="connsiteX4" fmla="*/ 190881 w 371475"/>
                <a:gd name="connsiteY4" fmla="*/ 363188 h 1704975"/>
                <a:gd name="connsiteX5" fmla="*/ 7144 w 371475"/>
                <a:gd name="connsiteY5" fmla="*/ 184023 h 1704975"/>
                <a:gd name="connsiteX6" fmla="*/ 190881 w 371475"/>
                <a:gd name="connsiteY6" fmla="*/ 7144 h 1704975"/>
                <a:gd name="connsiteX7" fmla="*/ 371856 w 371475"/>
                <a:gd name="connsiteY7" fmla="*/ 184023 h 1704975"/>
                <a:gd name="connsiteX8" fmla="*/ 190881 w 371475"/>
                <a:gd name="connsiteY8" fmla="*/ 363188 h 170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1475" h="1704975">
                  <a:moveTo>
                    <a:pt x="34671" y="555212"/>
                  </a:moveTo>
                  <a:lnTo>
                    <a:pt x="335661" y="555212"/>
                  </a:lnTo>
                  <a:lnTo>
                    <a:pt x="335661" y="1700689"/>
                  </a:lnTo>
                  <a:lnTo>
                    <a:pt x="34671" y="1700689"/>
                  </a:lnTo>
                  <a:close/>
                  <a:moveTo>
                    <a:pt x="190881" y="363188"/>
                  </a:moveTo>
                  <a:cubicBezTo>
                    <a:pt x="86106" y="363188"/>
                    <a:pt x="7144" y="286226"/>
                    <a:pt x="7144" y="184023"/>
                  </a:cubicBezTo>
                  <a:cubicBezTo>
                    <a:pt x="7144" y="83248"/>
                    <a:pt x="86106" y="7144"/>
                    <a:pt x="190881" y="7144"/>
                  </a:cubicBezTo>
                  <a:cubicBezTo>
                    <a:pt x="292608" y="7144"/>
                    <a:pt x="371856" y="84868"/>
                    <a:pt x="371856" y="184023"/>
                  </a:cubicBezTo>
                  <a:cubicBezTo>
                    <a:pt x="371856" y="286226"/>
                    <a:pt x="293846" y="363188"/>
                    <a:pt x="190881" y="363188"/>
                  </a:cubicBezTo>
                </a:path>
              </a:pathLst>
            </a:custGeom>
            <a:grpFill/>
            <a:ln w="9525" cap="flat">
              <a:noFill/>
              <a:prstDash val="solid"/>
              <a:miter/>
            </a:ln>
          </p:spPr>
          <p:txBody>
            <a:bodyPr rtlCol="0" anchor="ctr"/>
            <a:lstStyle/>
            <a:p>
              <a:endParaRPr lang="fr-FR" sz="1800" dirty="0"/>
            </a:p>
          </p:txBody>
        </p:sp>
        <p:sp>
          <p:nvSpPr>
            <p:cNvPr id="13" name="Forme libre : forme 12">
              <a:extLst>
                <a:ext uri="{FF2B5EF4-FFF2-40B4-BE49-F238E27FC236}">
                  <a16:creationId xmlns:a16="http://schemas.microsoft.com/office/drawing/2014/main" id="{006312AC-C4D7-40CA-92DF-05E277731C53}"/>
                </a:ext>
              </a:extLst>
            </p:cNvPr>
            <p:cNvSpPr/>
            <p:nvPr/>
          </p:nvSpPr>
          <p:spPr>
            <a:xfrm>
              <a:off x="7678484" y="2288952"/>
              <a:ext cx="1228725" cy="1724025"/>
            </a:xfrm>
            <a:custGeom>
              <a:avLst/>
              <a:gdLst>
                <a:gd name="connsiteX0" fmla="*/ 555593 w 1228725"/>
                <a:gd name="connsiteY0" fmla="*/ 1725263 h 1724025"/>
                <a:gd name="connsiteX1" fmla="*/ 7144 w 1228725"/>
                <a:gd name="connsiteY1" fmla="*/ 1106138 h 1724025"/>
                <a:gd name="connsiteX2" fmla="*/ 537210 w 1228725"/>
                <a:gd name="connsiteY2" fmla="*/ 489013 h 1724025"/>
                <a:gd name="connsiteX3" fmla="*/ 868870 w 1228725"/>
                <a:gd name="connsiteY3" fmla="*/ 636746 h 1724025"/>
                <a:gd name="connsiteX4" fmla="*/ 873633 w 1228725"/>
                <a:gd name="connsiteY4" fmla="*/ 642652 h 1724025"/>
                <a:gd name="connsiteX5" fmla="*/ 922115 w 1228725"/>
                <a:gd name="connsiteY5" fmla="*/ 642652 h 1724025"/>
                <a:gd name="connsiteX6" fmla="*/ 922115 w 1228725"/>
                <a:gd name="connsiteY6" fmla="*/ 7144 h 1724025"/>
                <a:gd name="connsiteX7" fmla="*/ 1225486 w 1228725"/>
                <a:gd name="connsiteY7" fmla="*/ 7144 h 1724025"/>
                <a:gd name="connsiteX8" fmla="*/ 1225486 w 1228725"/>
                <a:gd name="connsiteY8" fmla="*/ 1695450 h 1724025"/>
                <a:gd name="connsiteX9" fmla="*/ 922115 w 1228725"/>
                <a:gd name="connsiteY9" fmla="*/ 1695450 h 1724025"/>
                <a:gd name="connsiteX10" fmla="*/ 922115 w 1228725"/>
                <a:gd name="connsiteY10" fmla="*/ 1583055 h 1724025"/>
                <a:gd name="connsiteX11" fmla="*/ 873347 w 1228725"/>
                <a:gd name="connsiteY11" fmla="*/ 1583055 h 1724025"/>
                <a:gd name="connsiteX12" fmla="*/ 868584 w 1228725"/>
                <a:gd name="connsiteY12" fmla="*/ 1589341 h 1724025"/>
                <a:gd name="connsiteX13" fmla="*/ 555593 w 1228725"/>
                <a:gd name="connsiteY13" fmla="*/ 1725263 h 1724025"/>
                <a:gd name="connsiteX14" fmla="*/ 619791 w 1228725"/>
                <a:gd name="connsiteY14" fmla="*/ 775906 h 1724025"/>
                <a:gd name="connsiteX15" fmla="*/ 314991 w 1228725"/>
                <a:gd name="connsiteY15" fmla="*/ 1108139 h 1724025"/>
                <a:gd name="connsiteX16" fmla="*/ 621982 w 1228725"/>
                <a:gd name="connsiteY16" fmla="*/ 1440371 h 1724025"/>
                <a:gd name="connsiteX17" fmla="*/ 926782 w 1228725"/>
                <a:gd name="connsiteY17" fmla="*/ 1108139 h 1724025"/>
                <a:gd name="connsiteX18" fmla="*/ 619887 w 1228725"/>
                <a:gd name="connsiteY18" fmla="*/ 775906 h 172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28725" h="1724025">
                  <a:moveTo>
                    <a:pt x="555593" y="1725263"/>
                  </a:moveTo>
                  <a:cubicBezTo>
                    <a:pt x="248030" y="1725263"/>
                    <a:pt x="7144" y="1453134"/>
                    <a:pt x="7144" y="1106138"/>
                  </a:cubicBezTo>
                  <a:cubicBezTo>
                    <a:pt x="7144" y="759143"/>
                    <a:pt x="240030" y="489013"/>
                    <a:pt x="537210" y="489013"/>
                  </a:cubicBezTo>
                  <a:cubicBezTo>
                    <a:pt x="678275" y="489013"/>
                    <a:pt x="789812" y="538734"/>
                    <a:pt x="868870" y="636746"/>
                  </a:cubicBezTo>
                  <a:lnTo>
                    <a:pt x="873633" y="642652"/>
                  </a:lnTo>
                  <a:lnTo>
                    <a:pt x="922115" y="642652"/>
                  </a:lnTo>
                  <a:lnTo>
                    <a:pt x="922115" y="7144"/>
                  </a:lnTo>
                  <a:lnTo>
                    <a:pt x="1225486" y="7144"/>
                  </a:lnTo>
                  <a:lnTo>
                    <a:pt x="1225486" y="1695450"/>
                  </a:lnTo>
                  <a:lnTo>
                    <a:pt x="922115" y="1695450"/>
                  </a:lnTo>
                  <a:lnTo>
                    <a:pt x="922115" y="1583055"/>
                  </a:lnTo>
                  <a:lnTo>
                    <a:pt x="873347" y="1583055"/>
                  </a:lnTo>
                  <a:lnTo>
                    <a:pt x="868584" y="1589341"/>
                  </a:lnTo>
                  <a:cubicBezTo>
                    <a:pt x="800291" y="1679543"/>
                    <a:pt x="694944" y="1725263"/>
                    <a:pt x="555593" y="1725263"/>
                  </a:cubicBezTo>
                  <a:moveTo>
                    <a:pt x="619791" y="775906"/>
                  </a:moveTo>
                  <a:cubicBezTo>
                    <a:pt x="443199" y="775906"/>
                    <a:pt x="314991" y="915638"/>
                    <a:pt x="314991" y="1108139"/>
                  </a:cubicBezTo>
                  <a:cubicBezTo>
                    <a:pt x="314991" y="1300639"/>
                    <a:pt x="444055" y="1440371"/>
                    <a:pt x="621982" y="1440371"/>
                  </a:cubicBezTo>
                  <a:cubicBezTo>
                    <a:pt x="795624" y="1440371"/>
                    <a:pt x="926782" y="1297496"/>
                    <a:pt x="926782" y="1108139"/>
                  </a:cubicBezTo>
                  <a:cubicBezTo>
                    <a:pt x="926782" y="912495"/>
                    <a:pt x="800576" y="775906"/>
                    <a:pt x="619887" y="775906"/>
                  </a:cubicBezTo>
                </a:path>
              </a:pathLst>
            </a:custGeom>
            <a:grpFill/>
            <a:ln w="9525" cap="flat">
              <a:noFill/>
              <a:prstDash val="solid"/>
              <a:miter/>
            </a:ln>
          </p:spPr>
          <p:txBody>
            <a:bodyPr rtlCol="0" anchor="ctr"/>
            <a:lstStyle/>
            <a:p>
              <a:endParaRPr lang="fr-FR" sz="1800" dirty="0"/>
            </a:p>
          </p:txBody>
        </p:sp>
        <p:sp>
          <p:nvSpPr>
            <p:cNvPr id="15" name="Forme libre : forme 14">
              <a:extLst>
                <a:ext uri="{FF2B5EF4-FFF2-40B4-BE49-F238E27FC236}">
                  <a16:creationId xmlns:a16="http://schemas.microsoft.com/office/drawing/2014/main" id="{73FBD281-3704-4D8F-AD7F-7FCAEABDBAB2}"/>
                </a:ext>
              </a:extLst>
            </p:cNvPr>
            <p:cNvSpPr/>
            <p:nvPr/>
          </p:nvSpPr>
          <p:spPr>
            <a:xfrm>
              <a:off x="3278981" y="2770346"/>
              <a:ext cx="990600" cy="1238250"/>
            </a:xfrm>
            <a:custGeom>
              <a:avLst/>
              <a:gdLst>
                <a:gd name="connsiteX0" fmla="*/ 605028 w 990600"/>
                <a:gd name="connsiteY0" fmla="*/ 1236917 h 1238250"/>
                <a:gd name="connsiteX1" fmla="*/ 7144 w 990600"/>
                <a:gd name="connsiteY1" fmla="*/ 629317 h 1238250"/>
                <a:gd name="connsiteX2" fmla="*/ 634174 w 990600"/>
                <a:gd name="connsiteY2" fmla="*/ 7144 h 1238250"/>
                <a:gd name="connsiteX3" fmla="*/ 981742 w 990600"/>
                <a:gd name="connsiteY3" fmla="*/ 89345 h 1238250"/>
                <a:gd name="connsiteX4" fmla="*/ 883825 w 990600"/>
                <a:gd name="connsiteY4" fmla="*/ 333089 h 1238250"/>
                <a:gd name="connsiteX5" fmla="*/ 663416 w 990600"/>
                <a:gd name="connsiteY5" fmla="*/ 282416 h 1238250"/>
                <a:gd name="connsiteX6" fmla="*/ 319373 w 990600"/>
                <a:gd name="connsiteY6" fmla="*/ 624459 h 1238250"/>
                <a:gd name="connsiteX7" fmla="*/ 668369 w 990600"/>
                <a:gd name="connsiteY7" fmla="*/ 966502 h 1238250"/>
                <a:gd name="connsiteX8" fmla="*/ 883158 w 990600"/>
                <a:gd name="connsiteY8" fmla="*/ 904875 h 1238250"/>
                <a:gd name="connsiteX9" fmla="*/ 986599 w 990600"/>
                <a:gd name="connsiteY9" fmla="*/ 1120521 h 1238250"/>
                <a:gd name="connsiteX10" fmla="*/ 605028 w 990600"/>
                <a:gd name="connsiteY10" fmla="*/ 1236917 h 123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90600" h="1238250">
                  <a:moveTo>
                    <a:pt x="605028" y="1236917"/>
                  </a:moveTo>
                  <a:cubicBezTo>
                    <a:pt x="258603" y="1236917"/>
                    <a:pt x="7144" y="981361"/>
                    <a:pt x="7144" y="629317"/>
                  </a:cubicBezTo>
                  <a:cubicBezTo>
                    <a:pt x="7144" y="268796"/>
                    <a:pt x="270891" y="7144"/>
                    <a:pt x="634174" y="7144"/>
                  </a:cubicBezTo>
                  <a:cubicBezTo>
                    <a:pt x="759619" y="7144"/>
                    <a:pt x="854487" y="29528"/>
                    <a:pt x="981742" y="89345"/>
                  </a:cubicBezTo>
                  <a:lnTo>
                    <a:pt x="883825" y="333089"/>
                  </a:lnTo>
                  <a:cubicBezTo>
                    <a:pt x="800385" y="296228"/>
                    <a:pt x="739997" y="282416"/>
                    <a:pt x="663416" y="282416"/>
                  </a:cubicBezTo>
                  <a:cubicBezTo>
                    <a:pt x="471201" y="282416"/>
                    <a:pt x="319373" y="394240"/>
                    <a:pt x="319373" y="624459"/>
                  </a:cubicBezTo>
                  <a:cubicBezTo>
                    <a:pt x="319373" y="854678"/>
                    <a:pt x="466915" y="966502"/>
                    <a:pt x="668369" y="966502"/>
                  </a:cubicBezTo>
                  <a:cubicBezTo>
                    <a:pt x="745521" y="966502"/>
                    <a:pt x="806482" y="949166"/>
                    <a:pt x="883158" y="904875"/>
                  </a:cubicBezTo>
                  <a:lnTo>
                    <a:pt x="986599" y="1120521"/>
                  </a:lnTo>
                  <a:cubicBezTo>
                    <a:pt x="863346" y="1200912"/>
                    <a:pt x="745427" y="1236917"/>
                    <a:pt x="605028" y="1236917"/>
                  </a:cubicBezTo>
                </a:path>
              </a:pathLst>
            </a:custGeom>
            <a:grpFill/>
            <a:ln w="9525" cap="flat">
              <a:noFill/>
              <a:prstDash val="solid"/>
              <a:miter/>
            </a:ln>
          </p:spPr>
          <p:txBody>
            <a:bodyPr rtlCol="0" anchor="ctr"/>
            <a:lstStyle/>
            <a:p>
              <a:endParaRPr lang="fr-FR" sz="1800" dirty="0"/>
            </a:p>
          </p:txBody>
        </p:sp>
      </p:grpSp>
    </p:spTree>
    <p:extLst>
      <p:ext uri="{BB962C8B-B14F-4D97-AF65-F5344CB8AC3E}">
        <p14:creationId xmlns:p14="http://schemas.microsoft.com/office/powerpoint/2010/main" val="14568024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preserve="1" userDrawn="1">
  <p:cSld name="Exergue">
    <p:bg>
      <p:bgPr>
        <a:solidFill>
          <a:schemeClr val="tx2"/>
        </a:solidFill>
        <a:effectLst/>
      </p:bgPr>
    </p:bg>
    <p:spTree>
      <p:nvGrpSpPr>
        <p:cNvPr id="1" name=""/>
        <p:cNvGrpSpPr/>
        <p:nvPr/>
      </p:nvGrpSpPr>
      <p:grpSpPr>
        <a:xfrm>
          <a:off x="0" y="0"/>
          <a:ext cx="0" cy="0"/>
          <a:chOff x="0" y="0"/>
          <a:chExt cx="0" cy="0"/>
        </a:xfrm>
      </p:grpSpPr>
      <p:sp>
        <p:nvSpPr>
          <p:cNvPr id="9" name="Espace réservé pour une image  3"/>
          <p:cNvSpPr>
            <a:spLocks noGrp="1"/>
          </p:cNvSpPr>
          <p:nvPr>
            <p:ph type="pic" sz="quarter" idx="14" hasCustomPrompt="1"/>
          </p:nvPr>
        </p:nvSpPr>
        <p:spPr>
          <a:xfrm>
            <a:off x="1725203" y="2072279"/>
            <a:ext cx="2268000" cy="2700000"/>
          </a:xfrm>
          <a:noFill/>
        </p:spPr>
        <p:txBody>
          <a:bodyPr anchor="ctr">
            <a:noAutofit/>
          </a:bodyPr>
          <a:lstStyle>
            <a:lvl1pPr algn="ctr">
              <a:defRPr sz="1200" b="0">
                <a:solidFill>
                  <a:schemeClr val="tx1"/>
                </a:solidFill>
              </a:defRPr>
            </a:lvl1pPr>
          </a:lstStyle>
          <a:p>
            <a:r>
              <a:rPr lang="fr-FR" dirty="0"/>
              <a:t>Pictogramme</a:t>
            </a:r>
          </a:p>
        </p:txBody>
      </p:sp>
      <p:sp>
        <p:nvSpPr>
          <p:cNvPr id="3" name="Espace réservé du pied de page 2"/>
          <p:cNvSpPr>
            <a:spLocks noGrp="1"/>
          </p:cNvSpPr>
          <p:nvPr>
            <p:ph type="ftr" sz="quarter" idx="10"/>
          </p:nvPr>
        </p:nvSpPr>
        <p:spPr/>
        <p:txBody>
          <a:bodyPr/>
          <a:lstStyle/>
          <a:p>
            <a:r>
              <a:rPr lang="en-US"/>
              <a:t>Cegid Retail - Never Miss a Sale</a:t>
            </a:r>
            <a:endParaRPr lang="fr-FR" dirty="0"/>
          </a:p>
        </p:txBody>
      </p:sp>
      <p:sp>
        <p:nvSpPr>
          <p:cNvPr id="4" name="Espace réservé du numéro de diapositive 3"/>
          <p:cNvSpPr>
            <a:spLocks noGrp="1"/>
          </p:cNvSpPr>
          <p:nvPr>
            <p:ph type="sldNum" sz="quarter" idx="11"/>
          </p:nvPr>
        </p:nvSpPr>
        <p:spPr/>
        <p:txBody>
          <a:bodyPr/>
          <a:lstStyle>
            <a:lvl1pPr algn="l">
              <a:defRPr>
                <a:solidFill>
                  <a:schemeClr val="bg1"/>
                </a:solidFill>
              </a:defRPr>
            </a:lvl1pPr>
          </a:lstStyle>
          <a:p>
            <a:fld id="{72F7D735-2684-4015-BC38-8C62B24B466E}" type="slidenum">
              <a:rPr lang="fr-FR" smtClean="0"/>
              <a:pPr/>
              <a:t>‹N°›</a:t>
            </a:fld>
            <a:endParaRPr lang="fr-FR" dirty="0"/>
          </a:p>
        </p:txBody>
      </p:sp>
      <p:sp>
        <p:nvSpPr>
          <p:cNvPr id="6" name="Espace réservé du texte 7"/>
          <p:cNvSpPr>
            <a:spLocks noGrp="1"/>
          </p:cNvSpPr>
          <p:nvPr>
            <p:ph type="body" sz="quarter" idx="12"/>
          </p:nvPr>
        </p:nvSpPr>
        <p:spPr>
          <a:xfrm>
            <a:off x="4331805" y="2697134"/>
            <a:ext cx="7164871" cy="1463735"/>
          </a:xfrm>
        </p:spPr>
        <p:txBody>
          <a:bodyPr anchor="ctr"/>
          <a:lstStyle>
            <a:lvl1pPr marL="0">
              <a:lnSpc>
                <a:spcPct val="110000"/>
              </a:lnSpc>
              <a:spcBef>
                <a:spcPts val="0"/>
              </a:spcBef>
              <a:buFontTx/>
              <a:buNone/>
              <a:defRPr sz="4500" b="1" i="0">
                <a:solidFill>
                  <a:schemeClr val="bg1"/>
                </a:solidFill>
              </a:defRPr>
            </a:lvl1pPr>
            <a:lvl2pPr marL="0">
              <a:lnSpc>
                <a:spcPct val="100000"/>
              </a:lnSpc>
              <a:spcBef>
                <a:spcPts val="0"/>
              </a:spcBef>
              <a:buFontTx/>
              <a:buNone/>
              <a:defRPr sz="1600" b="0" i="0"/>
            </a:lvl2pPr>
            <a:lvl3pPr marL="0">
              <a:lnSpc>
                <a:spcPct val="100000"/>
              </a:lnSpc>
              <a:spcBef>
                <a:spcPts val="0"/>
              </a:spcBef>
              <a:buFontTx/>
              <a:buNone/>
              <a:defRPr sz="1600" b="0" i="0"/>
            </a:lvl3pPr>
            <a:lvl4pPr marL="0" indent="0">
              <a:lnSpc>
                <a:spcPct val="100000"/>
              </a:lnSpc>
              <a:spcBef>
                <a:spcPts val="0"/>
              </a:spcBef>
              <a:buFontTx/>
              <a:buNone/>
              <a:defRPr sz="1600" b="0" i="0"/>
            </a:lvl4pPr>
            <a:lvl5pPr marL="0" indent="0">
              <a:lnSpc>
                <a:spcPct val="100000"/>
              </a:lnSpc>
              <a:spcBef>
                <a:spcPts val="0"/>
              </a:spcBef>
              <a:buFontTx/>
              <a:buNone/>
              <a:defRPr sz="1600" b="0" i="0"/>
            </a:lvl5pPr>
          </a:lstStyle>
          <a:p>
            <a:pPr lvl="0"/>
            <a:r>
              <a:rPr lang="fr-FR"/>
              <a:t>Cliquez pour modifier les styles du texte du masque</a:t>
            </a:r>
          </a:p>
        </p:txBody>
      </p:sp>
      <p:pic>
        <p:nvPicPr>
          <p:cNvPr id="8" name="Image 7">
            <a:extLst>
              <a:ext uri="{FF2B5EF4-FFF2-40B4-BE49-F238E27FC236}">
                <a16:creationId xmlns:a16="http://schemas.microsoft.com/office/drawing/2014/main" id="{B7FC3F18-5A19-43B9-BEDD-838AF6D9BCE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923765" y="6165304"/>
            <a:ext cx="1225096" cy="792088"/>
          </a:xfrm>
          <a:prstGeom prst="rect">
            <a:avLst/>
          </a:prstGeom>
        </p:spPr>
      </p:pic>
    </p:spTree>
    <p:extLst>
      <p:ext uri="{BB962C8B-B14F-4D97-AF65-F5344CB8AC3E}">
        <p14:creationId xmlns:p14="http://schemas.microsoft.com/office/powerpoint/2010/main" val="373923436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Tex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FR" dirty="0"/>
          </a:p>
        </p:txBody>
      </p:sp>
      <p:sp>
        <p:nvSpPr>
          <p:cNvPr id="5" name="Espace réservé du pied de page 4"/>
          <p:cNvSpPr>
            <a:spLocks noGrp="1"/>
          </p:cNvSpPr>
          <p:nvPr>
            <p:ph type="ftr" sz="quarter" idx="11"/>
          </p:nvPr>
        </p:nvSpPr>
        <p:spPr/>
        <p:txBody>
          <a:bodyPr/>
          <a:lstStyle/>
          <a:p>
            <a:r>
              <a:rPr lang="en-US"/>
              <a:t>Cegid Retail - Never Miss a Sale</a:t>
            </a:r>
            <a:endParaRPr lang="fr-FR"/>
          </a:p>
        </p:txBody>
      </p:sp>
      <p:sp>
        <p:nvSpPr>
          <p:cNvPr id="8" name="Espace réservé du texte 7"/>
          <p:cNvSpPr>
            <a:spLocks noGrp="1"/>
          </p:cNvSpPr>
          <p:nvPr>
            <p:ph type="body" sz="quarter" idx="12" hasCustomPrompt="1"/>
          </p:nvPr>
        </p:nvSpPr>
        <p:spPr>
          <a:xfrm>
            <a:off x="695326" y="1376774"/>
            <a:ext cx="6732823" cy="2254549"/>
          </a:xfrm>
        </p:spPr>
        <p:txBody>
          <a:bodyPr/>
          <a:lstStyle>
            <a:lvl1pPr>
              <a:defRPr/>
            </a:lvl1pPr>
            <a:lvl2pPr>
              <a:defRPr/>
            </a:lvl2pPr>
            <a:lvl3pPr>
              <a:defRPr/>
            </a:lvl3pPr>
            <a:lvl4pPr>
              <a:defRPr/>
            </a:lvl4pPr>
            <a:lvl5pPr>
              <a:defRPr/>
            </a:lvl5pPr>
            <a:lvl6pPr>
              <a:defRPr/>
            </a:lvl6pPr>
          </a:lstStyle>
          <a:p>
            <a:r>
              <a:rPr lang="fr-FR" dirty="0"/>
              <a:t>Titre de premier niveau</a:t>
            </a:r>
          </a:p>
          <a:p>
            <a:pPr lvl="1"/>
            <a:r>
              <a:rPr lang="fr-FR" dirty="0"/>
              <a:t>Titre de niveau 2</a:t>
            </a:r>
          </a:p>
          <a:p>
            <a:pPr lvl="2"/>
            <a:r>
              <a:rPr lang="fr-FR" dirty="0"/>
              <a:t>Introduction, texte courant, </a:t>
            </a:r>
            <a:r>
              <a:rPr lang="fr-FR" u="sng" dirty="0"/>
              <a:t>niveau</a:t>
            </a:r>
            <a:r>
              <a:rPr lang="fr-FR" dirty="0"/>
              <a:t> 3</a:t>
            </a:r>
          </a:p>
          <a:p>
            <a:pPr lvl="3"/>
            <a:r>
              <a:rPr lang="fr-FR" dirty="0"/>
              <a:t>Liste à puces, énumération, niveau 4</a:t>
            </a:r>
          </a:p>
          <a:p>
            <a:pPr lvl="4"/>
            <a:r>
              <a:rPr lang="fr-FR" dirty="0"/>
              <a:t>Liste à puces, énumération, niveau 5</a:t>
            </a:r>
          </a:p>
          <a:p>
            <a:pPr lvl="5"/>
            <a:r>
              <a:rPr lang="fr-FR" dirty="0"/>
              <a:t>Liste à puces, énumération, niveau 6</a:t>
            </a:r>
          </a:p>
        </p:txBody>
      </p:sp>
      <p:sp>
        <p:nvSpPr>
          <p:cNvPr id="3" name="Espace réservé du numéro de diapositive 2"/>
          <p:cNvSpPr>
            <a:spLocks noGrp="1"/>
          </p:cNvSpPr>
          <p:nvPr>
            <p:ph type="sldNum" sz="quarter" idx="15"/>
          </p:nvPr>
        </p:nvSpPr>
        <p:spPr/>
        <p:txBody>
          <a:bodyPr/>
          <a:lstStyle>
            <a:lvl1pPr algn="l">
              <a:defRPr/>
            </a:lvl1pPr>
          </a:lstStyle>
          <a:p>
            <a:fld id="{72F7D735-2684-4015-BC38-8C62B24B466E}" type="slidenum">
              <a:rPr lang="fr-FR" smtClean="0"/>
              <a:pPr/>
              <a:t>‹N°›</a:t>
            </a:fld>
            <a:endParaRPr lang="fr-FR" dirty="0"/>
          </a:p>
        </p:txBody>
      </p:sp>
    </p:spTree>
    <p:extLst>
      <p:ext uri="{BB962C8B-B14F-4D97-AF65-F5344CB8AC3E}">
        <p14:creationId xmlns:p14="http://schemas.microsoft.com/office/powerpoint/2010/main" val="372356589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1_Tex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0AB8C54-9FF2-4387-A1EE-D52767A527AD}"/>
              </a:ext>
            </a:extLst>
          </p:cNvPr>
          <p:cNvSpPr/>
          <p:nvPr userDrawn="1"/>
        </p:nvSpPr>
        <p:spPr>
          <a:xfrm>
            <a:off x="0" y="548680"/>
            <a:ext cx="12192000" cy="6309320"/>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2" name="Titre 1"/>
          <p:cNvSpPr>
            <a:spLocks noGrp="1"/>
          </p:cNvSpPr>
          <p:nvPr>
            <p:ph type="title"/>
          </p:nvPr>
        </p:nvSpPr>
        <p:spPr/>
        <p:txBody>
          <a:bodyPr/>
          <a:lstStyle/>
          <a:p>
            <a:r>
              <a:rPr lang="fr-FR"/>
              <a:t>Modifiez le style du titre</a:t>
            </a:r>
            <a:endParaRPr lang="fr-FR" dirty="0"/>
          </a:p>
        </p:txBody>
      </p:sp>
      <p:sp>
        <p:nvSpPr>
          <p:cNvPr id="5" name="Espace réservé du pied de page 4"/>
          <p:cNvSpPr>
            <a:spLocks noGrp="1"/>
          </p:cNvSpPr>
          <p:nvPr>
            <p:ph type="ftr" sz="quarter" idx="11"/>
          </p:nvPr>
        </p:nvSpPr>
        <p:spPr/>
        <p:txBody>
          <a:bodyPr/>
          <a:lstStyle>
            <a:lvl1pPr>
              <a:defRPr>
                <a:solidFill>
                  <a:schemeClr val="bg1"/>
                </a:solidFill>
              </a:defRPr>
            </a:lvl1pPr>
          </a:lstStyle>
          <a:p>
            <a:r>
              <a:rPr lang="en-US"/>
              <a:t>Cegid Retail - Never Miss a Sale</a:t>
            </a:r>
            <a:endParaRPr lang="fr-FR" dirty="0"/>
          </a:p>
        </p:txBody>
      </p:sp>
      <p:sp>
        <p:nvSpPr>
          <p:cNvPr id="3" name="Espace réservé du numéro de diapositive 2"/>
          <p:cNvSpPr>
            <a:spLocks noGrp="1"/>
          </p:cNvSpPr>
          <p:nvPr>
            <p:ph type="sldNum" sz="quarter" idx="15"/>
          </p:nvPr>
        </p:nvSpPr>
        <p:spPr/>
        <p:txBody>
          <a:bodyPr/>
          <a:lstStyle>
            <a:lvl1pPr algn="l">
              <a:defRPr>
                <a:solidFill>
                  <a:schemeClr val="bg1"/>
                </a:solidFill>
              </a:defRPr>
            </a:lvl1pPr>
          </a:lstStyle>
          <a:p>
            <a:fld id="{72F7D735-2684-4015-BC38-8C62B24B466E}" type="slidenum">
              <a:rPr lang="fr-FR" smtClean="0"/>
              <a:pPr/>
              <a:t>‹N°›</a:t>
            </a:fld>
            <a:endParaRPr lang="fr-FR" dirty="0"/>
          </a:p>
        </p:txBody>
      </p:sp>
      <p:cxnSp>
        <p:nvCxnSpPr>
          <p:cNvPr id="9" name="Connecteur droit 8">
            <a:extLst>
              <a:ext uri="{FF2B5EF4-FFF2-40B4-BE49-F238E27FC236}">
                <a16:creationId xmlns:a16="http://schemas.microsoft.com/office/drawing/2014/main" id="{66E45E3B-D27C-4D2A-9326-BB10F852F2A1}"/>
              </a:ext>
            </a:extLst>
          </p:cNvPr>
          <p:cNvCxnSpPr/>
          <p:nvPr userDrawn="1"/>
        </p:nvCxnSpPr>
        <p:spPr>
          <a:xfrm>
            <a:off x="1" y="576000"/>
            <a:ext cx="12200219"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10" name="Graphique 7">
            <a:extLst>
              <a:ext uri="{FF2B5EF4-FFF2-40B4-BE49-F238E27FC236}">
                <a16:creationId xmlns:a16="http://schemas.microsoft.com/office/drawing/2014/main" id="{C3ED37E0-0708-4D43-A87A-B171068FCE12}"/>
              </a:ext>
            </a:extLst>
          </p:cNvPr>
          <p:cNvGrpSpPr/>
          <p:nvPr userDrawn="1"/>
        </p:nvGrpSpPr>
        <p:grpSpPr>
          <a:xfrm>
            <a:off x="11189412" y="6345913"/>
            <a:ext cx="719560" cy="293923"/>
            <a:chOff x="3286125" y="2281237"/>
            <a:chExt cx="5619750" cy="2295525"/>
          </a:xfrm>
          <a:solidFill>
            <a:schemeClr val="bg1"/>
          </a:solidFill>
        </p:grpSpPr>
        <p:sp>
          <p:nvSpPr>
            <p:cNvPr id="11" name="Forme libre : forme 10">
              <a:extLst>
                <a:ext uri="{FF2B5EF4-FFF2-40B4-BE49-F238E27FC236}">
                  <a16:creationId xmlns:a16="http://schemas.microsoft.com/office/drawing/2014/main" id="{7920FC55-B0A2-4217-AABB-8D153C476C49}"/>
                </a:ext>
              </a:extLst>
            </p:cNvPr>
            <p:cNvSpPr/>
            <p:nvPr/>
          </p:nvSpPr>
          <p:spPr>
            <a:xfrm>
              <a:off x="5698331" y="2744628"/>
              <a:ext cx="1228725" cy="1828800"/>
            </a:xfrm>
            <a:custGeom>
              <a:avLst/>
              <a:gdLst>
                <a:gd name="connsiteX0" fmla="*/ 621696 w 1228725"/>
                <a:gd name="connsiteY0" fmla="*/ 958787 h 1828800"/>
                <a:gd name="connsiteX1" fmla="*/ 316896 w 1228725"/>
                <a:gd name="connsiteY1" fmla="*/ 624173 h 1828800"/>
                <a:gd name="connsiteX2" fmla="*/ 621696 w 1228725"/>
                <a:gd name="connsiteY2" fmla="*/ 294322 h 1828800"/>
                <a:gd name="connsiteX3" fmla="*/ 926496 w 1228725"/>
                <a:gd name="connsiteY3" fmla="*/ 624173 h 1828800"/>
                <a:gd name="connsiteX4" fmla="*/ 621696 w 1228725"/>
                <a:gd name="connsiteY4" fmla="*/ 958787 h 1828800"/>
                <a:gd name="connsiteX5" fmla="*/ 924115 w 1228725"/>
                <a:gd name="connsiteY5" fmla="*/ 36957 h 1828800"/>
                <a:gd name="connsiteX6" fmla="*/ 924115 w 1228725"/>
                <a:gd name="connsiteY6" fmla="*/ 160782 h 1828800"/>
                <a:gd name="connsiteX7" fmla="*/ 876490 w 1228725"/>
                <a:gd name="connsiteY7" fmla="*/ 160782 h 1828800"/>
                <a:gd name="connsiteX8" fmla="*/ 871918 w 1228725"/>
                <a:gd name="connsiteY8" fmla="*/ 155734 h 1828800"/>
                <a:gd name="connsiteX9" fmla="*/ 539401 w 1228725"/>
                <a:gd name="connsiteY9" fmla="*/ 7144 h 1828800"/>
                <a:gd name="connsiteX10" fmla="*/ 7144 w 1228725"/>
                <a:gd name="connsiteY10" fmla="*/ 624173 h 1828800"/>
                <a:gd name="connsiteX11" fmla="*/ 555498 w 1228725"/>
                <a:gd name="connsiteY11" fmla="*/ 1243298 h 1828800"/>
                <a:gd name="connsiteX12" fmla="*/ 868966 w 1228725"/>
                <a:gd name="connsiteY12" fmla="*/ 1106900 h 1828800"/>
                <a:gd name="connsiteX13" fmla="*/ 873633 w 1228725"/>
                <a:gd name="connsiteY13" fmla="*/ 1101090 h 1828800"/>
                <a:gd name="connsiteX14" fmla="*/ 922115 w 1228725"/>
                <a:gd name="connsiteY14" fmla="*/ 1101090 h 1828800"/>
                <a:gd name="connsiteX15" fmla="*/ 922115 w 1228725"/>
                <a:gd name="connsiteY15" fmla="*/ 1340739 h 1828800"/>
                <a:gd name="connsiteX16" fmla="*/ 725614 w 1228725"/>
                <a:gd name="connsiteY16" fmla="*/ 1537240 h 1828800"/>
                <a:gd name="connsiteX17" fmla="*/ 327279 w 1228725"/>
                <a:gd name="connsiteY17" fmla="*/ 1537240 h 1828800"/>
                <a:gd name="connsiteX18" fmla="*/ 327279 w 1228725"/>
                <a:gd name="connsiteY18" fmla="*/ 1827181 h 1828800"/>
                <a:gd name="connsiteX19" fmla="*/ 765429 w 1228725"/>
                <a:gd name="connsiteY19" fmla="*/ 1827181 h 1828800"/>
                <a:gd name="connsiteX20" fmla="*/ 1225106 w 1228725"/>
                <a:gd name="connsiteY20" fmla="*/ 1367504 h 1828800"/>
                <a:gd name="connsiteX21" fmla="*/ 1225106 w 1228725"/>
                <a:gd name="connsiteY21" fmla="*/ 36957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8725" h="1828800">
                  <a:moveTo>
                    <a:pt x="621696" y="958787"/>
                  </a:moveTo>
                  <a:cubicBezTo>
                    <a:pt x="445198" y="958787"/>
                    <a:pt x="316896" y="818102"/>
                    <a:pt x="316896" y="624173"/>
                  </a:cubicBezTo>
                  <a:cubicBezTo>
                    <a:pt x="316896" y="433102"/>
                    <a:pt x="445008" y="294322"/>
                    <a:pt x="621696" y="294322"/>
                  </a:cubicBezTo>
                  <a:cubicBezTo>
                    <a:pt x="798386" y="294322"/>
                    <a:pt x="926496" y="433102"/>
                    <a:pt x="926496" y="624173"/>
                  </a:cubicBezTo>
                  <a:cubicBezTo>
                    <a:pt x="926496" y="815245"/>
                    <a:pt x="795528" y="958787"/>
                    <a:pt x="621696" y="958787"/>
                  </a:cubicBezTo>
                  <a:moveTo>
                    <a:pt x="924115" y="36957"/>
                  </a:moveTo>
                  <a:lnTo>
                    <a:pt x="924115" y="160782"/>
                  </a:lnTo>
                  <a:lnTo>
                    <a:pt x="876490" y="160782"/>
                  </a:lnTo>
                  <a:lnTo>
                    <a:pt x="871918" y="155734"/>
                  </a:lnTo>
                  <a:cubicBezTo>
                    <a:pt x="805243" y="83820"/>
                    <a:pt x="718280" y="7144"/>
                    <a:pt x="539401" y="7144"/>
                  </a:cubicBezTo>
                  <a:cubicBezTo>
                    <a:pt x="240982" y="7144"/>
                    <a:pt x="7144" y="278225"/>
                    <a:pt x="7144" y="624173"/>
                  </a:cubicBezTo>
                  <a:cubicBezTo>
                    <a:pt x="7144" y="971550"/>
                    <a:pt x="248031" y="1243298"/>
                    <a:pt x="555498" y="1243298"/>
                  </a:cubicBezTo>
                  <a:cubicBezTo>
                    <a:pt x="733710" y="1243298"/>
                    <a:pt x="816673" y="1170337"/>
                    <a:pt x="868966" y="1106900"/>
                  </a:cubicBezTo>
                  <a:lnTo>
                    <a:pt x="873633" y="1101090"/>
                  </a:lnTo>
                  <a:lnTo>
                    <a:pt x="922115" y="1101090"/>
                  </a:lnTo>
                  <a:lnTo>
                    <a:pt x="922115" y="1340739"/>
                  </a:lnTo>
                  <a:cubicBezTo>
                    <a:pt x="922115" y="1449263"/>
                    <a:pt x="834139" y="1537240"/>
                    <a:pt x="725614" y="1537240"/>
                  </a:cubicBezTo>
                  <a:lnTo>
                    <a:pt x="327279" y="1537240"/>
                  </a:lnTo>
                  <a:lnTo>
                    <a:pt x="327279" y="1827181"/>
                  </a:lnTo>
                  <a:lnTo>
                    <a:pt x="765429" y="1827181"/>
                  </a:lnTo>
                  <a:cubicBezTo>
                    <a:pt x="1019302" y="1827181"/>
                    <a:pt x="1225106" y="1621376"/>
                    <a:pt x="1225106" y="1367504"/>
                  </a:cubicBezTo>
                  <a:lnTo>
                    <a:pt x="1225106" y="36957"/>
                  </a:lnTo>
                  <a:close/>
                </a:path>
              </a:pathLst>
            </a:custGeom>
            <a:grpFill/>
            <a:ln w="9525" cap="flat">
              <a:noFill/>
              <a:prstDash val="solid"/>
              <a:miter/>
            </a:ln>
          </p:spPr>
          <p:txBody>
            <a:bodyPr rtlCol="0" anchor="ctr"/>
            <a:lstStyle/>
            <a:p>
              <a:endParaRPr lang="fr-FR" sz="1800" dirty="0"/>
            </a:p>
          </p:txBody>
        </p:sp>
        <p:sp>
          <p:nvSpPr>
            <p:cNvPr id="12" name="Forme libre : forme 11">
              <a:extLst>
                <a:ext uri="{FF2B5EF4-FFF2-40B4-BE49-F238E27FC236}">
                  <a16:creationId xmlns:a16="http://schemas.microsoft.com/office/drawing/2014/main" id="{BEF980F2-2054-4832-A049-B9A198417C5C}"/>
                </a:ext>
              </a:extLst>
            </p:cNvPr>
            <p:cNvSpPr/>
            <p:nvPr/>
          </p:nvSpPr>
          <p:spPr>
            <a:xfrm>
              <a:off x="4342829" y="2767679"/>
              <a:ext cx="1200150" cy="1247775"/>
            </a:xfrm>
            <a:custGeom>
              <a:avLst/>
              <a:gdLst>
                <a:gd name="connsiteX0" fmla="*/ 617411 w 1200150"/>
                <a:gd name="connsiteY0" fmla="*/ 1243489 h 1247775"/>
                <a:gd name="connsiteX1" fmla="*/ 7144 w 1200150"/>
                <a:gd name="connsiteY1" fmla="*/ 626269 h 1247775"/>
                <a:gd name="connsiteX2" fmla="*/ 608266 w 1200150"/>
                <a:gd name="connsiteY2" fmla="*/ 7144 h 1247775"/>
                <a:gd name="connsiteX3" fmla="*/ 1195578 w 1200150"/>
                <a:gd name="connsiteY3" fmla="*/ 624268 h 1247775"/>
                <a:gd name="connsiteX4" fmla="*/ 1195578 w 1200150"/>
                <a:gd name="connsiteY4" fmla="*/ 693420 h 1247775"/>
                <a:gd name="connsiteX5" fmla="*/ 319278 w 1200150"/>
                <a:gd name="connsiteY5" fmla="*/ 693420 h 1247775"/>
                <a:gd name="connsiteX6" fmla="*/ 319278 w 1200150"/>
                <a:gd name="connsiteY6" fmla="*/ 709422 h 1247775"/>
                <a:gd name="connsiteX7" fmla="*/ 612457 w 1200150"/>
                <a:gd name="connsiteY7" fmla="*/ 979456 h 1247775"/>
                <a:gd name="connsiteX8" fmla="*/ 882396 w 1200150"/>
                <a:gd name="connsiteY8" fmla="*/ 837724 h 1247775"/>
                <a:gd name="connsiteX9" fmla="*/ 1151191 w 1200150"/>
                <a:gd name="connsiteY9" fmla="*/ 899446 h 1247775"/>
                <a:gd name="connsiteX10" fmla="*/ 617029 w 1200150"/>
                <a:gd name="connsiteY10" fmla="*/ 1243775 h 1247775"/>
                <a:gd name="connsiteX11" fmla="*/ 607504 w 1200150"/>
                <a:gd name="connsiteY11" fmla="*/ 253174 h 1247775"/>
                <a:gd name="connsiteX12" fmla="*/ 321278 w 1200150"/>
                <a:gd name="connsiteY12" fmla="*/ 484441 h 1247775"/>
                <a:gd name="connsiteX13" fmla="*/ 318611 w 1200150"/>
                <a:gd name="connsiteY13" fmla="*/ 502539 h 1247775"/>
                <a:gd name="connsiteX14" fmla="*/ 892207 w 1200150"/>
                <a:gd name="connsiteY14" fmla="*/ 502539 h 1247775"/>
                <a:gd name="connsiteX15" fmla="*/ 889921 w 1200150"/>
                <a:gd name="connsiteY15" fmla="*/ 484727 h 1247775"/>
                <a:gd name="connsiteX16" fmla="*/ 608266 w 1200150"/>
                <a:gd name="connsiteY16" fmla="*/ 253174 h 124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00150" h="1247775">
                  <a:moveTo>
                    <a:pt x="617411" y="1243489"/>
                  </a:moveTo>
                  <a:cubicBezTo>
                    <a:pt x="263747" y="1243489"/>
                    <a:pt x="7144" y="983932"/>
                    <a:pt x="7144" y="626269"/>
                  </a:cubicBezTo>
                  <a:cubicBezTo>
                    <a:pt x="7144" y="273177"/>
                    <a:pt x="265557" y="7144"/>
                    <a:pt x="608266" y="7144"/>
                  </a:cubicBezTo>
                  <a:cubicBezTo>
                    <a:pt x="954119" y="7144"/>
                    <a:pt x="1195578" y="260890"/>
                    <a:pt x="1195578" y="624268"/>
                  </a:cubicBezTo>
                  <a:lnTo>
                    <a:pt x="1195578" y="693420"/>
                  </a:lnTo>
                  <a:lnTo>
                    <a:pt x="319278" y="693420"/>
                  </a:lnTo>
                  <a:lnTo>
                    <a:pt x="319278" y="709422"/>
                  </a:lnTo>
                  <a:cubicBezTo>
                    <a:pt x="321564" y="871347"/>
                    <a:pt x="439388" y="979456"/>
                    <a:pt x="612457" y="979456"/>
                  </a:cubicBezTo>
                  <a:cubicBezTo>
                    <a:pt x="737139" y="979456"/>
                    <a:pt x="835533" y="927830"/>
                    <a:pt x="882396" y="837724"/>
                  </a:cubicBezTo>
                  <a:lnTo>
                    <a:pt x="1151191" y="899446"/>
                  </a:lnTo>
                  <a:cubicBezTo>
                    <a:pt x="1074039" y="1118521"/>
                    <a:pt x="879253" y="1243775"/>
                    <a:pt x="617029" y="1243775"/>
                  </a:cubicBezTo>
                  <a:moveTo>
                    <a:pt x="607504" y="253174"/>
                  </a:moveTo>
                  <a:cubicBezTo>
                    <a:pt x="442246" y="253174"/>
                    <a:pt x="338423" y="369570"/>
                    <a:pt x="321278" y="484441"/>
                  </a:cubicBezTo>
                  <a:lnTo>
                    <a:pt x="318611" y="502539"/>
                  </a:lnTo>
                  <a:lnTo>
                    <a:pt x="892207" y="502539"/>
                  </a:lnTo>
                  <a:lnTo>
                    <a:pt x="889921" y="484727"/>
                  </a:lnTo>
                  <a:cubicBezTo>
                    <a:pt x="872204" y="350615"/>
                    <a:pt x="753808" y="253174"/>
                    <a:pt x="608266" y="253174"/>
                  </a:cubicBezTo>
                </a:path>
              </a:pathLst>
            </a:custGeom>
            <a:grpFill/>
            <a:ln w="9525" cap="flat">
              <a:noFill/>
              <a:prstDash val="solid"/>
              <a:miter/>
            </a:ln>
          </p:spPr>
          <p:txBody>
            <a:bodyPr rtlCol="0" anchor="ctr"/>
            <a:lstStyle/>
            <a:p>
              <a:endParaRPr lang="fr-FR" sz="1800" dirty="0"/>
            </a:p>
          </p:txBody>
        </p:sp>
        <p:sp>
          <p:nvSpPr>
            <p:cNvPr id="13" name="Forme libre : forme 12">
              <a:extLst>
                <a:ext uri="{FF2B5EF4-FFF2-40B4-BE49-F238E27FC236}">
                  <a16:creationId xmlns:a16="http://schemas.microsoft.com/office/drawing/2014/main" id="{4B412FCF-94AC-4A9E-BA1C-4E7763A969AC}"/>
                </a:ext>
              </a:extLst>
            </p:cNvPr>
            <p:cNvSpPr/>
            <p:nvPr/>
          </p:nvSpPr>
          <p:spPr>
            <a:xfrm>
              <a:off x="7150513" y="2274093"/>
              <a:ext cx="371475" cy="1704975"/>
            </a:xfrm>
            <a:custGeom>
              <a:avLst/>
              <a:gdLst>
                <a:gd name="connsiteX0" fmla="*/ 34671 w 371475"/>
                <a:gd name="connsiteY0" fmla="*/ 555212 h 1704975"/>
                <a:gd name="connsiteX1" fmla="*/ 335661 w 371475"/>
                <a:gd name="connsiteY1" fmla="*/ 555212 h 1704975"/>
                <a:gd name="connsiteX2" fmla="*/ 335661 w 371475"/>
                <a:gd name="connsiteY2" fmla="*/ 1700689 h 1704975"/>
                <a:gd name="connsiteX3" fmla="*/ 34671 w 371475"/>
                <a:gd name="connsiteY3" fmla="*/ 1700689 h 1704975"/>
                <a:gd name="connsiteX4" fmla="*/ 190881 w 371475"/>
                <a:gd name="connsiteY4" fmla="*/ 363188 h 1704975"/>
                <a:gd name="connsiteX5" fmla="*/ 7144 w 371475"/>
                <a:gd name="connsiteY5" fmla="*/ 184023 h 1704975"/>
                <a:gd name="connsiteX6" fmla="*/ 190881 w 371475"/>
                <a:gd name="connsiteY6" fmla="*/ 7144 h 1704975"/>
                <a:gd name="connsiteX7" fmla="*/ 371856 w 371475"/>
                <a:gd name="connsiteY7" fmla="*/ 184023 h 1704975"/>
                <a:gd name="connsiteX8" fmla="*/ 190881 w 371475"/>
                <a:gd name="connsiteY8" fmla="*/ 363188 h 170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1475" h="1704975">
                  <a:moveTo>
                    <a:pt x="34671" y="555212"/>
                  </a:moveTo>
                  <a:lnTo>
                    <a:pt x="335661" y="555212"/>
                  </a:lnTo>
                  <a:lnTo>
                    <a:pt x="335661" y="1700689"/>
                  </a:lnTo>
                  <a:lnTo>
                    <a:pt x="34671" y="1700689"/>
                  </a:lnTo>
                  <a:close/>
                  <a:moveTo>
                    <a:pt x="190881" y="363188"/>
                  </a:moveTo>
                  <a:cubicBezTo>
                    <a:pt x="86106" y="363188"/>
                    <a:pt x="7144" y="286226"/>
                    <a:pt x="7144" y="184023"/>
                  </a:cubicBezTo>
                  <a:cubicBezTo>
                    <a:pt x="7144" y="83248"/>
                    <a:pt x="86106" y="7144"/>
                    <a:pt x="190881" y="7144"/>
                  </a:cubicBezTo>
                  <a:cubicBezTo>
                    <a:pt x="292608" y="7144"/>
                    <a:pt x="371856" y="84868"/>
                    <a:pt x="371856" y="184023"/>
                  </a:cubicBezTo>
                  <a:cubicBezTo>
                    <a:pt x="371856" y="286226"/>
                    <a:pt x="293846" y="363188"/>
                    <a:pt x="190881" y="363188"/>
                  </a:cubicBezTo>
                </a:path>
              </a:pathLst>
            </a:custGeom>
            <a:grpFill/>
            <a:ln w="9525" cap="flat">
              <a:noFill/>
              <a:prstDash val="solid"/>
              <a:miter/>
            </a:ln>
          </p:spPr>
          <p:txBody>
            <a:bodyPr rtlCol="0" anchor="ctr"/>
            <a:lstStyle/>
            <a:p>
              <a:endParaRPr lang="fr-FR" sz="1800" dirty="0"/>
            </a:p>
          </p:txBody>
        </p:sp>
        <p:sp>
          <p:nvSpPr>
            <p:cNvPr id="14" name="Forme libre : forme 13">
              <a:extLst>
                <a:ext uri="{FF2B5EF4-FFF2-40B4-BE49-F238E27FC236}">
                  <a16:creationId xmlns:a16="http://schemas.microsoft.com/office/drawing/2014/main" id="{BF1CE097-9F5C-49DF-9D18-034CCAAD7072}"/>
                </a:ext>
              </a:extLst>
            </p:cNvPr>
            <p:cNvSpPr/>
            <p:nvPr/>
          </p:nvSpPr>
          <p:spPr>
            <a:xfrm>
              <a:off x="7678484" y="2288952"/>
              <a:ext cx="1228725" cy="1724025"/>
            </a:xfrm>
            <a:custGeom>
              <a:avLst/>
              <a:gdLst>
                <a:gd name="connsiteX0" fmla="*/ 555593 w 1228725"/>
                <a:gd name="connsiteY0" fmla="*/ 1725263 h 1724025"/>
                <a:gd name="connsiteX1" fmla="*/ 7144 w 1228725"/>
                <a:gd name="connsiteY1" fmla="*/ 1106138 h 1724025"/>
                <a:gd name="connsiteX2" fmla="*/ 537210 w 1228725"/>
                <a:gd name="connsiteY2" fmla="*/ 489013 h 1724025"/>
                <a:gd name="connsiteX3" fmla="*/ 868870 w 1228725"/>
                <a:gd name="connsiteY3" fmla="*/ 636746 h 1724025"/>
                <a:gd name="connsiteX4" fmla="*/ 873633 w 1228725"/>
                <a:gd name="connsiteY4" fmla="*/ 642652 h 1724025"/>
                <a:gd name="connsiteX5" fmla="*/ 922115 w 1228725"/>
                <a:gd name="connsiteY5" fmla="*/ 642652 h 1724025"/>
                <a:gd name="connsiteX6" fmla="*/ 922115 w 1228725"/>
                <a:gd name="connsiteY6" fmla="*/ 7144 h 1724025"/>
                <a:gd name="connsiteX7" fmla="*/ 1225486 w 1228725"/>
                <a:gd name="connsiteY7" fmla="*/ 7144 h 1724025"/>
                <a:gd name="connsiteX8" fmla="*/ 1225486 w 1228725"/>
                <a:gd name="connsiteY8" fmla="*/ 1695450 h 1724025"/>
                <a:gd name="connsiteX9" fmla="*/ 922115 w 1228725"/>
                <a:gd name="connsiteY9" fmla="*/ 1695450 h 1724025"/>
                <a:gd name="connsiteX10" fmla="*/ 922115 w 1228725"/>
                <a:gd name="connsiteY10" fmla="*/ 1583055 h 1724025"/>
                <a:gd name="connsiteX11" fmla="*/ 873347 w 1228725"/>
                <a:gd name="connsiteY11" fmla="*/ 1583055 h 1724025"/>
                <a:gd name="connsiteX12" fmla="*/ 868584 w 1228725"/>
                <a:gd name="connsiteY12" fmla="*/ 1589341 h 1724025"/>
                <a:gd name="connsiteX13" fmla="*/ 555593 w 1228725"/>
                <a:gd name="connsiteY13" fmla="*/ 1725263 h 1724025"/>
                <a:gd name="connsiteX14" fmla="*/ 619791 w 1228725"/>
                <a:gd name="connsiteY14" fmla="*/ 775906 h 1724025"/>
                <a:gd name="connsiteX15" fmla="*/ 314991 w 1228725"/>
                <a:gd name="connsiteY15" fmla="*/ 1108139 h 1724025"/>
                <a:gd name="connsiteX16" fmla="*/ 621982 w 1228725"/>
                <a:gd name="connsiteY16" fmla="*/ 1440371 h 1724025"/>
                <a:gd name="connsiteX17" fmla="*/ 926782 w 1228725"/>
                <a:gd name="connsiteY17" fmla="*/ 1108139 h 1724025"/>
                <a:gd name="connsiteX18" fmla="*/ 619887 w 1228725"/>
                <a:gd name="connsiteY18" fmla="*/ 775906 h 172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28725" h="1724025">
                  <a:moveTo>
                    <a:pt x="555593" y="1725263"/>
                  </a:moveTo>
                  <a:cubicBezTo>
                    <a:pt x="248030" y="1725263"/>
                    <a:pt x="7144" y="1453134"/>
                    <a:pt x="7144" y="1106138"/>
                  </a:cubicBezTo>
                  <a:cubicBezTo>
                    <a:pt x="7144" y="759143"/>
                    <a:pt x="240030" y="489013"/>
                    <a:pt x="537210" y="489013"/>
                  </a:cubicBezTo>
                  <a:cubicBezTo>
                    <a:pt x="678275" y="489013"/>
                    <a:pt x="789812" y="538734"/>
                    <a:pt x="868870" y="636746"/>
                  </a:cubicBezTo>
                  <a:lnTo>
                    <a:pt x="873633" y="642652"/>
                  </a:lnTo>
                  <a:lnTo>
                    <a:pt x="922115" y="642652"/>
                  </a:lnTo>
                  <a:lnTo>
                    <a:pt x="922115" y="7144"/>
                  </a:lnTo>
                  <a:lnTo>
                    <a:pt x="1225486" y="7144"/>
                  </a:lnTo>
                  <a:lnTo>
                    <a:pt x="1225486" y="1695450"/>
                  </a:lnTo>
                  <a:lnTo>
                    <a:pt x="922115" y="1695450"/>
                  </a:lnTo>
                  <a:lnTo>
                    <a:pt x="922115" y="1583055"/>
                  </a:lnTo>
                  <a:lnTo>
                    <a:pt x="873347" y="1583055"/>
                  </a:lnTo>
                  <a:lnTo>
                    <a:pt x="868584" y="1589341"/>
                  </a:lnTo>
                  <a:cubicBezTo>
                    <a:pt x="800291" y="1679543"/>
                    <a:pt x="694944" y="1725263"/>
                    <a:pt x="555593" y="1725263"/>
                  </a:cubicBezTo>
                  <a:moveTo>
                    <a:pt x="619791" y="775906"/>
                  </a:moveTo>
                  <a:cubicBezTo>
                    <a:pt x="443199" y="775906"/>
                    <a:pt x="314991" y="915638"/>
                    <a:pt x="314991" y="1108139"/>
                  </a:cubicBezTo>
                  <a:cubicBezTo>
                    <a:pt x="314991" y="1300639"/>
                    <a:pt x="444055" y="1440371"/>
                    <a:pt x="621982" y="1440371"/>
                  </a:cubicBezTo>
                  <a:cubicBezTo>
                    <a:pt x="795624" y="1440371"/>
                    <a:pt x="926782" y="1297496"/>
                    <a:pt x="926782" y="1108139"/>
                  </a:cubicBezTo>
                  <a:cubicBezTo>
                    <a:pt x="926782" y="912495"/>
                    <a:pt x="800576" y="775906"/>
                    <a:pt x="619887" y="775906"/>
                  </a:cubicBezTo>
                </a:path>
              </a:pathLst>
            </a:custGeom>
            <a:grpFill/>
            <a:ln w="9525" cap="flat">
              <a:noFill/>
              <a:prstDash val="solid"/>
              <a:miter/>
            </a:ln>
          </p:spPr>
          <p:txBody>
            <a:bodyPr rtlCol="0" anchor="ctr"/>
            <a:lstStyle/>
            <a:p>
              <a:endParaRPr lang="fr-FR" sz="1800" dirty="0"/>
            </a:p>
          </p:txBody>
        </p:sp>
        <p:sp>
          <p:nvSpPr>
            <p:cNvPr id="15" name="Forme libre : forme 14">
              <a:extLst>
                <a:ext uri="{FF2B5EF4-FFF2-40B4-BE49-F238E27FC236}">
                  <a16:creationId xmlns:a16="http://schemas.microsoft.com/office/drawing/2014/main" id="{382333B9-E20F-4ABA-8F4D-8206E0C8EB7D}"/>
                </a:ext>
              </a:extLst>
            </p:cNvPr>
            <p:cNvSpPr/>
            <p:nvPr/>
          </p:nvSpPr>
          <p:spPr>
            <a:xfrm>
              <a:off x="3278981" y="2770346"/>
              <a:ext cx="990600" cy="1238250"/>
            </a:xfrm>
            <a:custGeom>
              <a:avLst/>
              <a:gdLst>
                <a:gd name="connsiteX0" fmla="*/ 605028 w 990600"/>
                <a:gd name="connsiteY0" fmla="*/ 1236917 h 1238250"/>
                <a:gd name="connsiteX1" fmla="*/ 7144 w 990600"/>
                <a:gd name="connsiteY1" fmla="*/ 629317 h 1238250"/>
                <a:gd name="connsiteX2" fmla="*/ 634174 w 990600"/>
                <a:gd name="connsiteY2" fmla="*/ 7144 h 1238250"/>
                <a:gd name="connsiteX3" fmla="*/ 981742 w 990600"/>
                <a:gd name="connsiteY3" fmla="*/ 89345 h 1238250"/>
                <a:gd name="connsiteX4" fmla="*/ 883825 w 990600"/>
                <a:gd name="connsiteY4" fmla="*/ 333089 h 1238250"/>
                <a:gd name="connsiteX5" fmla="*/ 663416 w 990600"/>
                <a:gd name="connsiteY5" fmla="*/ 282416 h 1238250"/>
                <a:gd name="connsiteX6" fmla="*/ 319373 w 990600"/>
                <a:gd name="connsiteY6" fmla="*/ 624459 h 1238250"/>
                <a:gd name="connsiteX7" fmla="*/ 668369 w 990600"/>
                <a:gd name="connsiteY7" fmla="*/ 966502 h 1238250"/>
                <a:gd name="connsiteX8" fmla="*/ 883158 w 990600"/>
                <a:gd name="connsiteY8" fmla="*/ 904875 h 1238250"/>
                <a:gd name="connsiteX9" fmla="*/ 986599 w 990600"/>
                <a:gd name="connsiteY9" fmla="*/ 1120521 h 1238250"/>
                <a:gd name="connsiteX10" fmla="*/ 605028 w 990600"/>
                <a:gd name="connsiteY10" fmla="*/ 1236917 h 123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90600" h="1238250">
                  <a:moveTo>
                    <a:pt x="605028" y="1236917"/>
                  </a:moveTo>
                  <a:cubicBezTo>
                    <a:pt x="258603" y="1236917"/>
                    <a:pt x="7144" y="981361"/>
                    <a:pt x="7144" y="629317"/>
                  </a:cubicBezTo>
                  <a:cubicBezTo>
                    <a:pt x="7144" y="268796"/>
                    <a:pt x="270891" y="7144"/>
                    <a:pt x="634174" y="7144"/>
                  </a:cubicBezTo>
                  <a:cubicBezTo>
                    <a:pt x="759619" y="7144"/>
                    <a:pt x="854487" y="29528"/>
                    <a:pt x="981742" y="89345"/>
                  </a:cubicBezTo>
                  <a:lnTo>
                    <a:pt x="883825" y="333089"/>
                  </a:lnTo>
                  <a:cubicBezTo>
                    <a:pt x="800385" y="296228"/>
                    <a:pt x="739997" y="282416"/>
                    <a:pt x="663416" y="282416"/>
                  </a:cubicBezTo>
                  <a:cubicBezTo>
                    <a:pt x="471201" y="282416"/>
                    <a:pt x="319373" y="394240"/>
                    <a:pt x="319373" y="624459"/>
                  </a:cubicBezTo>
                  <a:cubicBezTo>
                    <a:pt x="319373" y="854678"/>
                    <a:pt x="466915" y="966502"/>
                    <a:pt x="668369" y="966502"/>
                  </a:cubicBezTo>
                  <a:cubicBezTo>
                    <a:pt x="745521" y="966502"/>
                    <a:pt x="806482" y="949166"/>
                    <a:pt x="883158" y="904875"/>
                  </a:cubicBezTo>
                  <a:lnTo>
                    <a:pt x="986599" y="1120521"/>
                  </a:lnTo>
                  <a:cubicBezTo>
                    <a:pt x="863346" y="1200912"/>
                    <a:pt x="745427" y="1236917"/>
                    <a:pt x="605028" y="1236917"/>
                  </a:cubicBezTo>
                </a:path>
              </a:pathLst>
            </a:custGeom>
            <a:grpFill/>
            <a:ln w="9525" cap="flat">
              <a:noFill/>
              <a:prstDash val="solid"/>
              <a:miter/>
            </a:ln>
          </p:spPr>
          <p:txBody>
            <a:bodyPr rtlCol="0" anchor="ctr"/>
            <a:lstStyle/>
            <a:p>
              <a:endParaRPr lang="fr-FR" sz="1800" dirty="0"/>
            </a:p>
          </p:txBody>
        </p:sp>
      </p:grpSp>
    </p:spTree>
    <p:extLst>
      <p:ext uri="{BB962C8B-B14F-4D97-AF65-F5344CB8AC3E}">
        <p14:creationId xmlns:p14="http://schemas.microsoft.com/office/powerpoint/2010/main" val="257038644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4_Tex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0AB8C54-9FF2-4387-A1EE-D52767A527AD}"/>
              </a:ext>
            </a:extLst>
          </p:cNvPr>
          <p:cNvSpPr/>
          <p:nvPr userDrawn="1"/>
        </p:nvSpPr>
        <p:spPr>
          <a:xfrm>
            <a:off x="0" y="548680"/>
            <a:ext cx="12192000" cy="6309320"/>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8" name="Triangle rectangle 7">
            <a:extLst>
              <a:ext uri="{FF2B5EF4-FFF2-40B4-BE49-F238E27FC236}">
                <a16:creationId xmlns:a16="http://schemas.microsoft.com/office/drawing/2014/main" id="{F9915D23-CAE8-4169-BADB-41F7C65C56C6}"/>
              </a:ext>
            </a:extLst>
          </p:cNvPr>
          <p:cNvSpPr/>
          <p:nvPr userDrawn="1"/>
        </p:nvSpPr>
        <p:spPr>
          <a:xfrm rot="5400000" flipH="1" flipV="1">
            <a:off x="3269849" y="-2064152"/>
            <a:ext cx="6259627" cy="11584675"/>
          </a:xfrm>
          <a:prstGeom prst="rtTriangle">
            <a:avLst/>
          </a:prstGeom>
          <a:solidFill>
            <a:schemeClr val="accent3"/>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351" b="0" i="0" u="none" strike="noStrike" kern="1200" cap="none" spc="0" normalizeH="0" baseline="0" noProof="0" err="1">
              <a:ln>
                <a:noFill/>
              </a:ln>
              <a:solidFill>
                <a:srgbClr val="0046FE">
                  <a:lumMod val="50000"/>
                  <a:lumOff val="50000"/>
                </a:srgbClr>
              </a:solidFill>
              <a:effectLst/>
              <a:uLnTx/>
              <a:uFillTx/>
              <a:latin typeface="Arial" panose="020B0604020202020204"/>
              <a:ea typeface="+mn-ea"/>
              <a:cs typeface="+mn-cs"/>
            </a:endParaRPr>
          </a:p>
        </p:txBody>
      </p:sp>
      <p:sp>
        <p:nvSpPr>
          <p:cNvPr id="2" name="Titre 1"/>
          <p:cNvSpPr>
            <a:spLocks noGrp="1"/>
          </p:cNvSpPr>
          <p:nvPr>
            <p:ph type="title"/>
          </p:nvPr>
        </p:nvSpPr>
        <p:spPr/>
        <p:txBody>
          <a:bodyPr/>
          <a:lstStyle/>
          <a:p>
            <a:r>
              <a:rPr lang="fr-FR"/>
              <a:t>Modifiez le style du titre</a:t>
            </a:r>
            <a:endParaRPr lang="fr-FR" dirty="0"/>
          </a:p>
        </p:txBody>
      </p:sp>
      <p:sp>
        <p:nvSpPr>
          <p:cNvPr id="5" name="Espace réservé du pied de page 4"/>
          <p:cNvSpPr>
            <a:spLocks noGrp="1"/>
          </p:cNvSpPr>
          <p:nvPr>
            <p:ph type="ftr" sz="quarter" idx="11"/>
          </p:nvPr>
        </p:nvSpPr>
        <p:spPr/>
        <p:txBody>
          <a:bodyPr/>
          <a:lstStyle>
            <a:lvl1pPr>
              <a:defRPr>
                <a:solidFill>
                  <a:schemeClr val="bg1"/>
                </a:solidFill>
              </a:defRPr>
            </a:lvl1pPr>
          </a:lstStyle>
          <a:p>
            <a:r>
              <a:rPr lang="en-US"/>
              <a:t>Cegid Retail - Never Miss a Sale</a:t>
            </a:r>
            <a:endParaRPr lang="fr-FR" dirty="0"/>
          </a:p>
        </p:txBody>
      </p:sp>
      <p:sp>
        <p:nvSpPr>
          <p:cNvPr id="3" name="Espace réservé du numéro de diapositive 2"/>
          <p:cNvSpPr>
            <a:spLocks noGrp="1"/>
          </p:cNvSpPr>
          <p:nvPr>
            <p:ph type="sldNum" sz="quarter" idx="15"/>
          </p:nvPr>
        </p:nvSpPr>
        <p:spPr/>
        <p:txBody>
          <a:bodyPr/>
          <a:lstStyle>
            <a:lvl1pPr algn="l">
              <a:defRPr>
                <a:solidFill>
                  <a:schemeClr val="bg1"/>
                </a:solidFill>
              </a:defRPr>
            </a:lvl1pPr>
          </a:lstStyle>
          <a:p>
            <a:fld id="{72F7D735-2684-4015-BC38-8C62B24B466E}" type="slidenum">
              <a:rPr lang="fr-FR" smtClean="0"/>
              <a:pPr/>
              <a:t>‹N°›</a:t>
            </a:fld>
            <a:endParaRPr lang="fr-FR" dirty="0"/>
          </a:p>
        </p:txBody>
      </p:sp>
      <p:cxnSp>
        <p:nvCxnSpPr>
          <p:cNvPr id="9" name="Connecteur droit 8">
            <a:extLst>
              <a:ext uri="{FF2B5EF4-FFF2-40B4-BE49-F238E27FC236}">
                <a16:creationId xmlns:a16="http://schemas.microsoft.com/office/drawing/2014/main" id="{66E45E3B-D27C-4D2A-9326-BB10F852F2A1}"/>
              </a:ext>
            </a:extLst>
          </p:cNvPr>
          <p:cNvCxnSpPr/>
          <p:nvPr userDrawn="1"/>
        </p:nvCxnSpPr>
        <p:spPr>
          <a:xfrm>
            <a:off x="1" y="576000"/>
            <a:ext cx="12200219"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10" name="Graphique 7">
            <a:extLst>
              <a:ext uri="{FF2B5EF4-FFF2-40B4-BE49-F238E27FC236}">
                <a16:creationId xmlns:a16="http://schemas.microsoft.com/office/drawing/2014/main" id="{465788A4-E9EB-4E20-9209-D217FB657FA9}"/>
              </a:ext>
            </a:extLst>
          </p:cNvPr>
          <p:cNvGrpSpPr/>
          <p:nvPr userDrawn="1"/>
        </p:nvGrpSpPr>
        <p:grpSpPr>
          <a:xfrm>
            <a:off x="11189412" y="6345913"/>
            <a:ext cx="719560" cy="293923"/>
            <a:chOff x="3286125" y="2281237"/>
            <a:chExt cx="5619750" cy="2295525"/>
          </a:xfrm>
          <a:solidFill>
            <a:schemeClr val="bg1"/>
          </a:solidFill>
        </p:grpSpPr>
        <p:sp>
          <p:nvSpPr>
            <p:cNvPr id="11" name="Forme libre : forme 10">
              <a:extLst>
                <a:ext uri="{FF2B5EF4-FFF2-40B4-BE49-F238E27FC236}">
                  <a16:creationId xmlns:a16="http://schemas.microsoft.com/office/drawing/2014/main" id="{341B26E4-714D-444F-B8D4-77C28EE03E64}"/>
                </a:ext>
              </a:extLst>
            </p:cNvPr>
            <p:cNvSpPr/>
            <p:nvPr/>
          </p:nvSpPr>
          <p:spPr>
            <a:xfrm>
              <a:off x="5698331" y="2744628"/>
              <a:ext cx="1228725" cy="1828800"/>
            </a:xfrm>
            <a:custGeom>
              <a:avLst/>
              <a:gdLst>
                <a:gd name="connsiteX0" fmla="*/ 621696 w 1228725"/>
                <a:gd name="connsiteY0" fmla="*/ 958787 h 1828800"/>
                <a:gd name="connsiteX1" fmla="*/ 316896 w 1228725"/>
                <a:gd name="connsiteY1" fmla="*/ 624173 h 1828800"/>
                <a:gd name="connsiteX2" fmla="*/ 621696 w 1228725"/>
                <a:gd name="connsiteY2" fmla="*/ 294322 h 1828800"/>
                <a:gd name="connsiteX3" fmla="*/ 926496 w 1228725"/>
                <a:gd name="connsiteY3" fmla="*/ 624173 h 1828800"/>
                <a:gd name="connsiteX4" fmla="*/ 621696 w 1228725"/>
                <a:gd name="connsiteY4" fmla="*/ 958787 h 1828800"/>
                <a:gd name="connsiteX5" fmla="*/ 924115 w 1228725"/>
                <a:gd name="connsiteY5" fmla="*/ 36957 h 1828800"/>
                <a:gd name="connsiteX6" fmla="*/ 924115 w 1228725"/>
                <a:gd name="connsiteY6" fmla="*/ 160782 h 1828800"/>
                <a:gd name="connsiteX7" fmla="*/ 876490 w 1228725"/>
                <a:gd name="connsiteY7" fmla="*/ 160782 h 1828800"/>
                <a:gd name="connsiteX8" fmla="*/ 871918 w 1228725"/>
                <a:gd name="connsiteY8" fmla="*/ 155734 h 1828800"/>
                <a:gd name="connsiteX9" fmla="*/ 539401 w 1228725"/>
                <a:gd name="connsiteY9" fmla="*/ 7144 h 1828800"/>
                <a:gd name="connsiteX10" fmla="*/ 7144 w 1228725"/>
                <a:gd name="connsiteY10" fmla="*/ 624173 h 1828800"/>
                <a:gd name="connsiteX11" fmla="*/ 555498 w 1228725"/>
                <a:gd name="connsiteY11" fmla="*/ 1243298 h 1828800"/>
                <a:gd name="connsiteX12" fmla="*/ 868966 w 1228725"/>
                <a:gd name="connsiteY12" fmla="*/ 1106900 h 1828800"/>
                <a:gd name="connsiteX13" fmla="*/ 873633 w 1228725"/>
                <a:gd name="connsiteY13" fmla="*/ 1101090 h 1828800"/>
                <a:gd name="connsiteX14" fmla="*/ 922115 w 1228725"/>
                <a:gd name="connsiteY14" fmla="*/ 1101090 h 1828800"/>
                <a:gd name="connsiteX15" fmla="*/ 922115 w 1228725"/>
                <a:gd name="connsiteY15" fmla="*/ 1340739 h 1828800"/>
                <a:gd name="connsiteX16" fmla="*/ 725614 w 1228725"/>
                <a:gd name="connsiteY16" fmla="*/ 1537240 h 1828800"/>
                <a:gd name="connsiteX17" fmla="*/ 327279 w 1228725"/>
                <a:gd name="connsiteY17" fmla="*/ 1537240 h 1828800"/>
                <a:gd name="connsiteX18" fmla="*/ 327279 w 1228725"/>
                <a:gd name="connsiteY18" fmla="*/ 1827181 h 1828800"/>
                <a:gd name="connsiteX19" fmla="*/ 765429 w 1228725"/>
                <a:gd name="connsiteY19" fmla="*/ 1827181 h 1828800"/>
                <a:gd name="connsiteX20" fmla="*/ 1225106 w 1228725"/>
                <a:gd name="connsiteY20" fmla="*/ 1367504 h 1828800"/>
                <a:gd name="connsiteX21" fmla="*/ 1225106 w 1228725"/>
                <a:gd name="connsiteY21" fmla="*/ 36957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8725" h="1828800">
                  <a:moveTo>
                    <a:pt x="621696" y="958787"/>
                  </a:moveTo>
                  <a:cubicBezTo>
                    <a:pt x="445198" y="958787"/>
                    <a:pt x="316896" y="818102"/>
                    <a:pt x="316896" y="624173"/>
                  </a:cubicBezTo>
                  <a:cubicBezTo>
                    <a:pt x="316896" y="433102"/>
                    <a:pt x="445008" y="294322"/>
                    <a:pt x="621696" y="294322"/>
                  </a:cubicBezTo>
                  <a:cubicBezTo>
                    <a:pt x="798386" y="294322"/>
                    <a:pt x="926496" y="433102"/>
                    <a:pt x="926496" y="624173"/>
                  </a:cubicBezTo>
                  <a:cubicBezTo>
                    <a:pt x="926496" y="815245"/>
                    <a:pt x="795528" y="958787"/>
                    <a:pt x="621696" y="958787"/>
                  </a:cubicBezTo>
                  <a:moveTo>
                    <a:pt x="924115" y="36957"/>
                  </a:moveTo>
                  <a:lnTo>
                    <a:pt x="924115" y="160782"/>
                  </a:lnTo>
                  <a:lnTo>
                    <a:pt x="876490" y="160782"/>
                  </a:lnTo>
                  <a:lnTo>
                    <a:pt x="871918" y="155734"/>
                  </a:lnTo>
                  <a:cubicBezTo>
                    <a:pt x="805243" y="83820"/>
                    <a:pt x="718280" y="7144"/>
                    <a:pt x="539401" y="7144"/>
                  </a:cubicBezTo>
                  <a:cubicBezTo>
                    <a:pt x="240982" y="7144"/>
                    <a:pt x="7144" y="278225"/>
                    <a:pt x="7144" y="624173"/>
                  </a:cubicBezTo>
                  <a:cubicBezTo>
                    <a:pt x="7144" y="971550"/>
                    <a:pt x="248031" y="1243298"/>
                    <a:pt x="555498" y="1243298"/>
                  </a:cubicBezTo>
                  <a:cubicBezTo>
                    <a:pt x="733710" y="1243298"/>
                    <a:pt x="816673" y="1170337"/>
                    <a:pt x="868966" y="1106900"/>
                  </a:cubicBezTo>
                  <a:lnTo>
                    <a:pt x="873633" y="1101090"/>
                  </a:lnTo>
                  <a:lnTo>
                    <a:pt x="922115" y="1101090"/>
                  </a:lnTo>
                  <a:lnTo>
                    <a:pt x="922115" y="1340739"/>
                  </a:lnTo>
                  <a:cubicBezTo>
                    <a:pt x="922115" y="1449263"/>
                    <a:pt x="834139" y="1537240"/>
                    <a:pt x="725614" y="1537240"/>
                  </a:cubicBezTo>
                  <a:lnTo>
                    <a:pt x="327279" y="1537240"/>
                  </a:lnTo>
                  <a:lnTo>
                    <a:pt x="327279" y="1827181"/>
                  </a:lnTo>
                  <a:lnTo>
                    <a:pt x="765429" y="1827181"/>
                  </a:lnTo>
                  <a:cubicBezTo>
                    <a:pt x="1019302" y="1827181"/>
                    <a:pt x="1225106" y="1621376"/>
                    <a:pt x="1225106" y="1367504"/>
                  </a:cubicBezTo>
                  <a:lnTo>
                    <a:pt x="1225106" y="36957"/>
                  </a:lnTo>
                  <a:close/>
                </a:path>
              </a:pathLst>
            </a:custGeom>
            <a:grpFill/>
            <a:ln w="9525" cap="flat">
              <a:noFill/>
              <a:prstDash val="solid"/>
              <a:miter/>
            </a:ln>
          </p:spPr>
          <p:txBody>
            <a:bodyPr rtlCol="0" anchor="ctr"/>
            <a:lstStyle/>
            <a:p>
              <a:endParaRPr lang="fr-FR" sz="1800" dirty="0"/>
            </a:p>
          </p:txBody>
        </p:sp>
        <p:sp>
          <p:nvSpPr>
            <p:cNvPr id="12" name="Forme libre : forme 11">
              <a:extLst>
                <a:ext uri="{FF2B5EF4-FFF2-40B4-BE49-F238E27FC236}">
                  <a16:creationId xmlns:a16="http://schemas.microsoft.com/office/drawing/2014/main" id="{86C49AD8-7B12-4957-83CA-E19FD3E09D5C}"/>
                </a:ext>
              </a:extLst>
            </p:cNvPr>
            <p:cNvSpPr/>
            <p:nvPr/>
          </p:nvSpPr>
          <p:spPr>
            <a:xfrm>
              <a:off x="4342829" y="2767679"/>
              <a:ext cx="1200150" cy="1247775"/>
            </a:xfrm>
            <a:custGeom>
              <a:avLst/>
              <a:gdLst>
                <a:gd name="connsiteX0" fmla="*/ 617411 w 1200150"/>
                <a:gd name="connsiteY0" fmla="*/ 1243489 h 1247775"/>
                <a:gd name="connsiteX1" fmla="*/ 7144 w 1200150"/>
                <a:gd name="connsiteY1" fmla="*/ 626269 h 1247775"/>
                <a:gd name="connsiteX2" fmla="*/ 608266 w 1200150"/>
                <a:gd name="connsiteY2" fmla="*/ 7144 h 1247775"/>
                <a:gd name="connsiteX3" fmla="*/ 1195578 w 1200150"/>
                <a:gd name="connsiteY3" fmla="*/ 624268 h 1247775"/>
                <a:gd name="connsiteX4" fmla="*/ 1195578 w 1200150"/>
                <a:gd name="connsiteY4" fmla="*/ 693420 h 1247775"/>
                <a:gd name="connsiteX5" fmla="*/ 319278 w 1200150"/>
                <a:gd name="connsiteY5" fmla="*/ 693420 h 1247775"/>
                <a:gd name="connsiteX6" fmla="*/ 319278 w 1200150"/>
                <a:gd name="connsiteY6" fmla="*/ 709422 h 1247775"/>
                <a:gd name="connsiteX7" fmla="*/ 612457 w 1200150"/>
                <a:gd name="connsiteY7" fmla="*/ 979456 h 1247775"/>
                <a:gd name="connsiteX8" fmla="*/ 882396 w 1200150"/>
                <a:gd name="connsiteY8" fmla="*/ 837724 h 1247775"/>
                <a:gd name="connsiteX9" fmla="*/ 1151191 w 1200150"/>
                <a:gd name="connsiteY9" fmla="*/ 899446 h 1247775"/>
                <a:gd name="connsiteX10" fmla="*/ 617029 w 1200150"/>
                <a:gd name="connsiteY10" fmla="*/ 1243775 h 1247775"/>
                <a:gd name="connsiteX11" fmla="*/ 607504 w 1200150"/>
                <a:gd name="connsiteY11" fmla="*/ 253174 h 1247775"/>
                <a:gd name="connsiteX12" fmla="*/ 321278 w 1200150"/>
                <a:gd name="connsiteY12" fmla="*/ 484441 h 1247775"/>
                <a:gd name="connsiteX13" fmla="*/ 318611 w 1200150"/>
                <a:gd name="connsiteY13" fmla="*/ 502539 h 1247775"/>
                <a:gd name="connsiteX14" fmla="*/ 892207 w 1200150"/>
                <a:gd name="connsiteY14" fmla="*/ 502539 h 1247775"/>
                <a:gd name="connsiteX15" fmla="*/ 889921 w 1200150"/>
                <a:gd name="connsiteY15" fmla="*/ 484727 h 1247775"/>
                <a:gd name="connsiteX16" fmla="*/ 608266 w 1200150"/>
                <a:gd name="connsiteY16" fmla="*/ 253174 h 124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00150" h="1247775">
                  <a:moveTo>
                    <a:pt x="617411" y="1243489"/>
                  </a:moveTo>
                  <a:cubicBezTo>
                    <a:pt x="263747" y="1243489"/>
                    <a:pt x="7144" y="983932"/>
                    <a:pt x="7144" y="626269"/>
                  </a:cubicBezTo>
                  <a:cubicBezTo>
                    <a:pt x="7144" y="273177"/>
                    <a:pt x="265557" y="7144"/>
                    <a:pt x="608266" y="7144"/>
                  </a:cubicBezTo>
                  <a:cubicBezTo>
                    <a:pt x="954119" y="7144"/>
                    <a:pt x="1195578" y="260890"/>
                    <a:pt x="1195578" y="624268"/>
                  </a:cubicBezTo>
                  <a:lnTo>
                    <a:pt x="1195578" y="693420"/>
                  </a:lnTo>
                  <a:lnTo>
                    <a:pt x="319278" y="693420"/>
                  </a:lnTo>
                  <a:lnTo>
                    <a:pt x="319278" y="709422"/>
                  </a:lnTo>
                  <a:cubicBezTo>
                    <a:pt x="321564" y="871347"/>
                    <a:pt x="439388" y="979456"/>
                    <a:pt x="612457" y="979456"/>
                  </a:cubicBezTo>
                  <a:cubicBezTo>
                    <a:pt x="737139" y="979456"/>
                    <a:pt x="835533" y="927830"/>
                    <a:pt x="882396" y="837724"/>
                  </a:cubicBezTo>
                  <a:lnTo>
                    <a:pt x="1151191" y="899446"/>
                  </a:lnTo>
                  <a:cubicBezTo>
                    <a:pt x="1074039" y="1118521"/>
                    <a:pt x="879253" y="1243775"/>
                    <a:pt x="617029" y="1243775"/>
                  </a:cubicBezTo>
                  <a:moveTo>
                    <a:pt x="607504" y="253174"/>
                  </a:moveTo>
                  <a:cubicBezTo>
                    <a:pt x="442246" y="253174"/>
                    <a:pt x="338423" y="369570"/>
                    <a:pt x="321278" y="484441"/>
                  </a:cubicBezTo>
                  <a:lnTo>
                    <a:pt x="318611" y="502539"/>
                  </a:lnTo>
                  <a:lnTo>
                    <a:pt x="892207" y="502539"/>
                  </a:lnTo>
                  <a:lnTo>
                    <a:pt x="889921" y="484727"/>
                  </a:lnTo>
                  <a:cubicBezTo>
                    <a:pt x="872204" y="350615"/>
                    <a:pt x="753808" y="253174"/>
                    <a:pt x="608266" y="253174"/>
                  </a:cubicBezTo>
                </a:path>
              </a:pathLst>
            </a:custGeom>
            <a:grpFill/>
            <a:ln w="9525" cap="flat">
              <a:noFill/>
              <a:prstDash val="solid"/>
              <a:miter/>
            </a:ln>
          </p:spPr>
          <p:txBody>
            <a:bodyPr rtlCol="0" anchor="ctr"/>
            <a:lstStyle/>
            <a:p>
              <a:endParaRPr lang="fr-FR" sz="1800" dirty="0"/>
            </a:p>
          </p:txBody>
        </p:sp>
        <p:sp>
          <p:nvSpPr>
            <p:cNvPr id="13" name="Forme libre : forme 12">
              <a:extLst>
                <a:ext uri="{FF2B5EF4-FFF2-40B4-BE49-F238E27FC236}">
                  <a16:creationId xmlns:a16="http://schemas.microsoft.com/office/drawing/2014/main" id="{C04C241B-28DC-4008-A1FE-C191A8BC772E}"/>
                </a:ext>
              </a:extLst>
            </p:cNvPr>
            <p:cNvSpPr/>
            <p:nvPr/>
          </p:nvSpPr>
          <p:spPr>
            <a:xfrm>
              <a:off x="7150513" y="2274093"/>
              <a:ext cx="371475" cy="1704975"/>
            </a:xfrm>
            <a:custGeom>
              <a:avLst/>
              <a:gdLst>
                <a:gd name="connsiteX0" fmla="*/ 34671 w 371475"/>
                <a:gd name="connsiteY0" fmla="*/ 555212 h 1704975"/>
                <a:gd name="connsiteX1" fmla="*/ 335661 w 371475"/>
                <a:gd name="connsiteY1" fmla="*/ 555212 h 1704975"/>
                <a:gd name="connsiteX2" fmla="*/ 335661 w 371475"/>
                <a:gd name="connsiteY2" fmla="*/ 1700689 h 1704975"/>
                <a:gd name="connsiteX3" fmla="*/ 34671 w 371475"/>
                <a:gd name="connsiteY3" fmla="*/ 1700689 h 1704975"/>
                <a:gd name="connsiteX4" fmla="*/ 190881 w 371475"/>
                <a:gd name="connsiteY4" fmla="*/ 363188 h 1704975"/>
                <a:gd name="connsiteX5" fmla="*/ 7144 w 371475"/>
                <a:gd name="connsiteY5" fmla="*/ 184023 h 1704975"/>
                <a:gd name="connsiteX6" fmla="*/ 190881 w 371475"/>
                <a:gd name="connsiteY6" fmla="*/ 7144 h 1704975"/>
                <a:gd name="connsiteX7" fmla="*/ 371856 w 371475"/>
                <a:gd name="connsiteY7" fmla="*/ 184023 h 1704975"/>
                <a:gd name="connsiteX8" fmla="*/ 190881 w 371475"/>
                <a:gd name="connsiteY8" fmla="*/ 363188 h 170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1475" h="1704975">
                  <a:moveTo>
                    <a:pt x="34671" y="555212"/>
                  </a:moveTo>
                  <a:lnTo>
                    <a:pt x="335661" y="555212"/>
                  </a:lnTo>
                  <a:lnTo>
                    <a:pt x="335661" y="1700689"/>
                  </a:lnTo>
                  <a:lnTo>
                    <a:pt x="34671" y="1700689"/>
                  </a:lnTo>
                  <a:close/>
                  <a:moveTo>
                    <a:pt x="190881" y="363188"/>
                  </a:moveTo>
                  <a:cubicBezTo>
                    <a:pt x="86106" y="363188"/>
                    <a:pt x="7144" y="286226"/>
                    <a:pt x="7144" y="184023"/>
                  </a:cubicBezTo>
                  <a:cubicBezTo>
                    <a:pt x="7144" y="83248"/>
                    <a:pt x="86106" y="7144"/>
                    <a:pt x="190881" y="7144"/>
                  </a:cubicBezTo>
                  <a:cubicBezTo>
                    <a:pt x="292608" y="7144"/>
                    <a:pt x="371856" y="84868"/>
                    <a:pt x="371856" y="184023"/>
                  </a:cubicBezTo>
                  <a:cubicBezTo>
                    <a:pt x="371856" y="286226"/>
                    <a:pt x="293846" y="363188"/>
                    <a:pt x="190881" y="363188"/>
                  </a:cubicBezTo>
                </a:path>
              </a:pathLst>
            </a:custGeom>
            <a:grpFill/>
            <a:ln w="9525" cap="flat">
              <a:noFill/>
              <a:prstDash val="solid"/>
              <a:miter/>
            </a:ln>
          </p:spPr>
          <p:txBody>
            <a:bodyPr rtlCol="0" anchor="ctr"/>
            <a:lstStyle/>
            <a:p>
              <a:endParaRPr lang="fr-FR" sz="1800" dirty="0"/>
            </a:p>
          </p:txBody>
        </p:sp>
        <p:sp>
          <p:nvSpPr>
            <p:cNvPr id="14" name="Forme libre : forme 13">
              <a:extLst>
                <a:ext uri="{FF2B5EF4-FFF2-40B4-BE49-F238E27FC236}">
                  <a16:creationId xmlns:a16="http://schemas.microsoft.com/office/drawing/2014/main" id="{D700B5F7-4670-4D80-90DC-AE5A9270C20D}"/>
                </a:ext>
              </a:extLst>
            </p:cNvPr>
            <p:cNvSpPr/>
            <p:nvPr/>
          </p:nvSpPr>
          <p:spPr>
            <a:xfrm>
              <a:off x="7678484" y="2288952"/>
              <a:ext cx="1228725" cy="1724025"/>
            </a:xfrm>
            <a:custGeom>
              <a:avLst/>
              <a:gdLst>
                <a:gd name="connsiteX0" fmla="*/ 555593 w 1228725"/>
                <a:gd name="connsiteY0" fmla="*/ 1725263 h 1724025"/>
                <a:gd name="connsiteX1" fmla="*/ 7144 w 1228725"/>
                <a:gd name="connsiteY1" fmla="*/ 1106138 h 1724025"/>
                <a:gd name="connsiteX2" fmla="*/ 537210 w 1228725"/>
                <a:gd name="connsiteY2" fmla="*/ 489013 h 1724025"/>
                <a:gd name="connsiteX3" fmla="*/ 868870 w 1228725"/>
                <a:gd name="connsiteY3" fmla="*/ 636746 h 1724025"/>
                <a:gd name="connsiteX4" fmla="*/ 873633 w 1228725"/>
                <a:gd name="connsiteY4" fmla="*/ 642652 h 1724025"/>
                <a:gd name="connsiteX5" fmla="*/ 922115 w 1228725"/>
                <a:gd name="connsiteY5" fmla="*/ 642652 h 1724025"/>
                <a:gd name="connsiteX6" fmla="*/ 922115 w 1228725"/>
                <a:gd name="connsiteY6" fmla="*/ 7144 h 1724025"/>
                <a:gd name="connsiteX7" fmla="*/ 1225486 w 1228725"/>
                <a:gd name="connsiteY7" fmla="*/ 7144 h 1724025"/>
                <a:gd name="connsiteX8" fmla="*/ 1225486 w 1228725"/>
                <a:gd name="connsiteY8" fmla="*/ 1695450 h 1724025"/>
                <a:gd name="connsiteX9" fmla="*/ 922115 w 1228725"/>
                <a:gd name="connsiteY9" fmla="*/ 1695450 h 1724025"/>
                <a:gd name="connsiteX10" fmla="*/ 922115 w 1228725"/>
                <a:gd name="connsiteY10" fmla="*/ 1583055 h 1724025"/>
                <a:gd name="connsiteX11" fmla="*/ 873347 w 1228725"/>
                <a:gd name="connsiteY11" fmla="*/ 1583055 h 1724025"/>
                <a:gd name="connsiteX12" fmla="*/ 868584 w 1228725"/>
                <a:gd name="connsiteY12" fmla="*/ 1589341 h 1724025"/>
                <a:gd name="connsiteX13" fmla="*/ 555593 w 1228725"/>
                <a:gd name="connsiteY13" fmla="*/ 1725263 h 1724025"/>
                <a:gd name="connsiteX14" fmla="*/ 619791 w 1228725"/>
                <a:gd name="connsiteY14" fmla="*/ 775906 h 1724025"/>
                <a:gd name="connsiteX15" fmla="*/ 314991 w 1228725"/>
                <a:gd name="connsiteY15" fmla="*/ 1108139 h 1724025"/>
                <a:gd name="connsiteX16" fmla="*/ 621982 w 1228725"/>
                <a:gd name="connsiteY16" fmla="*/ 1440371 h 1724025"/>
                <a:gd name="connsiteX17" fmla="*/ 926782 w 1228725"/>
                <a:gd name="connsiteY17" fmla="*/ 1108139 h 1724025"/>
                <a:gd name="connsiteX18" fmla="*/ 619887 w 1228725"/>
                <a:gd name="connsiteY18" fmla="*/ 775906 h 172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28725" h="1724025">
                  <a:moveTo>
                    <a:pt x="555593" y="1725263"/>
                  </a:moveTo>
                  <a:cubicBezTo>
                    <a:pt x="248030" y="1725263"/>
                    <a:pt x="7144" y="1453134"/>
                    <a:pt x="7144" y="1106138"/>
                  </a:cubicBezTo>
                  <a:cubicBezTo>
                    <a:pt x="7144" y="759143"/>
                    <a:pt x="240030" y="489013"/>
                    <a:pt x="537210" y="489013"/>
                  </a:cubicBezTo>
                  <a:cubicBezTo>
                    <a:pt x="678275" y="489013"/>
                    <a:pt x="789812" y="538734"/>
                    <a:pt x="868870" y="636746"/>
                  </a:cubicBezTo>
                  <a:lnTo>
                    <a:pt x="873633" y="642652"/>
                  </a:lnTo>
                  <a:lnTo>
                    <a:pt x="922115" y="642652"/>
                  </a:lnTo>
                  <a:lnTo>
                    <a:pt x="922115" y="7144"/>
                  </a:lnTo>
                  <a:lnTo>
                    <a:pt x="1225486" y="7144"/>
                  </a:lnTo>
                  <a:lnTo>
                    <a:pt x="1225486" y="1695450"/>
                  </a:lnTo>
                  <a:lnTo>
                    <a:pt x="922115" y="1695450"/>
                  </a:lnTo>
                  <a:lnTo>
                    <a:pt x="922115" y="1583055"/>
                  </a:lnTo>
                  <a:lnTo>
                    <a:pt x="873347" y="1583055"/>
                  </a:lnTo>
                  <a:lnTo>
                    <a:pt x="868584" y="1589341"/>
                  </a:lnTo>
                  <a:cubicBezTo>
                    <a:pt x="800291" y="1679543"/>
                    <a:pt x="694944" y="1725263"/>
                    <a:pt x="555593" y="1725263"/>
                  </a:cubicBezTo>
                  <a:moveTo>
                    <a:pt x="619791" y="775906"/>
                  </a:moveTo>
                  <a:cubicBezTo>
                    <a:pt x="443199" y="775906"/>
                    <a:pt x="314991" y="915638"/>
                    <a:pt x="314991" y="1108139"/>
                  </a:cubicBezTo>
                  <a:cubicBezTo>
                    <a:pt x="314991" y="1300639"/>
                    <a:pt x="444055" y="1440371"/>
                    <a:pt x="621982" y="1440371"/>
                  </a:cubicBezTo>
                  <a:cubicBezTo>
                    <a:pt x="795624" y="1440371"/>
                    <a:pt x="926782" y="1297496"/>
                    <a:pt x="926782" y="1108139"/>
                  </a:cubicBezTo>
                  <a:cubicBezTo>
                    <a:pt x="926782" y="912495"/>
                    <a:pt x="800576" y="775906"/>
                    <a:pt x="619887" y="775906"/>
                  </a:cubicBezTo>
                </a:path>
              </a:pathLst>
            </a:custGeom>
            <a:grpFill/>
            <a:ln w="9525" cap="flat">
              <a:noFill/>
              <a:prstDash val="solid"/>
              <a:miter/>
            </a:ln>
          </p:spPr>
          <p:txBody>
            <a:bodyPr rtlCol="0" anchor="ctr"/>
            <a:lstStyle/>
            <a:p>
              <a:endParaRPr lang="fr-FR" sz="1800" dirty="0"/>
            </a:p>
          </p:txBody>
        </p:sp>
        <p:sp>
          <p:nvSpPr>
            <p:cNvPr id="15" name="Forme libre : forme 14">
              <a:extLst>
                <a:ext uri="{FF2B5EF4-FFF2-40B4-BE49-F238E27FC236}">
                  <a16:creationId xmlns:a16="http://schemas.microsoft.com/office/drawing/2014/main" id="{61824412-F09E-448B-8A03-2BFCE9387911}"/>
                </a:ext>
              </a:extLst>
            </p:cNvPr>
            <p:cNvSpPr/>
            <p:nvPr/>
          </p:nvSpPr>
          <p:spPr>
            <a:xfrm>
              <a:off x="3278981" y="2770346"/>
              <a:ext cx="990600" cy="1238250"/>
            </a:xfrm>
            <a:custGeom>
              <a:avLst/>
              <a:gdLst>
                <a:gd name="connsiteX0" fmla="*/ 605028 w 990600"/>
                <a:gd name="connsiteY0" fmla="*/ 1236917 h 1238250"/>
                <a:gd name="connsiteX1" fmla="*/ 7144 w 990600"/>
                <a:gd name="connsiteY1" fmla="*/ 629317 h 1238250"/>
                <a:gd name="connsiteX2" fmla="*/ 634174 w 990600"/>
                <a:gd name="connsiteY2" fmla="*/ 7144 h 1238250"/>
                <a:gd name="connsiteX3" fmla="*/ 981742 w 990600"/>
                <a:gd name="connsiteY3" fmla="*/ 89345 h 1238250"/>
                <a:gd name="connsiteX4" fmla="*/ 883825 w 990600"/>
                <a:gd name="connsiteY4" fmla="*/ 333089 h 1238250"/>
                <a:gd name="connsiteX5" fmla="*/ 663416 w 990600"/>
                <a:gd name="connsiteY5" fmla="*/ 282416 h 1238250"/>
                <a:gd name="connsiteX6" fmla="*/ 319373 w 990600"/>
                <a:gd name="connsiteY6" fmla="*/ 624459 h 1238250"/>
                <a:gd name="connsiteX7" fmla="*/ 668369 w 990600"/>
                <a:gd name="connsiteY7" fmla="*/ 966502 h 1238250"/>
                <a:gd name="connsiteX8" fmla="*/ 883158 w 990600"/>
                <a:gd name="connsiteY8" fmla="*/ 904875 h 1238250"/>
                <a:gd name="connsiteX9" fmla="*/ 986599 w 990600"/>
                <a:gd name="connsiteY9" fmla="*/ 1120521 h 1238250"/>
                <a:gd name="connsiteX10" fmla="*/ 605028 w 990600"/>
                <a:gd name="connsiteY10" fmla="*/ 1236917 h 123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90600" h="1238250">
                  <a:moveTo>
                    <a:pt x="605028" y="1236917"/>
                  </a:moveTo>
                  <a:cubicBezTo>
                    <a:pt x="258603" y="1236917"/>
                    <a:pt x="7144" y="981361"/>
                    <a:pt x="7144" y="629317"/>
                  </a:cubicBezTo>
                  <a:cubicBezTo>
                    <a:pt x="7144" y="268796"/>
                    <a:pt x="270891" y="7144"/>
                    <a:pt x="634174" y="7144"/>
                  </a:cubicBezTo>
                  <a:cubicBezTo>
                    <a:pt x="759619" y="7144"/>
                    <a:pt x="854487" y="29528"/>
                    <a:pt x="981742" y="89345"/>
                  </a:cubicBezTo>
                  <a:lnTo>
                    <a:pt x="883825" y="333089"/>
                  </a:lnTo>
                  <a:cubicBezTo>
                    <a:pt x="800385" y="296228"/>
                    <a:pt x="739997" y="282416"/>
                    <a:pt x="663416" y="282416"/>
                  </a:cubicBezTo>
                  <a:cubicBezTo>
                    <a:pt x="471201" y="282416"/>
                    <a:pt x="319373" y="394240"/>
                    <a:pt x="319373" y="624459"/>
                  </a:cubicBezTo>
                  <a:cubicBezTo>
                    <a:pt x="319373" y="854678"/>
                    <a:pt x="466915" y="966502"/>
                    <a:pt x="668369" y="966502"/>
                  </a:cubicBezTo>
                  <a:cubicBezTo>
                    <a:pt x="745521" y="966502"/>
                    <a:pt x="806482" y="949166"/>
                    <a:pt x="883158" y="904875"/>
                  </a:cubicBezTo>
                  <a:lnTo>
                    <a:pt x="986599" y="1120521"/>
                  </a:lnTo>
                  <a:cubicBezTo>
                    <a:pt x="863346" y="1200912"/>
                    <a:pt x="745427" y="1236917"/>
                    <a:pt x="605028" y="1236917"/>
                  </a:cubicBezTo>
                </a:path>
              </a:pathLst>
            </a:custGeom>
            <a:grpFill/>
            <a:ln w="9525" cap="flat">
              <a:noFill/>
              <a:prstDash val="solid"/>
              <a:miter/>
            </a:ln>
          </p:spPr>
          <p:txBody>
            <a:bodyPr rtlCol="0" anchor="ctr"/>
            <a:lstStyle/>
            <a:p>
              <a:endParaRPr lang="fr-FR" sz="1800" dirty="0"/>
            </a:p>
          </p:txBody>
        </p:sp>
      </p:grpSp>
    </p:spTree>
    <p:extLst>
      <p:ext uri="{BB962C8B-B14F-4D97-AF65-F5344CB8AC3E}">
        <p14:creationId xmlns:p14="http://schemas.microsoft.com/office/powerpoint/2010/main" val="336579020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3_Tex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0AB8C54-9FF2-4387-A1EE-D52767A527AD}"/>
              </a:ext>
            </a:extLst>
          </p:cNvPr>
          <p:cNvSpPr/>
          <p:nvPr userDrawn="1"/>
        </p:nvSpPr>
        <p:spPr>
          <a:xfrm>
            <a:off x="0" y="548680"/>
            <a:ext cx="12192000" cy="630932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2" name="Titre 1"/>
          <p:cNvSpPr>
            <a:spLocks noGrp="1"/>
          </p:cNvSpPr>
          <p:nvPr>
            <p:ph type="title"/>
          </p:nvPr>
        </p:nvSpPr>
        <p:spPr/>
        <p:txBody>
          <a:bodyPr/>
          <a:lstStyle/>
          <a:p>
            <a:r>
              <a:rPr lang="fr-FR"/>
              <a:t>Modifiez le style du titre</a:t>
            </a:r>
            <a:endParaRPr lang="fr-FR" dirty="0"/>
          </a:p>
        </p:txBody>
      </p:sp>
      <p:sp>
        <p:nvSpPr>
          <p:cNvPr id="5" name="Espace réservé du pied de page 4"/>
          <p:cNvSpPr>
            <a:spLocks noGrp="1"/>
          </p:cNvSpPr>
          <p:nvPr>
            <p:ph type="ftr" sz="quarter" idx="11"/>
          </p:nvPr>
        </p:nvSpPr>
        <p:spPr/>
        <p:txBody>
          <a:bodyPr/>
          <a:lstStyle>
            <a:lvl1pPr>
              <a:defRPr>
                <a:solidFill>
                  <a:schemeClr val="bg1"/>
                </a:solidFill>
              </a:defRPr>
            </a:lvl1pPr>
          </a:lstStyle>
          <a:p>
            <a:r>
              <a:rPr lang="en-US"/>
              <a:t>Cegid Retail - Never Miss a Sale</a:t>
            </a:r>
            <a:endParaRPr lang="fr-FR" dirty="0"/>
          </a:p>
        </p:txBody>
      </p:sp>
      <p:sp>
        <p:nvSpPr>
          <p:cNvPr id="3" name="Espace réservé du numéro de diapositive 2"/>
          <p:cNvSpPr>
            <a:spLocks noGrp="1"/>
          </p:cNvSpPr>
          <p:nvPr>
            <p:ph type="sldNum" sz="quarter" idx="15"/>
          </p:nvPr>
        </p:nvSpPr>
        <p:spPr/>
        <p:txBody>
          <a:bodyPr/>
          <a:lstStyle>
            <a:lvl1pPr algn="l">
              <a:defRPr>
                <a:solidFill>
                  <a:schemeClr val="bg1"/>
                </a:solidFill>
              </a:defRPr>
            </a:lvl1pPr>
          </a:lstStyle>
          <a:p>
            <a:fld id="{72F7D735-2684-4015-BC38-8C62B24B466E}" type="slidenum">
              <a:rPr lang="fr-FR" smtClean="0"/>
              <a:pPr/>
              <a:t>‹N°›</a:t>
            </a:fld>
            <a:endParaRPr lang="fr-FR" dirty="0"/>
          </a:p>
        </p:txBody>
      </p:sp>
      <p:cxnSp>
        <p:nvCxnSpPr>
          <p:cNvPr id="9" name="Connecteur droit 8">
            <a:extLst>
              <a:ext uri="{FF2B5EF4-FFF2-40B4-BE49-F238E27FC236}">
                <a16:creationId xmlns:a16="http://schemas.microsoft.com/office/drawing/2014/main" id="{66E45E3B-D27C-4D2A-9326-BB10F852F2A1}"/>
              </a:ext>
            </a:extLst>
          </p:cNvPr>
          <p:cNvCxnSpPr/>
          <p:nvPr userDrawn="1"/>
        </p:nvCxnSpPr>
        <p:spPr>
          <a:xfrm>
            <a:off x="1" y="576000"/>
            <a:ext cx="12200219"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8" name="Graphique 7">
            <a:extLst>
              <a:ext uri="{FF2B5EF4-FFF2-40B4-BE49-F238E27FC236}">
                <a16:creationId xmlns:a16="http://schemas.microsoft.com/office/drawing/2014/main" id="{1BC83209-B9E2-4377-8098-09F40285EEEA}"/>
              </a:ext>
            </a:extLst>
          </p:cNvPr>
          <p:cNvGrpSpPr/>
          <p:nvPr userDrawn="1"/>
        </p:nvGrpSpPr>
        <p:grpSpPr>
          <a:xfrm>
            <a:off x="11189412" y="6345913"/>
            <a:ext cx="719560" cy="293923"/>
            <a:chOff x="3286125" y="2281237"/>
            <a:chExt cx="5619750" cy="2295525"/>
          </a:xfrm>
          <a:solidFill>
            <a:schemeClr val="bg1"/>
          </a:solidFill>
        </p:grpSpPr>
        <p:sp>
          <p:nvSpPr>
            <p:cNvPr id="10" name="Forme libre : forme 9">
              <a:extLst>
                <a:ext uri="{FF2B5EF4-FFF2-40B4-BE49-F238E27FC236}">
                  <a16:creationId xmlns:a16="http://schemas.microsoft.com/office/drawing/2014/main" id="{8357E071-8317-44A1-8341-9023055463F0}"/>
                </a:ext>
              </a:extLst>
            </p:cNvPr>
            <p:cNvSpPr/>
            <p:nvPr/>
          </p:nvSpPr>
          <p:spPr>
            <a:xfrm>
              <a:off x="5698331" y="2744628"/>
              <a:ext cx="1228725" cy="1828800"/>
            </a:xfrm>
            <a:custGeom>
              <a:avLst/>
              <a:gdLst>
                <a:gd name="connsiteX0" fmla="*/ 621696 w 1228725"/>
                <a:gd name="connsiteY0" fmla="*/ 958787 h 1828800"/>
                <a:gd name="connsiteX1" fmla="*/ 316896 w 1228725"/>
                <a:gd name="connsiteY1" fmla="*/ 624173 h 1828800"/>
                <a:gd name="connsiteX2" fmla="*/ 621696 w 1228725"/>
                <a:gd name="connsiteY2" fmla="*/ 294322 h 1828800"/>
                <a:gd name="connsiteX3" fmla="*/ 926496 w 1228725"/>
                <a:gd name="connsiteY3" fmla="*/ 624173 h 1828800"/>
                <a:gd name="connsiteX4" fmla="*/ 621696 w 1228725"/>
                <a:gd name="connsiteY4" fmla="*/ 958787 h 1828800"/>
                <a:gd name="connsiteX5" fmla="*/ 924115 w 1228725"/>
                <a:gd name="connsiteY5" fmla="*/ 36957 h 1828800"/>
                <a:gd name="connsiteX6" fmla="*/ 924115 w 1228725"/>
                <a:gd name="connsiteY6" fmla="*/ 160782 h 1828800"/>
                <a:gd name="connsiteX7" fmla="*/ 876490 w 1228725"/>
                <a:gd name="connsiteY7" fmla="*/ 160782 h 1828800"/>
                <a:gd name="connsiteX8" fmla="*/ 871918 w 1228725"/>
                <a:gd name="connsiteY8" fmla="*/ 155734 h 1828800"/>
                <a:gd name="connsiteX9" fmla="*/ 539401 w 1228725"/>
                <a:gd name="connsiteY9" fmla="*/ 7144 h 1828800"/>
                <a:gd name="connsiteX10" fmla="*/ 7144 w 1228725"/>
                <a:gd name="connsiteY10" fmla="*/ 624173 h 1828800"/>
                <a:gd name="connsiteX11" fmla="*/ 555498 w 1228725"/>
                <a:gd name="connsiteY11" fmla="*/ 1243298 h 1828800"/>
                <a:gd name="connsiteX12" fmla="*/ 868966 w 1228725"/>
                <a:gd name="connsiteY12" fmla="*/ 1106900 h 1828800"/>
                <a:gd name="connsiteX13" fmla="*/ 873633 w 1228725"/>
                <a:gd name="connsiteY13" fmla="*/ 1101090 h 1828800"/>
                <a:gd name="connsiteX14" fmla="*/ 922115 w 1228725"/>
                <a:gd name="connsiteY14" fmla="*/ 1101090 h 1828800"/>
                <a:gd name="connsiteX15" fmla="*/ 922115 w 1228725"/>
                <a:gd name="connsiteY15" fmla="*/ 1340739 h 1828800"/>
                <a:gd name="connsiteX16" fmla="*/ 725614 w 1228725"/>
                <a:gd name="connsiteY16" fmla="*/ 1537240 h 1828800"/>
                <a:gd name="connsiteX17" fmla="*/ 327279 w 1228725"/>
                <a:gd name="connsiteY17" fmla="*/ 1537240 h 1828800"/>
                <a:gd name="connsiteX18" fmla="*/ 327279 w 1228725"/>
                <a:gd name="connsiteY18" fmla="*/ 1827181 h 1828800"/>
                <a:gd name="connsiteX19" fmla="*/ 765429 w 1228725"/>
                <a:gd name="connsiteY19" fmla="*/ 1827181 h 1828800"/>
                <a:gd name="connsiteX20" fmla="*/ 1225106 w 1228725"/>
                <a:gd name="connsiteY20" fmla="*/ 1367504 h 1828800"/>
                <a:gd name="connsiteX21" fmla="*/ 1225106 w 1228725"/>
                <a:gd name="connsiteY21" fmla="*/ 36957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8725" h="1828800">
                  <a:moveTo>
                    <a:pt x="621696" y="958787"/>
                  </a:moveTo>
                  <a:cubicBezTo>
                    <a:pt x="445198" y="958787"/>
                    <a:pt x="316896" y="818102"/>
                    <a:pt x="316896" y="624173"/>
                  </a:cubicBezTo>
                  <a:cubicBezTo>
                    <a:pt x="316896" y="433102"/>
                    <a:pt x="445008" y="294322"/>
                    <a:pt x="621696" y="294322"/>
                  </a:cubicBezTo>
                  <a:cubicBezTo>
                    <a:pt x="798386" y="294322"/>
                    <a:pt x="926496" y="433102"/>
                    <a:pt x="926496" y="624173"/>
                  </a:cubicBezTo>
                  <a:cubicBezTo>
                    <a:pt x="926496" y="815245"/>
                    <a:pt x="795528" y="958787"/>
                    <a:pt x="621696" y="958787"/>
                  </a:cubicBezTo>
                  <a:moveTo>
                    <a:pt x="924115" y="36957"/>
                  </a:moveTo>
                  <a:lnTo>
                    <a:pt x="924115" y="160782"/>
                  </a:lnTo>
                  <a:lnTo>
                    <a:pt x="876490" y="160782"/>
                  </a:lnTo>
                  <a:lnTo>
                    <a:pt x="871918" y="155734"/>
                  </a:lnTo>
                  <a:cubicBezTo>
                    <a:pt x="805243" y="83820"/>
                    <a:pt x="718280" y="7144"/>
                    <a:pt x="539401" y="7144"/>
                  </a:cubicBezTo>
                  <a:cubicBezTo>
                    <a:pt x="240982" y="7144"/>
                    <a:pt x="7144" y="278225"/>
                    <a:pt x="7144" y="624173"/>
                  </a:cubicBezTo>
                  <a:cubicBezTo>
                    <a:pt x="7144" y="971550"/>
                    <a:pt x="248031" y="1243298"/>
                    <a:pt x="555498" y="1243298"/>
                  </a:cubicBezTo>
                  <a:cubicBezTo>
                    <a:pt x="733710" y="1243298"/>
                    <a:pt x="816673" y="1170337"/>
                    <a:pt x="868966" y="1106900"/>
                  </a:cubicBezTo>
                  <a:lnTo>
                    <a:pt x="873633" y="1101090"/>
                  </a:lnTo>
                  <a:lnTo>
                    <a:pt x="922115" y="1101090"/>
                  </a:lnTo>
                  <a:lnTo>
                    <a:pt x="922115" y="1340739"/>
                  </a:lnTo>
                  <a:cubicBezTo>
                    <a:pt x="922115" y="1449263"/>
                    <a:pt x="834139" y="1537240"/>
                    <a:pt x="725614" y="1537240"/>
                  </a:cubicBezTo>
                  <a:lnTo>
                    <a:pt x="327279" y="1537240"/>
                  </a:lnTo>
                  <a:lnTo>
                    <a:pt x="327279" y="1827181"/>
                  </a:lnTo>
                  <a:lnTo>
                    <a:pt x="765429" y="1827181"/>
                  </a:lnTo>
                  <a:cubicBezTo>
                    <a:pt x="1019302" y="1827181"/>
                    <a:pt x="1225106" y="1621376"/>
                    <a:pt x="1225106" y="1367504"/>
                  </a:cubicBezTo>
                  <a:lnTo>
                    <a:pt x="1225106" y="36957"/>
                  </a:lnTo>
                  <a:close/>
                </a:path>
              </a:pathLst>
            </a:custGeom>
            <a:grpFill/>
            <a:ln w="9525" cap="flat">
              <a:noFill/>
              <a:prstDash val="solid"/>
              <a:miter/>
            </a:ln>
          </p:spPr>
          <p:txBody>
            <a:bodyPr rtlCol="0" anchor="ctr"/>
            <a:lstStyle/>
            <a:p>
              <a:endParaRPr lang="fr-FR" sz="1800" dirty="0"/>
            </a:p>
          </p:txBody>
        </p:sp>
        <p:sp>
          <p:nvSpPr>
            <p:cNvPr id="11" name="Forme libre : forme 10">
              <a:extLst>
                <a:ext uri="{FF2B5EF4-FFF2-40B4-BE49-F238E27FC236}">
                  <a16:creationId xmlns:a16="http://schemas.microsoft.com/office/drawing/2014/main" id="{855CE7CC-EBED-4B53-BAE7-1E4E7EF31AAB}"/>
                </a:ext>
              </a:extLst>
            </p:cNvPr>
            <p:cNvSpPr/>
            <p:nvPr/>
          </p:nvSpPr>
          <p:spPr>
            <a:xfrm>
              <a:off x="4342829" y="2767679"/>
              <a:ext cx="1200150" cy="1247775"/>
            </a:xfrm>
            <a:custGeom>
              <a:avLst/>
              <a:gdLst>
                <a:gd name="connsiteX0" fmla="*/ 617411 w 1200150"/>
                <a:gd name="connsiteY0" fmla="*/ 1243489 h 1247775"/>
                <a:gd name="connsiteX1" fmla="*/ 7144 w 1200150"/>
                <a:gd name="connsiteY1" fmla="*/ 626269 h 1247775"/>
                <a:gd name="connsiteX2" fmla="*/ 608266 w 1200150"/>
                <a:gd name="connsiteY2" fmla="*/ 7144 h 1247775"/>
                <a:gd name="connsiteX3" fmla="*/ 1195578 w 1200150"/>
                <a:gd name="connsiteY3" fmla="*/ 624268 h 1247775"/>
                <a:gd name="connsiteX4" fmla="*/ 1195578 w 1200150"/>
                <a:gd name="connsiteY4" fmla="*/ 693420 h 1247775"/>
                <a:gd name="connsiteX5" fmla="*/ 319278 w 1200150"/>
                <a:gd name="connsiteY5" fmla="*/ 693420 h 1247775"/>
                <a:gd name="connsiteX6" fmla="*/ 319278 w 1200150"/>
                <a:gd name="connsiteY6" fmla="*/ 709422 h 1247775"/>
                <a:gd name="connsiteX7" fmla="*/ 612457 w 1200150"/>
                <a:gd name="connsiteY7" fmla="*/ 979456 h 1247775"/>
                <a:gd name="connsiteX8" fmla="*/ 882396 w 1200150"/>
                <a:gd name="connsiteY8" fmla="*/ 837724 h 1247775"/>
                <a:gd name="connsiteX9" fmla="*/ 1151191 w 1200150"/>
                <a:gd name="connsiteY9" fmla="*/ 899446 h 1247775"/>
                <a:gd name="connsiteX10" fmla="*/ 617029 w 1200150"/>
                <a:gd name="connsiteY10" fmla="*/ 1243775 h 1247775"/>
                <a:gd name="connsiteX11" fmla="*/ 607504 w 1200150"/>
                <a:gd name="connsiteY11" fmla="*/ 253174 h 1247775"/>
                <a:gd name="connsiteX12" fmla="*/ 321278 w 1200150"/>
                <a:gd name="connsiteY12" fmla="*/ 484441 h 1247775"/>
                <a:gd name="connsiteX13" fmla="*/ 318611 w 1200150"/>
                <a:gd name="connsiteY13" fmla="*/ 502539 h 1247775"/>
                <a:gd name="connsiteX14" fmla="*/ 892207 w 1200150"/>
                <a:gd name="connsiteY14" fmla="*/ 502539 h 1247775"/>
                <a:gd name="connsiteX15" fmla="*/ 889921 w 1200150"/>
                <a:gd name="connsiteY15" fmla="*/ 484727 h 1247775"/>
                <a:gd name="connsiteX16" fmla="*/ 608266 w 1200150"/>
                <a:gd name="connsiteY16" fmla="*/ 253174 h 124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00150" h="1247775">
                  <a:moveTo>
                    <a:pt x="617411" y="1243489"/>
                  </a:moveTo>
                  <a:cubicBezTo>
                    <a:pt x="263747" y="1243489"/>
                    <a:pt x="7144" y="983932"/>
                    <a:pt x="7144" y="626269"/>
                  </a:cubicBezTo>
                  <a:cubicBezTo>
                    <a:pt x="7144" y="273177"/>
                    <a:pt x="265557" y="7144"/>
                    <a:pt x="608266" y="7144"/>
                  </a:cubicBezTo>
                  <a:cubicBezTo>
                    <a:pt x="954119" y="7144"/>
                    <a:pt x="1195578" y="260890"/>
                    <a:pt x="1195578" y="624268"/>
                  </a:cubicBezTo>
                  <a:lnTo>
                    <a:pt x="1195578" y="693420"/>
                  </a:lnTo>
                  <a:lnTo>
                    <a:pt x="319278" y="693420"/>
                  </a:lnTo>
                  <a:lnTo>
                    <a:pt x="319278" y="709422"/>
                  </a:lnTo>
                  <a:cubicBezTo>
                    <a:pt x="321564" y="871347"/>
                    <a:pt x="439388" y="979456"/>
                    <a:pt x="612457" y="979456"/>
                  </a:cubicBezTo>
                  <a:cubicBezTo>
                    <a:pt x="737139" y="979456"/>
                    <a:pt x="835533" y="927830"/>
                    <a:pt x="882396" y="837724"/>
                  </a:cubicBezTo>
                  <a:lnTo>
                    <a:pt x="1151191" y="899446"/>
                  </a:lnTo>
                  <a:cubicBezTo>
                    <a:pt x="1074039" y="1118521"/>
                    <a:pt x="879253" y="1243775"/>
                    <a:pt x="617029" y="1243775"/>
                  </a:cubicBezTo>
                  <a:moveTo>
                    <a:pt x="607504" y="253174"/>
                  </a:moveTo>
                  <a:cubicBezTo>
                    <a:pt x="442246" y="253174"/>
                    <a:pt x="338423" y="369570"/>
                    <a:pt x="321278" y="484441"/>
                  </a:cubicBezTo>
                  <a:lnTo>
                    <a:pt x="318611" y="502539"/>
                  </a:lnTo>
                  <a:lnTo>
                    <a:pt x="892207" y="502539"/>
                  </a:lnTo>
                  <a:lnTo>
                    <a:pt x="889921" y="484727"/>
                  </a:lnTo>
                  <a:cubicBezTo>
                    <a:pt x="872204" y="350615"/>
                    <a:pt x="753808" y="253174"/>
                    <a:pt x="608266" y="253174"/>
                  </a:cubicBezTo>
                </a:path>
              </a:pathLst>
            </a:custGeom>
            <a:grpFill/>
            <a:ln w="9525" cap="flat">
              <a:noFill/>
              <a:prstDash val="solid"/>
              <a:miter/>
            </a:ln>
          </p:spPr>
          <p:txBody>
            <a:bodyPr rtlCol="0" anchor="ctr"/>
            <a:lstStyle/>
            <a:p>
              <a:endParaRPr lang="fr-FR" sz="1800" dirty="0"/>
            </a:p>
          </p:txBody>
        </p:sp>
        <p:sp>
          <p:nvSpPr>
            <p:cNvPr id="12" name="Forme libre : forme 11">
              <a:extLst>
                <a:ext uri="{FF2B5EF4-FFF2-40B4-BE49-F238E27FC236}">
                  <a16:creationId xmlns:a16="http://schemas.microsoft.com/office/drawing/2014/main" id="{11B46F76-58A4-44AA-A033-CCFB223CCC90}"/>
                </a:ext>
              </a:extLst>
            </p:cNvPr>
            <p:cNvSpPr/>
            <p:nvPr/>
          </p:nvSpPr>
          <p:spPr>
            <a:xfrm>
              <a:off x="7150513" y="2274093"/>
              <a:ext cx="371475" cy="1704975"/>
            </a:xfrm>
            <a:custGeom>
              <a:avLst/>
              <a:gdLst>
                <a:gd name="connsiteX0" fmla="*/ 34671 w 371475"/>
                <a:gd name="connsiteY0" fmla="*/ 555212 h 1704975"/>
                <a:gd name="connsiteX1" fmla="*/ 335661 w 371475"/>
                <a:gd name="connsiteY1" fmla="*/ 555212 h 1704975"/>
                <a:gd name="connsiteX2" fmla="*/ 335661 w 371475"/>
                <a:gd name="connsiteY2" fmla="*/ 1700689 h 1704975"/>
                <a:gd name="connsiteX3" fmla="*/ 34671 w 371475"/>
                <a:gd name="connsiteY3" fmla="*/ 1700689 h 1704975"/>
                <a:gd name="connsiteX4" fmla="*/ 190881 w 371475"/>
                <a:gd name="connsiteY4" fmla="*/ 363188 h 1704975"/>
                <a:gd name="connsiteX5" fmla="*/ 7144 w 371475"/>
                <a:gd name="connsiteY5" fmla="*/ 184023 h 1704975"/>
                <a:gd name="connsiteX6" fmla="*/ 190881 w 371475"/>
                <a:gd name="connsiteY6" fmla="*/ 7144 h 1704975"/>
                <a:gd name="connsiteX7" fmla="*/ 371856 w 371475"/>
                <a:gd name="connsiteY7" fmla="*/ 184023 h 1704975"/>
                <a:gd name="connsiteX8" fmla="*/ 190881 w 371475"/>
                <a:gd name="connsiteY8" fmla="*/ 363188 h 170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1475" h="1704975">
                  <a:moveTo>
                    <a:pt x="34671" y="555212"/>
                  </a:moveTo>
                  <a:lnTo>
                    <a:pt x="335661" y="555212"/>
                  </a:lnTo>
                  <a:lnTo>
                    <a:pt x="335661" y="1700689"/>
                  </a:lnTo>
                  <a:lnTo>
                    <a:pt x="34671" y="1700689"/>
                  </a:lnTo>
                  <a:close/>
                  <a:moveTo>
                    <a:pt x="190881" y="363188"/>
                  </a:moveTo>
                  <a:cubicBezTo>
                    <a:pt x="86106" y="363188"/>
                    <a:pt x="7144" y="286226"/>
                    <a:pt x="7144" y="184023"/>
                  </a:cubicBezTo>
                  <a:cubicBezTo>
                    <a:pt x="7144" y="83248"/>
                    <a:pt x="86106" y="7144"/>
                    <a:pt x="190881" y="7144"/>
                  </a:cubicBezTo>
                  <a:cubicBezTo>
                    <a:pt x="292608" y="7144"/>
                    <a:pt x="371856" y="84868"/>
                    <a:pt x="371856" y="184023"/>
                  </a:cubicBezTo>
                  <a:cubicBezTo>
                    <a:pt x="371856" y="286226"/>
                    <a:pt x="293846" y="363188"/>
                    <a:pt x="190881" y="363188"/>
                  </a:cubicBezTo>
                </a:path>
              </a:pathLst>
            </a:custGeom>
            <a:grpFill/>
            <a:ln w="9525" cap="flat">
              <a:noFill/>
              <a:prstDash val="solid"/>
              <a:miter/>
            </a:ln>
          </p:spPr>
          <p:txBody>
            <a:bodyPr rtlCol="0" anchor="ctr"/>
            <a:lstStyle/>
            <a:p>
              <a:endParaRPr lang="fr-FR" sz="1800" dirty="0"/>
            </a:p>
          </p:txBody>
        </p:sp>
        <p:sp>
          <p:nvSpPr>
            <p:cNvPr id="13" name="Forme libre : forme 12">
              <a:extLst>
                <a:ext uri="{FF2B5EF4-FFF2-40B4-BE49-F238E27FC236}">
                  <a16:creationId xmlns:a16="http://schemas.microsoft.com/office/drawing/2014/main" id="{8FA6CD59-D740-482E-8193-214FD0543BD0}"/>
                </a:ext>
              </a:extLst>
            </p:cNvPr>
            <p:cNvSpPr/>
            <p:nvPr/>
          </p:nvSpPr>
          <p:spPr>
            <a:xfrm>
              <a:off x="7678484" y="2288952"/>
              <a:ext cx="1228725" cy="1724025"/>
            </a:xfrm>
            <a:custGeom>
              <a:avLst/>
              <a:gdLst>
                <a:gd name="connsiteX0" fmla="*/ 555593 w 1228725"/>
                <a:gd name="connsiteY0" fmla="*/ 1725263 h 1724025"/>
                <a:gd name="connsiteX1" fmla="*/ 7144 w 1228725"/>
                <a:gd name="connsiteY1" fmla="*/ 1106138 h 1724025"/>
                <a:gd name="connsiteX2" fmla="*/ 537210 w 1228725"/>
                <a:gd name="connsiteY2" fmla="*/ 489013 h 1724025"/>
                <a:gd name="connsiteX3" fmla="*/ 868870 w 1228725"/>
                <a:gd name="connsiteY3" fmla="*/ 636746 h 1724025"/>
                <a:gd name="connsiteX4" fmla="*/ 873633 w 1228725"/>
                <a:gd name="connsiteY4" fmla="*/ 642652 h 1724025"/>
                <a:gd name="connsiteX5" fmla="*/ 922115 w 1228725"/>
                <a:gd name="connsiteY5" fmla="*/ 642652 h 1724025"/>
                <a:gd name="connsiteX6" fmla="*/ 922115 w 1228725"/>
                <a:gd name="connsiteY6" fmla="*/ 7144 h 1724025"/>
                <a:gd name="connsiteX7" fmla="*/ 1225486 w 1228725"/>
                <a:gd name="connsiteY7" fmla="*/ 7144 h 1724025"/>
                <a:gd name="connsiteX8" fmla="*/ 1225486 w 1228725"/>
                <a:gd name="connsiteY8" fmla="*/ 1695450 h 1724025"/>
                <a:gd name="connsiteX9" fmla="*/ 922115 w 1228725"/>
                <a:gd name="connsiteY9" fmla="*/ 1695450 h 1724025"/>
                <a:gd name="connsiteX10" fmla="*/ 922115 w 1228725"/>
                <a:gd name="connsiteY10" fmla="*/ 1583055 h 1724025"/>
                <a:gd name="connsiteX11" fmla="*/ 873347 w 1228725"/>
                <a:gd name="connsiteY11" fmla="*/ 1583055 h 1724025"/>
                <a:gd name="connsiteX12" fmla="*/ 868584 w 1228725"/>
                <a:gd name="connsiteY12" fmla="*/ 1589341 h 1724025"/>
                <a:gd name="connsiteX13" fmla="*/ 555593 w 1228725"/>
                <a:gd name="connsiteY13" fmla="*/ 1725263 h 1724025"/>
                <a:gd name="connsiteX14" fmla="*/ 619791 w 1228725"/>
                <a:gd name="connsiteY14" fmla="*/ 775906 h 1724025"/>
                <a:gd name="connsiteX15" fmla="*/ 314991 w 1228725"/>
                <a:gd name="connsiteY15" fmla="*/ 1108139 h 1724025"/>
                <a:gd name="connsiteX16" fmla="*/ 621982 w 1228725"/>
                <a:gd name="connsiteY16" fmla="*/ 1440371 h 1724025"/>
                <a:gd name="connsiteX17" fmla="*/ 926782 w 1228725"/>
                <a:gd name="connsiteY17" fmla="*/ 1108139 h 1724025"/>
                <a:gd name="connsiteX18" fmla="*/ 619887 w 1228725"/>
                <a:gd name="connsiteY18" fmla="*/ 775906 h 172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28725" h="1724025">
                  <a:moveTo>
                    <a:pt x="555593" y="1725263"/>
                  </a:moveTo>
                  <a:cubicBezTo>
                    <a:pt x="248030" y="1725263"/>
                    <a:pt x="7144" y="1453134"/>
                    <a:pt x="7144" y="1106138"/>
                  </a:cubicBezTo>
                  <a:cubicBezTo>
                    <a:pt x="7144" y="759143"/>
                    <a:pt x="240030" y="489013"/>
                    <a:pt x="537210" y="489013"/>
                  </a:cubicBezTo>
                  <a:cubicBezTo>
                    <a:pt x="678275" y="489013"/>
                    <a:pt x="789812" y="538734"/>
                    <a:pt x="868870" y="636746"/>
                  </a:cubicBezTo>
                  <a:lnTo>
                    <a:pt x="873633" y="642652"/>
                  </a:lnTo>
                  <a:lnTo>
                    <a:pt x="922115" y="642652"/>
                  </a:lnTo>
                  <a:lnTo>
                    <a:pt x="922115" y="7144"/>
                  </a:lnTo>
                  <a:lnTo>
                    <a:pt x="1225486" y="7144"/>
                  </a:lnTo>
                  <a:lnTo>
                    <a:pt x="1225486" y="1695450"/>
                  </a:lnTo>
                  <a:lnTo>
                    <a:pt x="922115" y="1695450"/>
                  </a:lnTo>
                  <a:lnTo>
                    <a:pt x="922115" y="1583055"/>
                  </a:lnTo>
                  <a:lnTo>
                    <a:pt x="873347" y="1583055"/>
                  </a:lnTo>
                  <a:lnTo>
                    <a:pt x="868584" y="1589341"/>
                  </a:lnTo>
                  <a:cubicBezTo>
                    <a:pt x="800291" y="1679543"/>
                    <a:pt x="694944" y="1725263"/>
                    <a:pt x="555593" y="1725263"/>
                  </a:cubicBezTo>
                  <a:moveTo>
                    <a:pt x="619791" y="775906"/>
                  </a:moveTo>
                  <a:cubicBezTo>
                    <a:pt x="443199" y="775906"/>
                    <a:pt x="314991" y="915638"/>
                    <a:pt x="314991" y="1108139"/>
                  </a:cubicBezTo>
                  <a:cubicBezTo>
                    <a:pt x="314991" y="1300639"/>
                    <a:pt x="444055" y="1440371"/>
                    <a:pt x="621982" y="1440371"/>
                  </a:cubicBezTo>
                  <a:cubicBezTo>
                    <a:pt x="795624" y="1440371"/>
                    <a:pt x="926782" y="1297496"/>
                    <a:pt x="926782" y="1108139"/>
                  </a:cubicBezTo>
                  <a:cubicBezTo>
                    <a:pt x="926782" y="912495"/>
                    <a:pt x="800576" y="775906"/>
                    <a:pt x="619887" y="775906"/>
                  </a:cubicBezTo>
                </a:path>
              </a:pathLst>
            </a:custGeom>
            <a:grpFill/>
            <a:ln w="9525" cap="flat">
              <a:noFill/>
              <a:prstDash val="solid"/>
              <a:miter/>
            </a:ln>
          </p:spPr>
          <p:txBody>
            <a:bodyPr rtlCol="0" anchor="ctr"/>
            <a:lstStyle/>
            <a:p>
              <a:endParaRPr lang="fr-FR" sz="1800" dirty="0"/>
            </a:p>
          </p:txBody>
        </p:sp>
        <p:sp>
          <p:nvSpPr>
            <p:cNvPr id="14" name="Forme libre : forme 13">
              <a:extLst>
                <a:ext uri="{FF2B5EF4-FFF2-40B4-BE49-F238E27FC236}">
                  <a16:creationId xmlns:a16="http://schemas.microsoft.com/office/drawing/2014/main" id="{DB05F44A-3840-44E4-A6A3-AC5131633229}"/>
                </a:ext>
              </a:extLst>
            </p:cNvPr>
            <p:cNvSpPr/>
            <p:nvPr/>
          </p:nvSpPr>
          <p:spPr>
            <a:xfrm>
              <a:off x="3278981" y="2770346"/>
              <a:ext cx="990600" cy="1238250"/>
            </a:xfrm>
            <a:custGeom>
              <a:avLst/>
              <a:gdLst>
                <a:gd name="connsiteX0" fmla="*/ 605028 w 990600"/>
                <a:gd name="connsiteY0" fmla="*/ 1236917 h 1238250"/>
                <a:gd name="connsiteX1" fmla="*/ 7144 w 990600"/>
                <a:gd name="connsiteY1" fmla="*/ 629317 h 1238250"/>
                <a:gd name="connsiteX2" fmla="*/ 634174 w 990600"/>
                <a:gd name="connsiteY2" fmla="*/ 7144 h 1238250"/>
                <a:gd name="connsiteX3" fmla="*/ 981742 w 990600"/>
                <a:gd name="connsiteY3" fmla="*/ 89345 h 1238250"/>
                <a:gd name="connsiteX4" fmla="*/ 883825 w 990600"/>
                <a:gd name="connsiteY4" fmla="*/ 333089 h 1238250"/>
                <a:gd name="connsiteX5" fmla="*/ 663416 w 990600"/>
                <a:gd name="connsiteY5" fmla="*/ 282416 h 1238250"/>
                <a:gd name="connsiteX6" fmla="*/ 319373 w 990600"/>
                <a:gd name="connsiteY6" fmla="*/ 624459 h 1238250"/>
                <a:gd name="connsiteX7" fmla="*/ 668369 w 990600"/>
                <a:gd name="connsiteY7" fmla="*/ 966502 h 1238250"/>
                <a:gd name="connsiteX8" fmla="*/ 883158 w 990600"/>
                <a:gd name="connsiteY8" fmla="*/ 904875 h 1238250"/>
                <a:gd name="connsiteX9" fmla="*/ 986599 w 990600"/>
                <a:gd name="connsiteY9" fmla="*/ 1120521 h 1238250"/>
                <a:gd name="connsiteX10" fmla="*/ 605028 w 990600"/>
                <a:gd name="connsiteY10" fmla="*/ 1236917 h 123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90600" h="1238250">
                  <a:moveTo>
                    <a:pt x="605028" y="1236917"/>
                  </a:moveTo>
                  <a:cubicBezTo>
                    <a:pt x="258603" y="1236917"/>
                    <a:pt x="7144" y="981361"/>
                    <a:pt x="7144" y="629317"/>
                  </a:cubicBezTo>
                  <a:cubicBezTo>
                    <a:pt x="7144" y="268796"/>
                    <a:pt x="270891" y="7144"/>
                    <a:pt x="634174" y="7144"/>
                  </a:cubicBezTo>
                  <a:cubicBezTo>
                    <a:pt x="759619" y="7144"/>
                    <a:pt x="854487" y="29528"/>
                    <a:pt x="981742" y="89345"/>
                  </a:cubicBezTo>
                  <a:lnTo>
                    <a:pt x="883825" y="333089"/>
                  </a:lnTo>
                  <a:cubicBezTo>
                    <a:pt x="800385" y="296228"/>
                    <a:pt x="739997" y="282416"/>
                    <a:pt x="663416" y="282416"/>
                  </a:cubicBezTo>
                  <a:cubicBezTo>
                    <a:pt x="471201" y="282416"/>
                    <a:pt x="319373" y="394240"/>
                    <a:pt x="319373" y="624459"/>
                  </a:cubicBezTo>
                  <a:cubicBezTo>
                    <a:pt x="319373" y="854678"/>
                    <a:pt x="466915" y="966502"/>
                    <a:pt x="668369" y="966502"/>
                  </a:cubicBezTo>
                  <a:cubicBezTo>
                    <a:pt x="745521" y="966502"/>
                    <a:pt x="806482" y="949166"/>
                    <a:pt x="883158" y="904875"/>
                  </a:cubicBezTo>
                  <a:lnTo>
                    <a:pt x="986599" y="1120521"/>
                  </a:lnTo>
                  <a:cubicBezTo>
                    <a:pt x="863346" y="1200912"/>
                    <a:pt x="745427" y="1236917"/>
                    <a:pt x="605028" y="1236917"/>
                  </a:cubicBezTo>
                </a:path>
              </a:pathLst>
            </a:custGeom>
            <a:grpFill/>
            <a:ln w="9525" cap="flat">
              <a:noFill/>
              <a:prstDash val="solid"/>
              <a:miter/>
            </a:ln>
          </p:spPr>
          <p:txBody>
            <a:bodyPr rtlCol="0" anchor="ctr"/>
            <a:lstStyle/>
            <a:p>
              <a:endParaRPr lang="fr-FR" sz="1800" dirty="0"/>
            </a:p>
          </p:txBody>
        </p:sp>
      </p:grpSp>
    </p:spTree>
    <p:extLst>
      <p:ext uri="{BB962C8B-B14F-4D97-AF65-F5344CB8AC3E}">
        <p14:creationId xmlns:p14="http://schemas.microsoft.com/office/powerpoint/2010/main" val="322974365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2_Tex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0AB8C54-9FF2-4387-A1EE-D52767A527AD}"/>
              </a:ext>
            </a:extLst>
          </p:cNvPr>
          <p:cNvSpPr/>
          <p:nvPr userDrawn="1"/>
        </p:nvSpPr>
        <p:spPr>
          <a:xfrm>
            <a:off x="0" y="548680"/>
            <a:ext cx="12192000" cy="6309320"/>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2" name="Titre 1"/>
          <p:cNvSpPr>
            <a:spLocks noGrp="1"/>
          </p:cNvSpPr>
          <p:nvPr>
            <p:ph type="title"/>
          </p:nvPr>
        </p:nvSpPr>
        <p:spPr/>
        <p:txBody>
          <a:bodyPr/>
          <a:lstStyle/>
          <a:p>
            <a:r>
              <a:rPr lang="fr-FR"/>
              <a:t>Modifiez le style du titre</a:t>
            </a:r>
            <a:endParaRPr lang="fr-FR" dirty="0"/>
          </a:p>
        </p:txBody>
      </p:sp>
      <p:sp>
        <p:nvSpPr>
          <p:cNvPr id="5" name="Espace réservé du pied de page 4"/>
          <p:cNvSpPr>
            <a:spLocks noGrp="1"/>
          </p:cNvSpPr>
          <p:nvPr>
            <p:ph type="ftr" sz="quarter" idx="11"/>
          </p:nvPr>
        </p:nvSpPr>
        <p:spPr/>
        <p:txBody>
          <a:bodyPr/>
          <a:lstStyle>
            <a:lvl1pPr>
              <a:defRPr>
                <a:solidFill>
                  <a:schemeClr val="bg1"/>
                </a:solidFill>
              </a:defRPr>
            </a:lvl1pPr>
          </a:lstStyle>
          <a:p>
            <a:r>
              <a:rPr lang="en-US"/>
              <a:t>Cegid Retail - Never Miss a Sale</a:t>
            </a:r>
            <a:endParaRPr lang="fr-FR" dirty="0"/>
          </a:p>
        </p:txBody>
      </p:sp>
      <p:sp>
        <p:nvSpPr>
          <p:cNvPr id="3" name="Espace réservé du numéro de diapositive 2"/>
          <p:cNvSpPr>
            <a:spLocks noGrp="1"/>
          </p:cNvSpPr>
          <p:nvPr>
            <p:ph type="sldNum" sz="quarter" idx="15"/>
          </p:nvPr>
        </p:nvSpPr>
        <p:spPr/>
        <p:txBody>
          <a:bodyPr/>
          <a:lstStyle>
            <a:lvl1pPr algn="l">
              <a:defRPr>
                <a:solidFill>
                  <a:schemeClr val="bg1"/>
                </a:solidFill>
              </a:defRPr>
            </a:lvl1pPr>
          </a:lstStyle>
          <a:p>
            <a:fld id="{72F7D735-2684-4015-BC38-8C62B24B466E}" type="slidenum">
              <a:rPr lang="fr-FR" smtClean="0"/>
              <a:pPr/>
              <a:t>‹N°›</a:t>
            </a:fld>
            <a:endParaRPr lang="fr-FR" dirty="0"/>
          </a:p>
        </p:txBody>
      </p:sp>
      <p:pic>
        <p:nvPicPr>
          <p:cNvPr id="7" name="Image 6">
            <a:extLst>
              <a:ext uri="{FF2B5EF4-FFF2-40B4-BE49-F238E27FC236}">
                <a16:creationId xmlns:a16="http://schemas.microsoft.com/office/drawing/2014/main" id="{1082CF3B-2CE1-49BE-91FC-095C194D561B}"/>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923765" y="6165304"/>
            <a:ext cx="1225096" cy="792088"/>
          </a:xfrm>
          <a:prstGeom prst="rect">
            <a:avLst/>
          </a:prstGeom>
        </p:spPr>
      </p:pic>
      <p:cxnSp>
        <p:nvCxnSpPr>
          <p:cNvPr id="9" name="Connecteur droit 8">
            <a:extLst>
              <a:ext uri="{FF2B5EF4-FFF2-40B4-BE49-F238E27FC236}">
                <a16:creationId xmlns:a16="http://schemas.microsoft.com/office/drawing/2014/main" id="{66E45E3B-D27C-4D2A-9326-BB10F852F2A1}"/>
              </a:ext>
            </a:extLst>
          </p:cNvPr>
          <p:cNvCxnSpPr/>
          <p:nvPr userDrawn="1"/>
        </p:nvCxnSpPr>
        <p:spPr>
          <a:xfrm>
            <a:off x="1" y="576000"/>
            <a:ext cx="12200219"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391505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Texte + Aplat à droite">
    <p:spTree>
      <p:nvGrpSpPr>
        <p:cNvPr id="1" name=""/>
        <p:cNvGrpSpPr/>
        <p:nvPr/>
      </p:nvGrpSpPr>
      <p:grpSpPr>
        <a:xfrm>
          <a:off x="0" y="0"/>
          <a:ext cx="0" cy="0"/>
          <a:chOff x="0" y="0"/>
          <a:chExt cx="0" cy="0"/>
        </a:xfrm>
      </p:grpSpPr>
      <p:sp>
        <p:nvSpPr>
          <p:cNvPr id="9" name="Rectangle 8"/>
          <p:cNvSpPr/>
          <p:nvPr userDrawn="1"/>
        </p:nvSpPr>
        <p:spPr>
          <a:xfrm>
            <a:off x="7367571" y="597828"/>
            <a:ext cx="4824000" cy="626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2" name="Titre 1"/>
          <p:cNvSpPr>
            <a:spLocks noGrp="1"/>
          </p:cNvSpPr>
          <p:nvPr>
            <p:ph type="title"/>
          </p:nvPr>
        </p:nvSpPr>
        <p:spPr/>
        <p:txBody>
          <a:bodyPr/>
          <a:lstStyle/>
          <a:p>
            <a:r>
              <a:rPr lang="fr-FR"/>
              <a:t>Modifiez le style du titre</a:t>
            </a:r>
            <a:endParaRPr lang="fr-FR" dirty="0"/>
          </a:p>
        </p:txBody>
      </p:sp>
      <p:sp>
        <p:nvSpPr>
          <p:cNvPr id="5" name="Espace réservé du pied de page 4"/>
          <p:cNvSpPr>
            <a:spLocks noGrp="1"/>
          </p:cNvSpPr>
          <p:nvPr>
            <p:ph type="ftr" sz="quarter" idx="11"/>
          </p:nvPr>
        </p:nvSpPr>
        <p:spPr/>
        <p:txBody>
          <a:bodyPr/>
          <a:lstStyle/>
          <a:p>
            <a:r>
              <a:rPr lang="en-US"/>
              <a:t>Cegid Retail - Never Miss a Sale</a:t>
            </a:r>
            <a:endParaRPr lang="fr-FR"/>
          </a:p>
        </p:txBody>
      </p:sp>
      <p:sp>
        <p:nvSpPr>
          <p:cNvPr id="8" name="Espace réservé du texte 7"/>
          <p:cNvSpPr>
            <a:spLocks noGrp="1"/>
          </p:cNvSpPr>
          <p:nvPr>
            <p:ph type="body" sz="quarter" idx="12" hasCustomPrompt="1"/>
          </p:nvPr>
        </p:nvSpPr>
        <p:spPr>
          <a:xfrm>
            <a:off x="695325" y="1376774"/>
            <a:ext cx="5400675" cy="2254549"/>
          </a:xfrm>
        </p:spPr>
        <p:txBody>
          <a:bodyPr/>
          <a:lstStyle>
            <a:lvl1pPr>
              <a:defRPr/>
            </a:lvl1pPr>
            <a:lvl2pPr>
              <a:defRPr/>
            </a:lvl2pPr>
            <a:lvl3pPr>
              <a:defRPr/>
            </a:lvl3pPr>
            <a:lvl4pPr>
              <a:defRPr/>
            </a:lvl4pPr>
            <a:lvl5pPr>
              <a:defRPr/>
            </a:lvl5pPr>
            <a:lvl6pPr>
              <a:defRPr/>
            </a:lvl6pPr>
          </a:lstStyle>
          <a:p>
            <a:r>
              <a:rPr lang="fr-FR" dirty="0"/>
              <a:t>Titre de premier niveau</a:t>
            </a:r>
          </a:p>
          <a:p>
            <a:pPr lvl="1"/>
            <a:r>
              <a:rPr lang="fr-FR" dirty="0"/>
              <a:t>Titre de niveau 2</a:t>
            </a:r>
          </a:p>
          <a:p>
            <a:pPr lvl="2"/>
            <a:r>
              <a:rPr lang="fr-FR" dirty="0"/>
              <a:t>Introduction, texte courant, </a:t>
            </a:r>
            <a:r>
              <a:rPr lang="fr-FR" u="sng" dirty="0"/>
              <a:t>niveau</a:t>
            </a:r>
            <a:r>
              <a:rPr lang="fr-FR" dirty="0"/>
              <a:t> 3</a:t>
            </a:r>
          </a:p>
          <a:p>
            <a:pPr lvl="3"/>
            <a:r>
              <a:rPr lang="fr-FR" dirty="0"/>
              <a:t>Liste à puces, énumération, niveau 4</a:t>
            </a:r>
          </a:p>
          <a:p>
            <a:pPr lvl="4"/>
            <a:r>
              <a:rPr lang="fr-FR" dirty="0"/>
              <a:t>Liste à puces, énumération, niveau 5</a:t>
            </a:r>
          </a:p>
          <a:p>
            <a:pPr lvl="5"/>
            <a:r>
              <a:rPr lang="fr-FR" dirty="0"/>
              <a:t>Liste à puces, énumération, niveau 6</a:t>
            </a:r>
          </a:p>
        </p:txBody>
      </p:sp>
      <p:sp>
        <p:nvSpPr>
          <p:cNvPr id="3" name="Espace réservé du numéro de diapositive 2"/>
          <p:cNvSpPr>
            <a:spLocks noGrp="1"/>
          </p:cNvSpPr>
          <p:nvPr>
            <p:ph type="sldNum" sz="quarter" idx="13"/>
          </p:nvPr>
        </p:nvSpPr>
        <p:spPr/>
        <p:txBody>
          <a:bodyPr/>
          <a:lstStyle>
            <a:lvl1pPr algn="l">
              <a:defRPr/>
            </a:lvl1pPr>
          </a:lstStyle>
          <a:p>
            <a:fld id="{72F7D735-2684-4015-BC38-8C62B24B466E}" type="slidenum">
              <a:rPr lang="fr-FR" smtClean="0"/>
              <a:pPr/>
              <a:t>‹N°›</a:t>
            </a:fld>
            <a:endParaRPr lang="fr-FR" dirty="0"/>
          </a:p>
        </p:txBody>
      </p:sp>
      <p:pic>
        <p:nvPicPr>
          <p:cNvPr id="10" name="Image 9">
            <a:extLst>
              <a:ext uri="{FF2B5EF4-FFF2-40B4-BE49-F238E27FC236}">
                <a16:creationId xmlns:a16="http://schemas.microsoft.com/office/drawing/2014/main" id="{484A17B1-256A-6D41-B041-8BECCFE72A4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074" y="6167565"/>
            <a:ext cx="1221599" cy="789827"/>
          </a:xfrm>
          <a:prstGeom prst="rect">
            <a:avLst/>
          </a:prstGeom>
        </p:spPr>
      </p:pic>
    </p:spTree>
    <p:extLst>
      <p:ext uri="{BB962C8B-B14F-4D97-AF65-F5344CB8AC3E}">
        <p14:creationId xmlns:p14="http://schemas.microsoft.com/office/powerpoint/2010/main" val="41260195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hapitre 7">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2A599B6-5BC2-4423-932C-6A6F09893706}"/>
              </a:ext>
            </a:extLst>
          </p:cNvPr>
          <p:cNvPicPr>
            <a:picLocks noChangeAspect="1"/>
          </p:cNvPicPr>
          <p:nvPr userDrawn="1"/>
        </p:nvPicPr>
        <p:blipFill rotWithShape="1">
          <a:blip r:embed="rId2"/>
          <a:srcRect t="34082" b="1607"/>
          <a:stretch/>
        </p:blipFill>
        <p:spPr>
          <a:xfrm>
            <a:off x="4660795" y="0"/>
            <a:ext cx="7535728" cy="6858000"/>
          </a:xfrm>
          <a:prstGeom prst="rect">
            <a:avLst/>
          </a:prstGeom>
        </p:spPr>
      </p:pic>
      <p:pic>
        <p:nvPicPr>
          <p:cNvPr id="13" name="Image 12">
            <a:extLst>
              <a:ext uri="{FF2B5EF4-FFF2-40B4-BE49-F238E27FC236}">
                <a16:creationId xmlns:a16="http://schemas.microsoft.com/office/drawing/2014/main" id="{550707E3-8644-4172-AE14-35B2F16ADD32}"/>
              </a:ext>
            </a:extLst>
          </p:cNvPr>
          <p:cNvPicPr>
            <a:picLocks noChangeAspect="1"/>
          </p:cNvPicPr>
          <p:nvPr userDrawn="1"/>
        </p:nvPicPr>
        <p:blipFill>
          <a:blip r:embed="rId3"/>
          <a:stretch>
            <a:fillRect/>
          </a:stretch>
        </p:blipFill>
        <p:spPr>
          <a:xfrm>
            <a:off x="0" y="0"/>
            <a:ext cx="4660795" cy="6858000"/>
          </a:xfrm>
          <a:prstGeom prst="rect">
            <a:avLst/>
          </a:prstGeom>
        </p:spPr>
      </p:pic>
      <p:sp>
        <p:nvSpPr>
          <p:cNvPr id="2" name="Titre 1"/>
          <p:cNvSpPr>
            <a:spLocks noGrp="1"/>
          </p:cNvSpPr>
          <p:nvPr>
            <p:ph type="title"/>
          </p:nvPr>
        </p:nvSpPr>
        <p:spPr>
          <a:xfrm>
            <a:off x="1850722" y="1196752"/>
            <a:ext cx="5399167" cy="2769989"/>
          </a:xfrm>
        </p:spPr>
        <p:txBody>
          <a:bodyPr anchor="b"/>
          <a:lstStyle>
            <a:lvl1pPr>
              <a:lnSpc>
                <a:spcPct val="100000"/>
              </a:lnSpc>
              <a:defRPr sz="6000">
                <a:solidFill>
                  <a:schemeClr val="tx2"/>
                </a:solidFill>
              </a:defRPr>
            </a:lvl1pPr>
          </a:lstStyle>
          <a:p>
            <a:r>
              <a:rPr lang="fr-FR"/>
              <a:t>Cliquez et modifiez le titre</a:t>
            </a:r>
          </a:p>
        </p:txBody>
      </p:sp>
      <p:cxnSp>
        <p:nvCxnSpPr>
          <p:cNvPr id="6" name="Connecteur droit 5"/>
          <p:cNvCxnSpPr/>
          <p:nvPr userDrawn="1"/>
        </p:nvCxnSpPr>
        <p:spPr>
          <a:xfrm>
            <a:off x="3986321" y="4437112"/>
            <a:ext cx="1368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8498293"/>
      </p:ext>
    </p:extLst>
  </p:cSld>
  <p:clrMapOvr>
    <a:masterClrMapping/>
  </p:clrMapOvr>
  <p:transition>
    <p:fade/>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Texte + Aplat à gauche">
    <p:spTree>
      <p:nvGrpSpPr>
        <p:cNvPr id="1" name=""/>
        <p:cNvGrpSpPr/>
        <p:nvPr/>
      </p:nvGrpSpPr>
      <p:grpSpPr>
        <a:xfrm>
          <a:off x="0" y="0"/>
          <a:ext cx="0" cy="0"/>
          <a:chOff x="0" y="0"/>
          <a:chExt cx="0" cy="0"/>
        </a:xfrm>
      </p:grpSpPr>
      <p:sp>
        <p:nvSpPr>
          <p:cNvPr id="7" name="Rectangle 6"/>
          <p:cNvSpPr/>
          <p:nvPr userDrawn="1"/>
        </p:nvSpPr>
        <p:spPr>
          <a:xfrm>
            <a:off x="0" y="621384"/>
            <a:ext cx="6168008" cy="623661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2" name="Titre 1"/>
          <p:cNvSpPr>
            <a:spLocks noGrp="1"/>
          </p:cNvSpPr>
          <p:nvPr>
            <p:ph type="title"/>
          </p:nvPr>
        </p:nvSpPr>
        <p:spPr/>
        <p:txBody>
          <a:bodyPr/>
          <a:lstStyle/>
          <a:p>
            <a:r>
              <a:rPr lang="fr-FR"/>
              <a:t>Modifiez le style du titre</a:t>
            </a:r>
            <a:endParaRPr lang="fr-FR" dirty="0"/>
          </a:p>
        </p:txBody>
      </p:sp>
      <p:sp>
        <p:nvSpPr>
          <p:cNvPr id="5" name="Espace réservé du pied de page 4"/>
          <p:cNvSpPr>
            <a:spLocks noGrp="1"/>
          </p:cNvSpPr>
          <p:nvPr>
            <p:ph type="ftr" sz="quarter" idx="11"/>
          </p:nvPr>
        </p:nvSpPr>
        <p:spPr/>
        <p:txBody>
          <a:bodyPr/>
          <a:lstStyle/>
          <a:p>
            <a:r>
              <a:rPr lang="en-US"/>
              <a:t>Cegid Retail - Never Miss a Sale</a:t>
            </a:r>
            <a:endParaRPr lang="fr-FR"/>
          </a:p>
        </p:txBody>
      </p:sp>
      <p:sp>
        <p:nvSpPr>
          <p:cNvPr id="8" name="Espace réservé du texte 7"/>
          <p:cNvSpPr>
            <a:spLocks noGrp="1"/>
          </p:cNvSpPr>
          <p:nvPr>
            <p:ph type="body" sz="quarter" idx="12" hasCustomPrompt="1"/>
          </p:nvPr>
        </p:nvSpPr>
        <p:spPr>
          <a:xfrm>
            <a:off x="6852085" y="1376774"/>
            <a:ext cx="4644516" cy="2254549"/>
          </a:xfrm>
        </p:spPr>
        <p:txBody>
          <a:bodyPr/>
          <a:lstStyle>
            <a:lvl1pPr>
              <a:defRPr/>
            </a:lvl1pPr>
            <a:lvl2pPr>
              <a:defRPr/>
            </a:lvl2pPr>
            <a:lvl3pPr>
              <a:defRPr/>
            </a:lvl3pPr>
            <a:lvl4pPr>
              <a:defRPr/>
            </a:lvl4pPr>
            <a:lvl5pPr>
              <a:defRPr/>
            </a:lvl5pPr>
            <a:lvl6pPr>
              <a:defRPr/>
            </a:lvl6pPr>
          </a:lstStyle>
          <a:p>
            <a:r>
              <a:rPr lang="fr-FR" dirty="0"/>
              <a:t>Titre de premier niveau</a:t>
            </a:r>
          </a:p>
          <a:p>
            <a:pPr lvl="1"/>
            <a:r>
              <a:rPr lang="fr-FR" dirty="0"/>
              <a:t>Titre de niveau 2</a:t>
            </a:r>
          </a:p>
          <a:p>
            <a:pPr lvl="2"/>
            <a:r>
              <a:rPr lang="fr-FR" dirty="0"/>
              <a:t>Introduction, texte courant, </a:t>
            </a:r>
            <a:r>
              <a:rPr lang="fr-FR" u="sng" dirty="0"/>
              <a:t>niveau</a:t>
            </a:r>
            <a:r>
              <a:rPr lang="fr-FR" dirty="0"/>
              <a:t> 3</a:t>
            </a:r>
          </a:p>
          <a:p>
            <a:pPr lvl="3"/>
            <a:r>
              <a:rPr lang="fr-FR" dirty="0"/>
              <a:t>Liste à puces, énumération, niveau 4</a:t>
            </a:r>
          </a:p>
          <a:p>
            <a:pPr lvl="4"/>
            <a:r>
              <a:rPr lang="fr-FR" dirty="0"/>
              <a:t>Liste à puces, énumération, niveau 5</a:t>
            </a:r>
          </a:p>
          <a:p>
            <a:pPr lvl="5"/>
            <a:r>
              <a:rPr lang="fr-FR" dirty="0"/>
              <a:t>Liste à puces, énumération, niveau 6</a:t>
            </a:r>
          </a:p>
        </p:txBody>
      </p:sp>
      <p:sp>
        <p:nvSpPr>
          <p:cNvPr id="3" name="Espace réservé du numéro de diapositive 2"/>
          <p:cNvSpPr>
            <a:spLocks noGrp="1"/>
          </p:cNvSpPr>
          <p:nvPr>
            <p:ph type="sldNum" sz="quarter" idx="13"/>
          </p:nvPr>
        </p:nvSpPr>
        <p:spPr/>
        <p:txBody>
          <a:bodyPr/>
          <a:lstStyle>
            <a:lvl1pPr algn="l">
              <a:defRPr/>
            </a:lvl1pPr>
          </a:lstStyle>
          <a:p>
            <a:fld id="{72F7D735-2684-4015-BC38-8C62B24B466E}" type="slidenum">
              <a:rPr lang="fr-FR" smtClean="0"/>
              <a:pPr/>
              <a:t>‹N°›</a:t>
            </a:fld>
            <a:endParaRPr lang="fr-FR" dirty="0"/>
          </a:p>
        </p:txBody>
      </p:sp>
    </p:spTree>
    <p:extLst>
      <p:ext uri="{BB962C8B-B14F-4D97-AF65-F5344CB8AC3E}">
        <p14:creationId xmlns:p14="http://schemas.microsoft.com/office/powerpoint/2010/main" val="10283003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preserve="1" userDrawn="1">
  <p:cSld name="Texte + Aplat 2/3 à gauche">
    <p:spTree>
      <p:nvGrpSpPr>
        <p:cNvPr id="1" name=""/>
        <p:cNvGrpSpPr/>
        <p:nvPr/>
      </p:nvGrpSpPr>
      <p:grpSpPr>
        <a:xfrm>
          <a:off x="0" y="0"/>
          <a:ext cx="0" cy="0"/>
          <a:chOff x="0" y="0"/>
          <a:chExt cx="0" cy="0"/>
        </a:xfrm>
      </p:grpSpPr>
      <p:sp>
        <p:nvSpPr>
          <p:cNvPr id="7" name="Rectangle 6"/>
          <p:cNvSpPr/>
          <p:nvPr userDrawn="1"/>
        </p:nvSpPr>
        <p:spPr>
          <a:xfrm>
            <a:off x="0" y="1"/>
            <a:ext cx="7380000" cy="68618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5" name="Espace réservé du pied de page 4"/>
          <p:cNvSpPr>
            <a:spLocks noGrp="1"/>
          </p:cNvSpPr>
          <p:nvPr>
            <p:ph type="ftr" sz="quarter" idx="11"/>
          </p:nvPr>
        </p:nvSpPr>
        <p:spPr/>
        <p:txBody>
          <a:bodyPr/>
          <a:lstStyle>
            <a:lvl1pPr>
              <a:defRPr>
                <a:solidFill>
                  <a:schemeClr val="tx1"/>
                </a:solidFill>
              </a:defRPr>
            </a:lvl1pPr>
          </a:lstStyle>
          <a:p>
            <a:r>
              <a:rPr lang="en-US"/>
              <a:t>Cegid Retail - Never Miss a Sale</a:t>
            </a:r>
            <a:endParaRPr lang="fr-FR" dirty="0"/>
          </a:p>
        </p:txBody>
      </p:sp>
      <p:sp>
        <p:nvSpPr>
          <p:cNvPr id="6" name="Espace réservé du texte 7"/>
          <p:cNvSpPr>
            <a:spLocks noGrp="1"/>
          </p:cNvSpPr>
          <p:nvPr>
            <p:ph type="body" sz="quarter" idx="12" hasCustomPrompt="1"/>
          </p:nvPr>
        </p:nvSpPr>
        <p:spPr>
          <a:xfrm>
            <a:off x="7968208" y="1376773"/>
            <a:ext cx="3528392" cy="2796236"/>
          </a:xfrm>
        </p:spPr>
        <p:txBody>
          <a:bodyPr/>
          <a:lstStyle>
            <a:lvl1pPr>
              <a:defRPr/>
            </a:lvl1pPr>
            <a:lvl2pPr>
              <a:defRPr/>
            </a:lvl2pPr>
            <a:lvl3pPr>
              <a:defRPr/>
            </a:lvl3pPr>
            <a:lvl4pPr>
              <a:defRPr/>
            </a:lvl4pPr>
            <a:lvl5pPr>
              <a:defRPr/>
            </a:lvl5pPr>
            <a:lvl6pPr>
              <a:defRPr/>
            </a:lvl6pPr>
          </a:lstStyle>
          <a:p>
            <a:r>
              <a:rPr lang="fr-FR" dirty="0"/>
              <a:t>Titre de premier niveau</a:t>
            </a:r>
          </a:p>
          <a:p>
            <a:pPr lvl="1"/>
            <a:r>
              <a:rPr lang="fr-FR" dirty="0"/>
              <a:t>Titre de niveau 2</a:t>
            </a:r>
          </a:p>
          <a:p>
            <a:pPr lvl="2"/>
            <a:r>
              <a:rPr lang="fr-FR" dirty="0"/>
              <a:t>Introduction, texte courant, </a:t>
            </a:r>
            <a:r>
              <a:rPr lang="fr-FR" u="sng" dirty="0"/>
              <a:t>niveau</a:t>
            </a:r>
            <a:r>
              <a:rPr lang="fr-FR" dirty="0"/>
              <a:t> 3</a:t>
            </a:r>
          </a:p>
          <a:p>
            <a:pPr lvl="3"/>
            <a:r>
              <a:rPr lang="fr-FR" dirty="0"/>
              <a:t>Liste à puces, énumération, niveau 4</a:t>
            </a:r>
          </a:p>
          <a:p>
            <a:pPr lvl="4"/>
            <a:r>
              <a:rPr lang="fr-FR" dirty="0"/>
              <a:t>Liste à puces, énumération, niveau 5</a:t>
            </a:r>
          </a:p>
          <a:p>
            <a:pPr lvl="5"/>
            <a:r>
              <a:rPr lang="fr-FR" dirty="0"/>
              <a:t>Liste à puces, énumération, niveau 6</a:t>
            </a:r>
          </a:p>
        </p:txBody>
      </p:sp>
      <p:sp>
        <p:nvSpPr>
          <p:cNvPr id="8" name="Espace réservé du numéro de diapositive 7"/>
          <p:cNvSpPr>
            <a:spLocks noGrp="1"/>
          </p:cNvSpPr>
          <p:nvPr>
            <p:ph type="sldNum" sz="quarter" idx="15"/>
          </p:nvPr>
        </p:nvSpPr>
        <p:spPr/>
        <p:txBody>
          <a:bodyPr/>
          <a:lstStyle>
            <a:lvl1pPr algn="l">
              <a:defRPr/>
            </a:lvl1pPr>
          </a:lstStyle>
          <a:p>
            <a:fld id="{72F7D735-2684-4015-BC38-8C62B24B466E}" type="slidenum">
              <a:rPr lang="fr-FR" smtClean="0"/>
              <a:pPr/>
              <a:t>‹N°›</a:t>
            </a:fld>
            <a:endParaRPr lang="fr-FR" dirty="0"/>
          </a:p>
        </p:txBody>
      </p:sp>
      <p:sp>
        <p:nvSpPr>
          <p:cNvPr id="9" name="Titre 1">
            <a:extLst>
              <a:ext uri="{FF2B5EF4-FFF2-40B4-BE49-F238E27FC236}">
                <a16:creationId xmlns:a16="http://schemas.microsoft.com/office/drawing/2014/main" id="{61D1E741-297A-46B0-AAD9-F8FD733251FA}"/>
              </a:ext>
            </a:extLst>
          </p:cNvPr>
          <p:cNvSpPr>
            <a:spLocks noGrp="1"/>
          </p:cNvSpPr>
          <p:nvPr>
            <p:ph type="title"/>
          </p:nvPr>
        </p:nvSpPr>
        <p:spPr>
          <a:xfrm>
            <a:off x="551385" y="473985"/>
            <a:ext cx="10801351" cy="307777"/>
          </a:xfrm>
        </p:spPr>
        <p:txBody>
          <a:bodyPr/>
          <a:lstStyle>
            <a:lvl1pPr>
              <a:defRPr>
                <a:solidFill>
                  <a:schemeClr val="bg1"/>
                </a:solidFill>
              </a:defRPr>
            </a:lvl1pPr>
          </a:lstStyle>
          <a:p>
            <a:r>
              <a:rPr lang="fr-FR"/>
              <a:t>Modifiez le style du titre</a:t>
            </a:r>
            <a:endParaRPr lang="fr-FR" dirty="0"/>
          </a:p>
        </p:txBody>
      </p:sp>
    </p:spTree>
    <p:extLst>
      <p:ext uri="{BB962C8B-B14F-4D97-AF65-F5344CB8AC3E}">
        <p14:creationId xmlns:p14="http://schemas.microsoft.com/office/powerpoint/2010/main" val="230229377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preserve="1" userDrawn="1">
  <p:cSld name="Visuel + Aplat 2/3 dro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A9DDCF-73E5-44C2-9578-962589F962B6}"/>
              </a:ext>
            </a:extLst>
          </p:cNvPr>
          <p:cNvSpPr/>
          <p:nvPr userDrawn="1"/>
        </p:nvSpPr>
        <p:spPr>
          <a:xfrm>
            <a:off x="-53121" y="-4964"/>
            <a:ext cx="4871864" cy="6862171"/>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pic>
        <p:nvPicPr>
          <p:cNvPr id="11" name="Image 10">
            <a:extLst>
              <a:ext uri="{FF2B5EF4-FFF2-40B4-BE49-F238E27FC236}">
                <a16:creationId xmlns:a16="http://schemas.microsoft.com/office/drawing/2014/main" id="{5696A19C-EA3F-464B-931C-36EF45F21794}"/>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16776" y="1336511"/>
            <a:ext cx="5918855" cy="4184979"/>
          </a:xfrm>
          <a:prstGeom prst="rect">
            <a:avLst/>
          </a:prstGeom>
          <a:effectLst>
            <a:outerShdw blurRad="546100" dist="127000" dir="2700000" algn="ctr" rotWithShape="0">
              <a:srgbClr val="000000">
                <a:alpha val="40000"/>
              </a:srgbClr>
            </a:outerShdw>
          </a:effectLst>
        </p:spPr>
      </p:pic>
      <p:sp>
        <p:nvSpPr>
          <p:cNvPr id="8" name="Espace réservé du numéro de diapositive 7"/>
          <p:cNvSpPr>
            <a:spLocks noGrp="1"/>
          </p:cNvSpPr>
          <p:nvPr>
            <p:ph type="sldNum" sz="quarter" idx="15"/>
          </p:nvPr>
        </p:nvSpPr>
        <p:spPr>
          <a:xfrm>
            <a:off x="681529" y="6507294"/>
            <a:ext cx="263461" cy="123111"/>
          </a:xfrm>
        </p:spPr>
        <p:txBody>
          <a:bodyPr/>
          <a:lstStyle>
            <a:lvl1pPr algn="l">
              <a:defRPr baseline="0">
                <a:solidFill>
                  <a:schemeClr val="tx1"/>
                </a:solidFill>
              </a:defRPr>
            </a:lvl1pPr>
          </a:lstStyle>
          <a:p>
            <a:fld id="{72F7D735-2684-4015-BC38-8C62B24B466E}" type="slidenum">
              <a:rPr lang="fr-FR" smtClean="0"/>
              <a:pPr/>
              <a:t>‹N°›</a:t>
            </a:fld>
            <a:endParaRPr lang="fr-FR" dirty="0"/>
          </a:p>
        </p:txBody>
      </p:sp>
      <p:sp>
        <p:nvSpPr>
          <p:cNvPr id="7" name="Rectangle 6"/>
          <p:cNvSpPr/>
          <p:nvPr userDrawn="1"/>
        </p:nvSpPr>
        <p:spPr>
          <a:xfrm>
            <a:off x="4818743" y="-343"/>
            <a:ext cx="7380000" cy="68621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2" name="Titre 1"/>
          <p:cNvSpPr>
            <a:spLocks noGrp="1"/>
          </p:cNvSpPr>
          <p:nvPr>
            <p:ph type="title"/>
          </p:nvPr>
        </p:nvSpPr>
        <p:spPr>
          <a:xfrm>
            <a:off x="5370127" y="473985"/>
            <a:ext cx="6264696" cy="307777"/>
          </a:xfrm>
        </p:spPr>
        <p:txBody>
          <a:bodyPr/>
          <a:lstStyle>
            <a:lvl1pPr>
              <a:defRPr>
                <a:solidFill>
                  <a:schemeClr val="bg1"/>
                </a:solidFill>
              </a:defRPr>
            </a:lvl1pPr>
          </a:lstStyle>
          <a:p>
            <a:r>
              <a:rPr lang="fr-FR"/>
              <a:t>Modifiez le style du titre</a:t>
            </a:r>
            <a:endParaRPr lang="fr-FR" dirty="0"/>
          </a:p>
        </p:txBody>
      </p:sp>
    </p:spTree>
    <p:extLst>
      <p:ext uri="{BB962C8B-B14F-4D97-AF65-F5344CB8AC3E}">
        <p14:creationId xmlns:p14="http://schemas.microsoft.com/office/powerpoint/2010/main" val="92934026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Bio">
    <p:spTree>
      <p:nvGrpSpPr>
        <p:cNvPr id="1" name=""/>
        <p:cNvGrpSpPr/>
        <p:nvPr/>
      </p:nvGrpSpPr>
      <p:grpSpPr>
        <a:xfrm>
          <a:off x="0" y="0"/>
          <a:ext cx="0" cy="0"/>
          <a:chOff x="0" y="0"/>
          <a:chExt cx="0" cy="0"/>
        </a:xfrm>
      </p:grpSpPr>
      <p:sp>
        <p:nvSpPr>
          <p:cNvPr id="7" name="Rectangle 6"/>
          <p:cNvSpPr/>
          <p:nvPr userDrawn="1"/>
        </p:nvSpPr>
        <p:spPr>
          <a:xfrm>
            <a:off x="0" y="597828"/>
            <a:ext cx="12192000" cy="626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2" name="Titre 1"/>
          <p:cNvSpPr>
            <a:spLocks noGrp="1"/>
          </p:cNvSpPr>
          <p:nvPr>
            <p:ph type="title"/>
          </p:nvPr>
        </p:nvSpPr>
        <p:spPr/>
        <p:txBody>
          <a:bodyPr/>
          <a:lstStyle/>
          <a:p>
            <a:r>
              <a:rPr lang="fr-FR"/>
              <a:t>Modifiez le style du titre</a:t>
            </a:r>
            <a:endParaRPr lang="fr-FR" dirty="0"/>
          </a:p>
        </p:txBody>
      </p:sp>
      <p:sp>
        <p:nvSpPr>
          <p:cNvPr id="5" name="Espace réservé du pied de page 4"/>
          <p:cNvSpPr>
            <a:spLocks noGrp="1"/>
          </p:cNvSpPr>
          <p:nvPr>
            <p:ph type="ftr" sz="quarter" idx="11"/>
          </p:nvPr>
        </p:nvSpPr>
        <p:spPr/>
        <p:txBody>
          <a:bodyPr/>
          <a:lstStyle>
            <a:lvl1pPr>
              <a:defRPr>
                <a:solidFill>
                  <a:schemeClr val="tx1"/>
                </a:solidFill>
              </a:defRPr>
            </a:lvl1pPr>
          </a:lstStyle>
          <a:p>
            <a:r>
              <a:rPr lang="en-US"/>
              <a:t>Cegid Retail - Never Miss a Sale</a:t>
            </a:r>
            <a:endParaRPr lang="fr-FR" dirty="0"/>
          </a:p>
        </p:txBody>
      </p:sp>
      <p:sp>
        <p:nvSpPr>
          <p:cNvPr id="6" name="Espace réservé du texte 7"/>
          <p:cNvSpPr>
            <a:spLocks noGrp="1"/>
          </p:cNvSpPr>
          <p:nvPr>
            <p:ph type="body" sz="quarter" idx="12" hasCustomPrompt="1"/>
          </p:nvPr>
        </p:nvSpPr>
        <p:spPr>
          <a:xfrm>
            <a:off x="5447928" y="1627985"/>
            <a:ext cx="6048672" cy="803619"/>
          </a:xfrm>
        </p:spPr>
        <p:txBody>
          <a:bodyPr/>
          <a:lstStyle>
            <a:lvl1pPr marL="0">
              <a:lnSpc>
                <a:spcPct val="100000"/>
              </a:lnSpc>
              <a:spcBef>
                <a:spcPts val="0"/>
              </a:spcBef>
              <a:spcAft>
                <a:spcPts val="1200"/>
              </a:spcAft>
              <a:buFontTx/>
              <a:buNone/>
              <a:defRPr sz="2600" b="1">
                <a:solidFill>
                  <a:schemeClr val="tx1"/>
                </a:solidFill>
              </a:defRPr>
            </a:lvl1pPr>
            <a:lvl2pPr marL="0">
              <a:lnSpc>
                <a:spcPct val="110000"/>
              </a:lnSpc>
              <a:spcBef>
                <a:spcPts val="0"/>
              </a:spcBef>
              <a:buFontTx/>
              <a:buNone/>
              <a:defRPr sz="1600" b="0">
                <a:solidFill>
                  <a:schemeClr val="tx1"/>
                </a:solidFill>
              </a:defRPr>
            </a:lvl2pPr>
            <a:lvl3pPr marL="0">
              <a:lnSpc>
                <a:spcPct val="100000"/>
              </a:lnSpc>
              <a:spcBef>
                <a:spcPts val="0"/>
              </a:spcBef>
              <a:buFontTx/>
              <a:buNone/>
              <a:defRPr sz="1600" b="0">
                <a:solidFill>
                  <a:schemeClr val="tx1"/>
                </a:solidFill>
              </a:defRPr>
            </a:lvl3pPr>
            <a:lvl4pPr marL="0" indent="0">
              <a:lnSpc>
                <a:spcPct val="100000"/>
              </a:lnSpc>
              <a:spcBef>
                <a:spcPts val="0"/>
              </a:spcBef>
              <a:buFontTx/>
              <a:buNone/>
              <a:defRPr sz="1600" b="0">
                <a:solidFill>
                  <a:schemeClr val="tx1"/>
                </a:solidFill>
              </a:defRPr>
            </a:lvl4pPr>
            <a:lvl5pPr marL="0" indent="0">
              <a:lnSpc>
                <a:spcPct val="100000"/>
              </a:lnSpc>
              <a:spcBef>
                <a:spcPts val="0"/>
              </a:spcBef>
              <a:buFontTx/>
              <a:buNone/>
              <a:defRPr sz="1600" b="0">
                <a:solidFill>
                  <a:schemeClr val="tx1"/>
                </a:solidFill>
              </a:defRPr>
            </a:lvl5pPr>
            <a:lvl6pPr>
              <a:defRPr/>
            </a:lvl6pPr>
          </a:lstStyle>
          <a:p>
            <a:r>
              <a:rPr lang="fr-FR" dirty="0"/>
              <a:t>Titre de premier niveau</a:t>
            </a:r>
          </a:p>
          <a:p>
            <a:pPr lvl="1"/>
            <a:r>
              <a:rPr lang="fr-FR" dirty="0"/>
              <a:t>Titre de niveau 2</a:t>
            </a:r>
          </a:p>
        </p:txBody>
      </p:sp>
      <p:sp>
        <p:nvSpPr>
          <p:cNvPr id="8" name="Espace réservé du numéro de diapositive 7"/>
          <p:cNvSpPr>
            <a:spLocks noGrp="1"/>
          </p:cNvSpPr>
          <p:nvPr>
            <p:ph type="sldNum" sz="quarter" idx="15"/>
          </p:nvPr>
        </p:nvSpPr>
        <p:spPr/>
        <p:txBody>
          <a:bodyPr/>
          <a:lstStyle>
            <a:lvl1pPr algn="l">
              <a:defRPr/>
            </a:lvl1pPr>
          </a:lstStyle>
          <a:p>
            <a:fld id="{72F7D735-2684-4015-BC38-8C62B24B466E}" type="slidenum">
              <a:rPr lang="fr-FR" smtClean="0"/>
              <a:pPr/>
              <a:t>‹N°›</a:t>
            </a:fld>
            <a:endParaRPr lang="fr-FR" dirty="0"/>
          </a:p>
        </p:txBody>
      </p:sp>
      <p:sp>
        <p:nvSpPr>
          <p:cNvPr id="11" name="Espace réservé du texte 7"/>
          <p:cNvSpPr>
            <a:spLocks noGrp="1"/>
          </p:cNvSpPr>
          <p:nvPr>
            <p:ph type="body" sz="quarter" idx="16" hasCustomPrompt="1"/>
          </p:nvPr>
        </p:nvSpPr>
        <p:spPr>
          <a:xfrm>
            <a:off x="1349409" y="4006226"/>
            <a:ext cx="3558459" cy="430887"/>
          </a:xfrm>
        </p:spPr>
        <p:txBody>
          <a:bodyPr/>
          <a:lstStyle>
            <a:lvl1pPr marL="0">
              <a:lnSpc>
                <a:spcPct val="100000"/>
              </a:lnSpc>
              <a:spcBef>
                <a:spcPts val="0"/>
              </a:spcBef>
              <a:buFontTx/>
              <a:buNone/>
              <a:defRPr sz="1500" b="1" i="0"/>
            </a:lvl1pPr>
            <a:lvl2pPr marL="0">
              <a:lnSpc>
                <a:spcPct val="100000"/>
              </a:lnSpc>
              <a:spcBef>
                <a:spcPts val="0"/>
              </a:spcBef>
              <a:buFontTx/>
              <a:buNone/>
              <a:defRPr sz="1300" b="0" i="0">
                <a:solidFill>
                  <a:schemeClr val="tx2"/>
                </a:solidFill>
              </a:defRPr>
            </a:lvl2pPr>
            <a:lvl3pPr marL="0">
              <a:lnSpc>
                <a:spcPct val="100000"/>
              </a:lnSpc>
              <a:spcBef>
                <a:spcPts val="0"/>
              </a:spcBef>
              <a:buFontTx/>
              <a:buNone/>
              <a:defRPr sz="1600" b="0" i="0"/>
            </a:lvl3pPr>
            <a:lvl4pPr marL="0" indent="0">
              <a:lnSpc>
                <a:spcPct val="100000"/>
              </a:lnSpc>
              <a:spcBef>
                <a:spcPts val="0"/>
              </a:spcBef>
              <a:buFontTx/>
              <a:buNone/>
              <a:defRPr sz="1600" b="0" i="0"/>
            </a:lvl4pPr>
            <a:lvl5pPr marL="0" indent="0">
              <a:lnSpc>
                <a:spcPct val="100000"/>
              </a:lnSpc>
              <a:spcBef>
                <a:spcPts val="0"/>
              </a:spcBef>
              <a:buFontTx/>
              <a:buNone/>
              <a:defRPr sz="1600" b="0" i="0"/>
            </a:lvl5pPr>
            <a:lvl6pPr>
              <a:defRPr/>
            </a:lvl6pPr>
          </a:lstStyle>
          <a:p>
            <a:r>
              <a:rPr lang="fr-FR" dirty="0"/>
              <a:t>Titre de premier niveau</a:t>
            </a:r>
          </a:p>
          <a:p>
            <a:pPr lvl="1"/>
            <a:r>
              <a:rPr lang="fr-FR" dirty="0"/>
              <a:t>Titre de niveau 2</a:t>
            </a:r>
          </a:p>
        </p:txBody>
      </p:sp>
      <p:sp>
        <p:nvSpPr>
          <p:cNvPr id="13" name="Espace réservé pour une image  3"/>
          <p:cNvSpPr>
            <a:spLocks noGrp="1" noChangeAspect="1"/>
          </p:cNvSpPr>
          <p:nvPr>
            <p:ph type="pic" sz="quarter" idx="14"/>
          </p:nvPr>
        </p:nvSpPr>
        <p:spPr>
          <a:xfrm>
            <a:off x="1342777" y="1587388"/>
            <a:ext cx="2160000" cy="2160000"/>
          </a:xfrm>
          <a:prstGeom prst="ellipse">
            <a:avLst/>
          </a:prstGeom>
          <a:solidFill>
            <a:schemeClr val="bg2"/>
          </a:solidFill>
        </p:spPr>
        <p:txBody>
          <a:bodyPr anchor="ctr">
            <a:noAutofit/>
          </a:bodyPr>
          <a:lstStyle>
            <a:lvl1pPr algn="ctr">
              <a:defRPr sz="1200" b="0">
                <a:solidFill>
                  <a:schemeClr val="tx1"/>
                </a:solidFill>
              </a:defRPr>
            </a:lvl1pPr>
          </a:lstStyle>
          <a:p>
            <a:r>
              <a:rPr lang="fr-FR"/>
              <a:t>Cliquez sur l'icône pour ajouter une image</a:t>
            </a:r>
            <a:endParaRPr lang="fr-FR" dirty="0"/>
          </a:p>
        </p:txBody>
      </p:sp>
      <p:pic>
        <p:nvPicPr>
          <p:cNvPr id="10" name="Image 9">
            <a:extLst>
              <a:ext uri="{FF2B5EF4-FFF2-40B4-BE49-F238E27FC236}">
                <a16:creationId xmlns:a16="http://schemas.microsoft.com/office/drawing/2014/main" id="{2E123050-E790-3642-8D40-B7FAAF73CFE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074" y="6167565"/>
            <a:ext cx="1221599" cy="789827"/>
          </a:xfrm>
          <a:prstGeom prst="rect">
            <a:avLst/>
          </a:prstGeom>
        </p:spPr>
      </p:pic>
    </p:spTree>
    <p:extLst>
      <p:ext uri="{BB962C8B-B14F-4D97-AF65-F5344CB8AC3E}">
        <p14:creationId xmlns:p14="http://schemas.microsoft.com/office/powerpoint/2010/main" val="133259812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Texte + Visuel à droite">
    <p:spTree>
      <p:nvGrpSpPr>
        <p:cNvPr id="1" name=""/>
        <p:cNvGrpSpPr/>
        <p:nvPr/>
      </p:nvGrpSpPr>
      <p:grpSpPr>
        <a:xfrm>
          <a:off x="0" y="0"/>
          <a:ext cx="0" cy="0"/>
          <a:chOff x="0" y="0"/>
          <a:chExt cx="0" cy="0"/>
        </a:xfrm>
      </p:grpSpPr>
      <p:sp>
        <p:nvSpPr>
          <p:cNvPr id="4" name="Espace réservé pour une image  3"/>
          <p:cNvSpPr>
            <a:spLocks noGrp="1"/>
          </p:cNvSpPr>
          <p:nvPr>
            <p:ph type="pic" sz="quarter" idx="14"/>
          </p:nvPr>
        </p:nvSpPr>
        <p:spPr>
          <a:xfrm>
            <a:off x="7367589" y="598169"/>
            <a:ext cx="4824412" cy="6264000"/>
          </a:xfrm>
          <a:solidFill>
            <a:schemeClr val="bg2"/>
          </a:solidFill>
        </p:spPr>
        <p:txBody>
          <a:bodyPr anchor="ctr">
            <a:noAutofit/>
          </a:bodyPr>
          <a:lstStyle>
            <a:lvl1pPr algn="ctr">
              <a:defRPr sz="1200" b="0">
                <a:solidFill>
                  <a:schemeClr val="tx1"/>
                </a:solidFill>
              </a:defRPr>
            </a:lvl1pPr>
          </a:lstStyle>
          <a:p>
            <a:r>
              <a:rPr lang="fr-FR"/>
              <a:t>Cliquez sur l'icône pour ajouter une image</a:t>
            </a:r>
          </a:p>
        </p:txBody>
      </p:sp>
      <p:sp>
        <p:nvSpPr>
          <p:cNvPr id="2" name="Titre 1"/>
          <p:cNvSpPr>
            <a:spLocks noGrp="1"/>
          </p:cNvSpPr>
          <p:nvPr>
            <p:ph type="title"/>
          </p:nvPr>
        </p:nvSpPr>
        <p:spPr/>
        <p:txBody>
          <a:bodyPr/>
          <a:lstStyle/>
          <a:p>
            <a:r>
              <a:rPr lang="fr-FR"/>
              <a:t>Modifiez le style du titre</a:t>
            </a:r>
            <a:endParaRPr lang="fr-FR" dirty="0"/>
          </a:p>
        </p:txBody>
      </p:sp>
      <p:sp>
        <p:nvSpPr>
          <p:cNvPr id="5" name="Espace réservé du pied de page 4"/>
          <p:cNvSpPr>
            <a:spLocks noGrp="1"/>
          </p:cNvSpPr>
          <p:nvPr>
            <p:ph type="ftr" sz="quarter" idx="11"/>
          </p:nvPr>
        </p:nvSpPr>
        <p:spPr/>
        <p:txBody>
          <a:bodyPr/>
          <a:lstStyle/>
          <a:p>
            <a:r>
              <a:rPr lang="en-US"/>
              <a:t>Cegid Retail - Never Miss a Sale</a:t>
            </a:r>
            <a:endParaRPr lang="fr-FR"/>
          </a:p>
        </p:txBody>
      </p:sp>
      <p:sp>
        <p:nvSpPr>
          <p:cNvPr id="8" name="Espace réservé du texte 7"/>
          <p:cNvSpPr>
            <a:spLocks noGrp="1"/>
          </p:cNvSpPr>
          <p:nvPr>
            <p:ph type="body" sz="quarter" idx="12" hasCustomPrompt="1"/>
          </p:nvPr>
        </p:nvSpPr>
        <p:spPr>
          <a:xfrm>
            <a:off x="695325" y="1376774"/>
            <a:ext cx="5400675" cy="2254549"/>
          </a:xfrm>
        </p:spPr>
        <p:txBody>
          <a:bodyPr/>
          <a:lstStyle>
            <a:lvl1pPr>
              <a:defRPr/>
            </a:lvl1pPr>
            <a:lvl2pPr>
              <a:defRPr/>
            </a:lvl2pPr>
            <a:lvl3pPr>
              <a:defRPr/>
            </a:lvl3pPr>
            <a:lvl4pPr>
              <a:defRPr/>
            </a:lvl4pPr>
            <a:lvl5pPr>
              <a:defRPr/>
            </a:lvl5pPr>
            <a:lvl6pPr>
              <a:defRPr/>
            </a:lvl6pPr>
          </a:lstStyle>
          <a:p>
            <a:r>
              <a:rPr lang="fr-FR" dirty="0"/>
              <a:t>Titre de premier niveau</a:t>
            </a:r>
          </a:p>
          <a:p>
            <a:pPr lvl="1"/>
            <a:r>
              <a:rPr lang="fr-FR" dirty="0"/>
              <a:t>Titre de niveau 2</a:t>
            </a:r>
          </a:p>
          <a:p>
            <a:pPr lvl="2"/>
            <a:r>
              <a:rPr lang="fr-FR" dirty="0"/>
              <a:t>Introduction, texte courant, </a:t>
            </a:r>
            <a:r>
              <a:rPr lang="fr-FR" u="sng" dirty="0"/>
              <a:t>niveau</a:t>
            </a:r>
            <a:r>
              <a:rPr lang="fr-FR" dirty="0"/>
              <a:t> 3</a:t>
            </a:r>
          </a:p>
          <a:p>
            <a:pPr lvl="3"/>
            <a:r>
              <a:rPr lang="fr-FR" dirty="0"/>
              <a:t>Liste à puces, énumération, niveau 4</a:t>
            </a:r>
          </a:p>
          <a:p>
            <a:pPr lvl="4"/>
            <a:r>
              <a:rPr lang="fr-FR" dirty="0"/>
              <a:t>Liste à puces, énumération, niveau 5</a:t>
            </a:r>
          </a:p>
          <a:p>
            <a:pPr lvl="5"/>
            <a:r>
              <a:rPr lang="fr-FR" dirty="0"/>
              <a:t>Liste à puces, énumération, niveau 6</a:t>
            </a:r>
          </a:p>
        </p:txBody>
      </p:sp>
      <p:sp>
        <p:nvSpPr>
          <p:cNvPr id="3" name="Espace réservé du numéro de diapositive 2"/>
          <p:cNvSpPr>
            <a:spLocks noGrp="1"/>
          </p:cNvSpPr>
          <p:nvPr>
            <p:ph type="sldNum" sz="quarter" idx="15"/>
          </p:nvPr>
        </p:nvSpPr>
        <p:spPr/>
        <p:txBody>
          <a:bodyPr/>
          <a:lstStyle>
            <a:lvl1pPr algn="l">
              <a:defRPr/>
            </a:lvl1pPr>
          </a:lstStyle>
          <a:p>
            <a:fld id="{72F7D735-2684-4015-BC38-8C62B24B466E}" type="slidenum">
              <a:rPr lang="fr-FR" smtClean="0"/>
              <a:pPr/>
              <a:t>‹N°›</a:t>
            </a:fld>
            <a:endParaRPr lang="fr-FR" dirty="0"/>
          </a:p>
        </p:txBody>
      </p:sp>
    </p:spTree>
    <p:extLst>
      <p:ext uri="{BB962C8B-B14F-4D97-AF65-F5344CB8AC3E}">
        <p14:creationId xmlns:p14="http://schemas.microsoft.com/office/powerpoint/2010/main" val="182701626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Texte + Visuel à gauche">
    <p:spTree>
      <p:nvGrpSpPr>
        <p:cNvPr id="1" name=""/>
        <p:cNvGrpSpPr/>
        <p:nvPr/>
      </p:nvGrpSpPr>
      <p:grpSpPr>
        <a:xfrm>
          <a:off x="0" y="0"/>
          <a:ext cx="0" cy="0"/>
          <a:chOff x="0" y="0"/>
          <a:chExt cx="0" cy="0"/>
        </a:xfrm>
      </p:grpSpPr>
      <p:sp>
        <p:nvSpPr>
          <p:cNvPr id="4" name="Espace réservé pour une image  3"/>
          <p:cNvSpPr>
            <a:spLocks noGrp="1"/>
          </p:cNvSpPr>
          <p:nvPr>
            <p:ph type="pic" sz="quarter" idx="14"/>
          </p:nvPr>
        </p:nvSpPr>
        <p:spPr>
          <a:xfrm>
            <a:off x="0" y="598169"/>
            <a:ext cx="6192000" cy="6264000"/>
          </a:xfrm>
          <a:solidFill>
            <a:schemeClr val="bg2"/>
          </a:solidFill>
        </p:spPr>
        <p:txBody>
          <a:bodyPr anchor="ctr">
            <a:noAutofit/>
          </a:bodyPr>
          <a:lstStyle>
            <a:lvl1pPr algn="ctr">
              <a:defRPr sz="1200" b="0">
                <a:solidFill>
                  <a:schemeClr val="tx1"/>
                </a:solidFill>
              </a:defRPr>
            </a:lvl1pPr>
          </a:lstStyle>
          <a:p>
            <a:r>
              <a:rPr lang="fr-FR"/>
              <a:t>Cliquez sur l'icône pour ajouter une image</a:t>
            </a:r>
          </a:p>
        </p:txBody>
      </p:sp>
      <p:sp>
        <p:nvSpPr>
          <p:cNvPr id="2" name="Titre 1"/>
          <p:cNvSpPr>
            <a:spLocks noGrp="1"/>
          </p:cNvSpPr>
          <p:nvPr>
            <p:ph type="title"/>
          </p:nvPr>
        </p:nvSpPr>
        <p:spPr/>
        <p:txBody>
          <a:bodyPr/>
          <a:lstStyle/>
          <a:p>
            <a:r>
              <a:rPr lang="fr-FR"/>
              <a:t>Modifiez le style du titre</a:t>
            </a:r>
            <a:endParaRPr lang="fr-FR" dirty="0"/>
          </a:p>
        </p:txBody>
      </p:sp>
      <p:sp>
        <p:nvSpPr>
          <p:cNvPr id="5" name="Espace réservé du pied de page 4"/>
          <p:cNvSpPr>
            <a:spLocks noGrp="1"/>
          </p:cNvSpPr>
          <p:nvPr>
            <p:ph type="ftr" sz="quarter" idx="11"/>
          </p:nvPr>
        </p:nvSpPr>
        <p:spPr/>
        <p:txBody>
          <a:bodyPr/>
          <a:lstStyle>
            <a:lvl1pPr>
              <a:defRPr>
                <a:solidFill>
                  <a:schemeClr val="bg1"/>
                </a:solidFill>
              </a:defRPr>
            </a:lvl1pPr>
          </a:lstStyle>
          <a:p>
            <a:r>
              <a:rPr lang="en-US"/>
              <a:t>Cegid Retail - Never Miss a Sale</a:t>
            </a:r>
            <a:endParaRPr lang="fr-FR"/>
          </a:p>
        </p:txBody>
      </p:sp>
      <p:sp>
        <p:nvSpPr>
          <p:cNvPr id="6" name="Espace réservé du texte 7"/>
          <p:cNvSpPr>
            <a:spLocks noGrp="1"/>
          </p:cNvSpPr>
          <p:nvPr>
            <p:ph type="body" sz="quarter" idx="12" hasCustomPrompt="1"/>
          </p:nvPr>
        </p:nvSpPr>
        <p:spPr>
          <a:xfrm>
            <a:off x="6852085" y="1376774"/>
            <a:ext cx="4644516" cy="2254549"/>
          </a:xfrm>
        </p:spPr>
        <p:txBody>
          <a:bodyPr/>
          <a:lstStyle>
            <a:lvl1pPr>
              <a:defRPr/>
            </a:lvl1pPr>
            <a:lvl2pPr>
              <a:defRPr/>
            </a:lvl2pPr>
            <a:lvl3pPr>
              <a:defRPr/>
            </a:lvl3pPr>
            <a:lvl4pPr>
              <a:defRPr/>
            </a:lvl4pPr>
            <a:lvl5pPr>
              <a:defRPr/>
            </a:lvl5pPr>
            <a:lvl6pPr>
              <a:defRPr/>
            </a:lvl6pPr>
          </a:lstStyle>
          <a:p>
            <a:r>
              <a:rPr lang="fr-FR" dirty="0"/>
              <a:t>Titre de premier niveau</a:t>
            </a:r>
          </a:p>
          <a:p>
            <a:pPr lvl="1"/>
            <a:r>
              <a:rPr lang="fr-FR" dirty="0"/>
              <a:t>Titre de niveau 2</a:t>
            </a:r>
          </a:p>
          <a:p>
            <a:pPr lvl="2"/>
            <a:r>
              <a:rPr lang="fr-FR" dirty="0"/>
              <a:t>Introduction, texte courant, </a:t>
            </a:r>
            <a:r>
              <a:rPr lang="fr-FR" u="sng" dirty="0"/>
              <a:t>niveau</a:t>
            </a:r>
            <a:r>
              <a:rPr lang="fr-FR" dirty="0"/>
              <a:t> 3</a:t>
            </a:r>
          </a:p>
          <a:p>
            <a:pPr lvl="3"/>
            <a:r>
              <a:rPr lang="fr-FR" dirty="0"/>
              <a:t>Liste à puces, énumération, niveau 4</a:t>
            </a:r>
          </a:p>
          <a:p>
            <a:pPr lvl="4"/>
            <a:r>
              <a:rPr lang="fr-FR" dirty="0"/>
              <a:t>Liste à puces, énumération, niveau 5</a:t>
            </a:r>
          </a:p>
          <a:p>
            <a:pPr lvl="5"/>
            <a:r>
              <a:rPr lang="fr-FR" dirty="0"/>
              <a:t>Liste à puces, énumération, niveau 6</a:t>
            </a:r>
          </a:p>
        </p:txBody>
      </p:sp>
      <p:sp>
        <p:nvSpPr>
          <p:cNvPr id="8" name="Espace réservé du numéro de diapositive 7"/>
          <p:cNvSpPr>
            <a:spLocks noGrp="1"/>
          </p:cNvSpPr>
          <p:nvPr>
            <p:ph type="sldNum" sz="quarter" idx="15"/>
          </p:nvPr>
        </p:nvSpPr>
        <p:spPr/>
        <p:txBody>
          <a:bodyPr/>
          <a:lstStyle>
            <a:lvl1pPr algn="l">
              <a:defRPr/>
            </a:lvl1pPr>
          </a:lstStyle>
          <a:p>
            <a:fld id="{72F7D735-2684-4015-BC38-8C62B24B466E}" type="slidenum">
              <a:rPr lang="fr-FR" smtClean="0"/>
              <a:pPr/>
              <a:t>‹N°›</a:t>
            </a:fld>
            <a:endParaRPr lang="fr-FR" dirty="0"/>
          </a:p>
        </p:txBody>
      </p:sp>
    </p:spTree>
    <p:extLst>
      <p:ext uri="{BB962C8B-B14F-4D97-AF65-F5344CB8AC3E}">
        <p14:creationId xmlns:p14="http://schemas.microsoft.com/office/powerpoint/2010/main" val="99639310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Texte + Visuel 2/3 à gauche">
    <p:spTree>
      <p:nvGrpSpPr>
        <p:cNvPr id="1" name=""/>
        <p:cNvGrpSpPr/>
        <p:nvPr/>
      </p:nvGrpSpPr>
      <p:grpSpPr>
        <a:xfrm>
          <a:off x="0" y="0"/>
          <a:ext cx="0" cy="0"/>
          <a:chOff x="0" y="0"/>
          <a:chExt cx="0" cy="0"/>
        </a:xfrm>
      </p:grpSpPr>
      <p:sp>
        <p:nvSpPr>
          <p:cNvPr id="4" name="Espace réservé pour une image  3"/>
          <p:cNvSpPr>
            <a:spLocks noGrp="1"/>
          </p:cNvSpPr>
          <p:nvPr>
            <p:ph type="pic" sz="quarter" idx="14"/>
          </p:nvPr>
        </p:nvSpPr>
        <p:spPr>
          <a:xfrm>
            <a:off x="0" y="598169"/>
            <a:ext cx="7380000" cy="6264000"/>
          </a:xfrm>
          <a:solidFill>
            <a:schemeClr val="bg2"/>
          </a:solidFill>
        </p:spPr>
        <p:txBody>
          <a:bodyPr anchor="ctr">
            <a:noAutofit/>
          </a:bodyPr>
          <a:lstStyle>
            <a:lvl1pPr algn="ctr">
              <a:defRPr sz="1200" b="0">
                <a:solidFill>
                  <a:schemeClr val="tx1"/>
                </a:solidFill>
              </a:defRPr>
            </a:lvl1pPr>
          </a:lstStyle>
          <a:p>
            <a:r>
              <a:rPr lang="fr-FR"/>
              <a:t>Cliquez sur l'icône pour ajouter une image</a:t>
            </a:r>
          </a:p>
        </p:txBody>
      </p:sp>
      <p:sp>
        <p:nvSpPr>
          <p:cNvPr id="2" name="Titre 1"/>
          <p:cNvSpPr>
            <a:spLocks noGrp="1"/>
          </p:cNvSpPr>
          <p:nvPr>
            <p:ph type="title"/>
          </p:nvPr>
        </p:nvSpPr>
        <p:spPr/>
        <p:txBody>
          <a:bodyPr/>
          <a:lstStyle/>
          <a:p>
            <a:r>
              <a:rPr lang="fr-FR"/>
              <a:t>Modifiez le style du titre</a:t>
            </a:r>
            <a:endParaRPr lang="fr-FR" dirty="0"/>
          </a:p>
        </p:txBody>
      </p:sp>
      <p:sp>
        <p:nvSpPr>
          <p:cNvPr id="5" name="Espace réservé du pied de page 4"/>
          <p:cNvSpPr>
            <a:spLocks noGrp="1"/>
          </p:cNvSpPr>
          <p:nvPr>
            <p:ph type="ftr" sz="quarter" idx="11"/>
          </p:nvPr>
        </p:nvSpPr>
        <p:spPr/>
        <p:txBody>
          <a:bodyPr/>
          <a:lstStyle>
            <a:lvl1pPr>
              <a:defRPr>
                <a:solidFill>
                  <a:schemeClr val="bg1"/>
                </a:solidFill>
              </a:defRPr>
            </a:lvl1pPr>
          </a:lstStyle>
          <a:p>
            <a:r>
              <a:rPr lang="en-US"/>
              <a:t>Cegid Retail - Never Miss a Sale</a:t>
            </a:r>
            <a:endParaRPr lang="fr-FR"/>
          </a:p>
        </p:txBody>
      </p:sp>
      <p:sp>
        <p:nvSpPr>
          <p:cNvPr id="6" name="Espace réservé du texte 7"/>
          <p:cNvSpPr>
            <a:spLocks noGrp="1"/>
          </p:cNvSpPr>
          <p:nvPr>
            <p:ph type="body" sz="quarter" idx="12" hasCustomPrompt="1"/>
          </p:nvPr>
        </p:nvSpPr>
        <p:spPr>
          <a:xfrm>
            <a:off x="7968208" y="1376774"/>
            <a:ext cx="3528392" cy="2830092"/>
          </a:xfrm>
        </p:spPr>
        <p:txBody>
          <a:bodyPr/>
          <a:lstStyle>
            <a:lvl1pPr>
              <a:defRPr/>
            </a:lvl1pPr>
            <a:lvl2pPr>
              <a:lnSpc>
                <a:spcPct val="120000"/>
              </a:lnSpc>
              <a:defRPr/>
            </a:lvl2pPr>
            <a:lvl3pPr>
              <a:lnSpc>
                <a:spcPct val="120000"/>
              </a:lnSpc>
              <a:defRPr/>
            </a:lvl3pPr>
            <a:lvl4pPr>
              <a:lnSpc>
                <a:spcPct val="120000"/>
              </a:lnSpc>
              <a:defRPr/>
            </a:lvl4pPr>
            <a:lvl5pPr>
              <a:lnSpc>
                <a:spcPct val="120000"/>
              </a:lnSpc>
              <a:defRPr/>
            </a:lvl5pPr>
            <a:lvl6pPr>
              <a:lnSpc>
                <a:spcPct val="120000"/>
              </a:lnSpc>
              <a:defRPr/>
            </a:lvl6pPr>
          </a:lstStyle>
          <a:p>
            <a:r>
              <a:rPr lang="fr-FR" dirty="0"/>
              <a:t>Titre de premier niveau</a:t>
            </a:r>
          </a:p>
          <a:p>
            <a:pPr lvl="1"/>
            <a:r>
              <a:rPr lang="fr-FR" dirty="0"/>
              <a:t>Titre de niveau 2</a:t>
            </a:r>
          </a:p>
          <a:p>
            <a:pPr lvl="2"/>
            <a:r>
              <a:rPr lang="fr-FR" dirty="0"/>
              <a:t>Introduction, texte courant, </a:t>
            </a:r>
            <a:r>
              <a:rPr lang="fr-FR" u="sng" dirty="0"/>
              <a:t>niveau</a:t>
            </a:r>
            <a:r>
              <a:rPr lang="fr-FR" dirty="0"/>
              <a:t> 3</a:t>
            </a:r>
          </a:p>
          <a:p>
            <a:pPr lvl="3"/>
            <a:r>
              <a:rPr lang="fr-FR" dirty="0"/>
              <a:t>Liste à puces, énumération, niveau 4</a:t>
            </a:r>
          </a:p>
          <a:p>
            <a:pPr lvl="4"/>
            <a:r>
              <a:rPr lang="fr-FR" dirty="0"/>
              <a:t>Liste à puces, énumération, niveau 5</a:t>
            </a:r>
          </a:p>
          <a:p>
            <a:pPr lvl="5"/>
            <a:r>
              <a:rPr lang="fr-FR" dirty="0"/>
              <a:t>Liste à puces, énumération, niveau 6</a:t>
            </a:r>
          </a:p>
        </p:txBody>
      </p:sp>
      <p:sp>
        <p:nvSpPr>
          <p:cNvPr id="8" name="Espace réservé du numéro de diapositive 7"/>
          <p:cNvSpPr>
            <a:spLocks noGrp="1"/>
          </p:cNvSpPr>
          <p:nvPr>
            <p:ph type="sldNum" sz="quarter" idx="15"/>
          </p:nvPr>
        </p:nvSpPr>
        <p:spPr/>
        <p:txBody>
          <a:bodyPr/>
          <a:lstStyle>
            <a:lvl1pPr algn="l">
              <a:defRPr/>
            </a:lvl1pPr>
          </a:lstStyle>
          <a:p>
            <a:fld id="{72F7D735-2684-4015-BC38-8C62B24B466E}" type="slidenum">
              <a:rPr lang="fr-FR" smtClean="0"/>
              <a:pPr/>
              <a:t>‹N°›</a:t>
            </a:fld>
            <a:endParaRPr lang="fr-FR" dirty="0"/>
          </a:p>
        </p:txBody>
      </p:sp>
    </p:spTree>
    <p:extLst>
      <p:ext uri="{BB962C8B-B14F-4D97-AF65-F5344CB8AC3E}">
        <p14:creationId xmlns:p14="http://schemas.microsoft.com/office/powerpoint/2010/main" val="206165884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4 visuel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pied de page 2"/>
          <p:cNvSpPr>
            <a:spLocks noGrp="1"/>
          </p:cNvSpPr>
          <p:nvPr>
            <p:ph type="ftr" sz="quarter" idx="10"/>
          </p:nvPr>
        </p:nvSpPr>
        <p:spPr/>
        <p:txBody>
          <a:bodyPr/>
          <a:lstStyle/>
          <a:p>
            <a:r>
              <a:rPr lang="en-US"/>
              <a:t>Cegid Retail - Never Miss a Sale</a:t>
            </a:r>
            <a:endParaRPr lang="fr-FR" dirty="0"/>
          </a:p>
        </p:txBody>
      </p:sp>
      <p:sp>
        <p:nvSpPr>
          <p:cNvPr id="6" name="Espace réservé du numéro de diapositive 5"/>
          <p:cNvSpPr>
            <a:spLocks noGrp="1"/>
          </p:cNvSpPr>
          <p:nvPr>
            <p:ph type="sldNum" sz="quarter" idx="13"/>
          </p:nvPr>
        </p:nvSpPr>
        <p:spPr/>
        <p:txBody>
          <a:bodyPr/>
          <a:lstStyle>
            <a:lvl1pPr algn="l">
              <a:defRPr/>
            </a:lvl1pPr>
          </a:lstStyle>
          <a:p>
            <a:fld id="{72F7D735-2684-4015-BC38-8C62B24B466E}" type="slidenum">
              <a:rPr lang="fr-FR" smtClean="0"/>
              <a:pPr/>
              <a:t>‹N°›</a:t>
            </a:fld>
            <a:endParaRPr lang="fr-FR" dirty="0"/>
          </a:p>
        </p:txBody>
      </p:sp>
      <p:sp>
        <p:nvSpPr>
          <p:cNvPr id="5" name="Espace réservé pour une image  3"/>
          <p:cNvSpPr>
            <a:spLocks noGrp="1"/>
          </p:cNvSpPr>
          <p:nvPr>
            <p:ph type="pic" sz="quarter" idx="14"/>
          </p:nvPr>
        </p:nvSpPr>
        <p:spPr>
          <a:xfrm>
            <a:off x="0" y="1368000"/>
            <a:ext cx="2736000" cy="4032000"/>
          </a:xfrm>
          <a:solidFill>
            <a:schemeClr val="bg2"/>
          </a:solidFill>
        </p:spPr>
        <p:txBody>
          <a:bodyPr anchor="ctr">
            <a:noAutofit/>
          </a:bodyPr>
          <a:lstStyle>
            <a:lvl1pPr algn="ctr">
              <a:defRPr sz="1200" b="0">
                <a:solidFill>
                  <a:schemeClr val="tx1"/>
                </a:solidFill>
              </a:defRPr>
            </a:lvl1pPr>
          </a:lstStyle>
          <a:p>
            <a:r>
              <a:rPr lang="fr-FR"/>
              <a:t>Cliquez sur l'icône pour ajouter une image</a:t>
            </a:r>
          </a:p>
        </p:txBody>
      </p:sp>
      <p:sp>
        <p:nvSpPr>
          <p:cNvPr id="7" name="Espace réservé du texte 7"/>
          <p:cNvSpPr>
            <a:spLocks noGrp="1"/>
          </p:cNvSpPr>
          <p:nvPr>
            <p:ph type="body" sz="quarter" idx="15" hasCustomPrompt="1"/>
          </p:nvPr>
        </p:nvSpPr>
        <p:spPr>
          <a:xfrm>
            <a:off x="132737" y="5540506"/>
            <a:ext cx="2483668" cy="405581"/>
          </a:xfrm>
        </p:spPr>
        <p:txBody>
          <a:bodyPr anchor="t"/>
          <a:lstStyle>
            <a:lvl1pPr marL="0" algn="ctr">
              <a:buFontTx/>
              <a:buNone/>
              <a:defRPr sz="2600" b="1" i="0">
                <a:solidFill>
                  <a:schemeClr val="tx2"/>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fr-FR" dirty="0"/>
              <a:t>Légende</a:t>
            </a:r>
          </a:p>
        </p:txBody>
      </p:sp>
      <p:sp>
        <p:nvSpPr>
          <p:cNvPr id="8" name="Espace réservé pour une image  3"/>
          <p:cNvSpPr>
            <a:spLocks noGrp="1"/>
          </p:cNvSpPr>
          <p:nvPr>
            <p:ph type="pic" sz="quarter" idx="16"/>
          </p:nvPr>
        </p:nvSpPr>
        <p:spPr>
          <a:xfrm>
            <a:off x="3300203" y="1368000"/>
            <a:ext cx="2736000" cy="4032000"/>
          </a:xfrm>
          <a:solidFill>
            <a:schemeClr val="bg2"/>
          </a:solidFill>
        </p:spPr>
        <p:txBody>
          <a:bodyPr anchor="ctr">
            <a:noAutofit/>
          </a:bodyPr>
          <a:lstStyle>
            <a:lvl1pPr algn="ctr">
              <a:defRPr sz="1200" b="0">
                <a:solidFill>
                  <a:schemeClr val="tx1"/>
                </a:solidFill>
              </a:defRPr>
            </a:lvl1pPr>
          </a:lstStyle>
          <a:p>
            <a:r>
              <a:rPr lang="fr-FR"/>
              <a:t>Cliquez sur l'icône pour ajouter une image</a:t>
            </a:r>
          </a:p>
        </p:txBody>
      </p:sp>
      <p:sp>
        <p:nvSpPr>
          <p:cNvPr id="9" name="Espace réservé du texte 7"/>
          <p:cNvSpPr>
            <a:spLocks noGrp="1"/>
          </p:cNvSpPr>
          <p:nvPr>
            <p:ph type="body" sz="quarter" idx="17" hasCustomPrompt="1"/>
          </p:nvPr>
        </p:nvSpPr>
        <p:spPr>
          <a:xfrm>
            <a:off x="3426369" y="5540506"/>
            <a:ext cx="2483668" cy="405581"/>
          </a:xfrm>
        </p:spPr>
        <p:txBody>
          <a:bodyPr anchor="t"/>
          <a:lstStyle>
            <a:lvl1pPr marL="0" algn="ctr">
              <a:buFontTx/>
              <a:buNone/>
              <a:defRPr sz="2600" b="1" i="0">
                <a:solidFill>
                  <a:schemeClr val="tx2"/>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fr-FR" dirty="0"/>
              <a:t>Légende</a:t>
            </a:r>
          </a:p>
        </p:txBody>
      </p:sp>
      <p:sp>
        <p:nvSpPr>
          <p:cNvPr id="10" name="Espace réservé pour une image  3"/>
          <p:cNvSpPr>
            <a:spLocks noGrp="1"/>
          </p:cNvSpPr>
          <p:nvPr>
            <p:ph type="pic" sz="quarter" idx="18"/>
          </p:nvPr>
        </p:nvSpPr>
        <p:spPr>
          <a:xfrm>
            <a:off x="6378101" y="1368000"/>
            <a:ext cx="2736000" cy="4032000"/>
          </a:xfrm>
          <a:solidFill>
            <a:schemeClr val="bg2"/>
          </a:solidFill>
        </p:spPr>
        <p:txBody>
          <a:bodyPr anchor="ctr">
            <a:noAutofit/>
          </a:bodyPr>
          <a:lstStyle>
            <a:lvl1pPr algn="ctr">
              <a:defRPr sz="1200" b="0">
                <a:solidFill>
                  <a:schemeClr val="tx1"/>
                </a:solidFill>
              </a:defRPr>
            </a:lvl1pPr>
          </a:lstStyle>
          <a:p>
            <a:r>
              <a:rPr lang="fr-FR"/>
              <a:t>Cliquez sur l'icône pour ajouter une image</a:t>
            </a:r>
          </a:p>
        </p:txBody>
      </p:sp>
      <p:sp>
        <p:nvSpPr>
          <p:cNvPr id="11" name="Espace réservé du texte 7"/>
          <p:cNvSpPr>
            <a:spLocks noGrp="1"/>
          </p:cNvSpPr>
          <p:nvPr>
            <p:ph type="body" sz="quarter" idx="19" hasCustomPrompt="1"/>
          </p:nvPr>
        </p:nvSpPr>
        <p:spPr>
          <a:xfrm>
            <a:off x="6504267" y="5540506"/>
            <a:ext cx="2483668" cy="405581"/>
          </a:xfrm>
        </p:spPr>
        <p:txBody>
          <a:bodyPr anchor="t"/>
          <a:lstStyle>
            <a:lvl1pPr marL="0" algn="ctr">
              <a:buFontTx/>
              <a:buNone/>
              <a:defRPr sz="2600" b="1" i="0">
                <a:solidFill>
                  <a:schemeClr val="tx2"/>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fr-FR" dirty="0"/>
              <a:t>Légende</a:t>
            </a:r>
          </a:p>
        </p:txBody>
      </p:sp>
      <p:sp>
        <p:nvSpPr>
          <p:cNvPr id="12" name="Espace réservé pour une image  3"/>
          <p:cNvSpPr>
            <a:spLocks noGrp="1"/>
          </p:cNvSpPr>
          <p:nvPr>
            <p:ph type="pic" sz="quarter" idx="20"/>
          </p:nvPr>
        </p:nvSpPr>
        <p:spPr>
          <a:xfrm>
            <a:off x="9456000" y="1368000"/>
            <a:ext cx="2736000" cy="4032000"/>
          </a:xfrm>
          <a:solidFill>
            <a:schemeClr val="bg2"/>
          </a:solidFill>
        </p:spPr>
        <p:txBody>
          <a:bodyPr anchor="ctr">
            <a:noAutofit/>
          </a:bodyPr>
          <a:lstStyle>
            <a:lvl1pPr algn="ctr">
              <a:defRPr sz="1200" b="0">
                <a:solidFill>
                  <a:schemeClr val="tx1"/>
                </a:solidFill>
              </a:defRPr>
            </a:lvl1pPr>
          </a:lstStyle>
          <a:p>
            <a:r>
              <a:rPr lang="fr-FR"/>
              <a:t>Cliquez sur l'icône pour ajouter une image</a:t>
            </a:r>
          </a:p>
        </p:txBody>
      </p:sp>
      <p:sp>
        <p:nvSpPr>
          <p:cNvPr id="13" name="Espace réservé du texte 7"/>
          <p:cNvSpPr>
            <a:spLocks noGrp="1"/>
          </p:cNvSpPr>
          <p:nvPr>
            <p:ph type="body" sz="quarter" idx="21" hasCustomPrompt="1"/>
          </p:nvPr>
        </p:nvSpPr>
        <p:spPr>
          <a:xfrm>
            <a:off x="9582167" y="5540506"/>
            <a:ext cx="2483668" cy="405581"/>
          </a:xfrm>
        </p:spPr>
        <p:txBody>
          <a:bodyPr anchor="t"/>
          <a:lstStyle>
            <a:lvl1pPr marL="0" algn="ctr">
              <a:buFontTx/>
              <a:buNone/>
              <a:defRPr sz="2600" b="1" i="0">
                <a:solidFill>
                  <a:schemeClr val="tx2"/>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fr-FR" dirty="0"/>
              <a:t>Légende</a:t>
            </a:r>
          </a:p>
        </p:txBody>
      </p:sp>
    </p:spTree>
    <p:extLst>
      <p:ext uri="{BB962C8B-B14F-4D97-AF65-F5344CB8AC3E}">
        <p14:creationId xmlns:p14="http://schemas.microsoft.com/office/powerpoint/2010/main" val="213330088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Tableau +Tex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pied de page 2"/>
          <p:cNvSpPr>
            <a:spLocks noGrp="1"/>
          </p:cNvSpPr>
          <p:nvPr>
            <p:ph type="ftr" sz="quarter" idx="10"/>
          </p:nvPr>
        </p:nvSpPr>
        <p:spPr/>
        <p:txBody>
          <a:bodyPr/>
          <a:lstStyle/>
          <a:p>
            <a:r>
              <a:rPr lang="en-US"/>
              <a:t>Cegid Retail - Never Miss a Sale</a:t>
            </a:r>
            <a:endParaRPr lang="fr-FR" dirty="0"/>
          </a:p>
        </p:txBody>
      </p:sp>
      <p:sp>
        <p:nvSpPr>
          <p:cNvPr id="6" name="Espace réservé du numéro de diapositive 5"/>
          <p:cNvSpPr>
            <a:spLocks noGrp="1"/>
          </p:cNvSpPr>
          <p:nvPr>
            <p:ph type="sldNum" sz="quarter" idx="13"/>
          </p:nvPr>
        </p:nvSpPr>
        <p:spPr/>
        <p:txBody>
          <a:bodyPr/>
          <a:lstStyle>
            <a:lvl1pPr algn="l">
              <a:defRPr/>
            </a:lvl1pPr>
          </a:lstStyle>
          <a:p>
            <a:fld id="{72F7D735-2684-4015-BC38-8C62B24B466E}" type="slidenum">
              <a:rPr lang="fr-FR" smtClean="0"/>
              <a:pPr/>
              <a:t>‹N°›</a:t>
            </a:fld>
            <a:endParaRPr lang="fr-FR" dirty="0"/>
          </a:p>
        </p:txBody>
      </p:sp>
      <p:sp>
        <p:nvSpPr>
          <p:cNvPr id="7" name="Espace réservé du texte 7"/>
          <p:cNvSpPr>
            <a:spLocks noGrp="1"/>
          </p:cNvSpPr>
          <p:nvPr>
            <p:ph type="body" sz="quarter" idx="15" hasCustomPrompt="1"/>
          </p:nvPr>
        </p:nvSpPr>
        <p:spPr>
          <a:xfrm>
            <a:off x="1019437" y="1362834"/>
            <a:ext cx="5076564" cy="624017"/>
          </a:xfrm>
        </p:spPr>
        <p:txBody>
          <a:bodyPr anchor="t"/>
          <a:lstStyle>
            <a:lvl1pPr marL="0" algn="l">
              <a:buFontTx/>
              <a:buNone/>
              <a:defRPr sz="4000" b="1" i="0">
                <a:solidFill>
                  <a:schemeClr val="tx2"/>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fr-FR" dirty="0"/>
              <a:t>Légende</a:t>
            </a:r>
          </a:p>
        </p:txBody>
      </p:sp>
      <p:sp>
        <p:nvSpPr>
          <p:cNvPr id="14" name="Espace réservé du tableau 13"/>
          <p:cNvSpPr>
            <a:spLocks noGrp="1"/>
          </p:cNvSpPr>
          <p:nvPr>
            <p:ph type="tbl" sz="quarter" idx="22"/>
          </p:nvPr>
        </p:nvSpPr>
        <p:spPr>
          <a:xfrm>
            <a:off x="1019437" y="2168860"/>
            <a:ext cx="5076563" cy="3158451"/>
          </a:xfrm>
          <a:solidFill>
            <a:schemeClr val="bg2"/>
          </a:solidFill>
        </p:spPr>
        <p:txBody>
          <a:bodyPr vert="horz" wrap="square" lIns="36000" tIns="0" rIns="36000" bIns="0" rtlCol="0" anchor="ctr">
            <a:noAutofit/>
          </a:bodyPr>
          <a:lstStyle>
            <a:lvl1pPr>
              <a:defRPr lang="fr-FR" sz="1200" b="0">
                <a:solidFill>
                  <a:schemeClr val="tx1"/>
                </a:solidFill>
              </a:defRPr>
            </a:lvl1pPr>
          </a:lstStyle>
          <a:p>
            <a:pPr lvl="0" algn="ctr"/>
            <a:r>
              <a:rPr lang="fr-FR"/>
              <a:t>Cliquez sur l'icône pour ajouter un tableau</a:t>
            </a:r>
          </a:p>
        </p:txBody>
      </p:sp>
      <p:sp>
        <p:nvSpPr>
          <p:cNvPr id="15" name="Espace réservé du texte 7"/>
          <p:cNvSpPr>
            <a:spLocks noGrp="1"/>
          </p:cNvSpPr>
          <p:nvPr>
            <p:ph type="body" sz="quarter" idx="12" hasCustomPrompt="1"/>
          </p:nvPr>
        </p:nvSpPr>
        <p:spPr>
          <a:xfrm>
            <a:off x="6924094" y="1394195"/>
            <a:ext cx="4572583" cy="2858133"/>
          </a:xfrm>
        </p:spPr>
        <p:txBody>
          <a:bodyPr/>
          <a:lstStyle>
            <a:lvl1pPr marL="0">
              <a:buFontTx/>
              <a:buNone/>
              <a:defRPr sz="4000" b="1" i="0">
                <a:solidFill>
                  <a:schemeClr val="accent1"/>
                </a:solidFill>
              </a:defRPr>
            </a:lvl1pPr>
            <a:lvl2pPr marL="179996" indent="-179996">
              <a:lnSpc>
                <a:spcPct val="100000"/>
              </a:lnSpc>
              <a:spcBef>
                <a:spcPts val="300"/>
              </a:spcBef>
              <a:buFont typeface="Segoe UI" panose="020B0502040204020203" pitchFamily="34" charset="0"/>
              <a:buChar char="›"/>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vl6pPr>
              <a:defRPr/>
            </a:lvl6pPr>
          </a:lstStyle>
          <a:p>
            <a:r>
              <a:rPr lang="fr-FR" dirty="0"/>
              <a:t>Titre de premier niveau</a:t>
            </a:r>
          </a:p>
          <a:p>
            <a:pPr lvl="1"/>
            <a:r>
              <a:rPr lang="fr-FR" dirty="0"/>
              <a:t>Titre de niveau 2</a:t>
            </a:r>
          </a:p>
          <a:p>
            <a:pPr lvl="2"/>
            <a:r>
              <a:rPr lang="fr-FR" dirty="0"/>
              <a:t>Introduction, texte courant, </a:t>
            </a:r>
            <a:r>
              <a:rPr lang="fr-FR" u="sng" dirty="0"/>
              <a:t>niveau</a:t>
            </a:r>
            <a:r>
              <a:rPr lang="fr-FR" dirty="0"/>
              <a:t> 3</a:t>
            </a:r>
          </a:p>
          <a:p>
            <a:pPr lvl="3"/>
            <a:r>
              <a:rPr lang="fr-FR" dirty="0"/>
              <a:t>Liste à puces, énumération, niveau 4</a:t>
            </a:r>
          </a:p>
          <a:p>
            <a:pPr lvl="4"/>
            <a:r>
              <a:rPr lang="fr-FR" dirty="0"/>
              <a:t>Liste à puces, énumération, niveau 5</a:t>
            </a:r>
          </a:p>
          <a:p>
            <a:pPr lvl="5"/>
            <a:r>
              <a:rPr lang="fr-FR" dirty="0"/>
              <a:t>Liste à puces, énumération, niveau 6</a:t>
            </a:r>
          </a:p>
        </p:txBody>
      </p:sp>
    </p:spTree>
    <p:extLst>
      <p:ext uri="{BB962C8B-B14F-4D97-AF65-F5344CB8AC3E}">
        <p14:creationId xmlns:p14="http://schemas.microsoft.com/office/powerpoint/2010/main" val="9336009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Texte + Graphiqu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FR" dirty="0"/>
          </a:p>
        </p:txBody>
      </p:sp>
      <p:sp>
        <p:nvSpPr>
          <p:cNvPr id="5" name="Espace réservé du pied de page 4"/>
          <p:cNvSpPr>
            <a:spLocks noGrp="1"/>
          </p:cNvSpPr>
          <p:nvPr>
            <p:ph type="ftr" sz="quarter" idx="11"/>
          </p:nvPr>
        </p:nvSpPr>
        <p:spPr/>
        <p:txBody>
          <a:bodyPr/>
          <a:lstStyle>
            <a:lvl1pPr>
              <a:defRPr>
                <a:solidFill>
                  <a:schemeClr val="tx1"/>
                </a:solidFill>
              </a:defRPr>
            </a:lvl1pPr>
          </a:lstStyle>
          <a:p>
            <a:r>
              <a:rPr lang="en-US"/>
              <a:t>Cegid Retail - Never Miss a Sale</a:t>
            </a:r>
            <a:endParaRPr lang="fr-FR" dirty="0"/>
          </a:p>
        </p:txBody>
      </p:sp>
      <p:sp>
        <p:nvSpPr>
          <p:cNvPr id="6" name="Espace réservé du texte 7"/>
          <p:cNvSpPr>
            <a:spLocks noGrp="1"/>
          </p:cNvSpPr>
          <p:nvPr>
            <p:ph type="body" sz="quarter" idx="12" hasCustomPrompt="1"/>
          </p:nvPr>
        </p:nvSpPr>
        <p:spPr>
          <a:xfrm>
            <a:off x="7572165" y="1376773"/>
            <a:ext cx="3924436" cy="2796236"/>
          </a:xfrm>
        </p:spPr>
        <p:txBody>
          <a:bodyPr/>
          <a:lstStyle>
            <a:lvl1pPr>
              <a:defRPr/>
            </a:lvl1pPr>
            <a:lvl2pPr>
              <a:defRPr b="1"/>
            </a:lvl2pPr>
            <a:lvl3pPr>
              <a:defRPr/>
            </a:lvl3pPr>
            <a:lvl4pPr>
              <a:defRPr/>
            </a:lvl4pPr>
            <a:lvl5pPr>
              <a:defRPr/>
            </a:lvl5pPr>
            <a:lvl6pPr>
              <a:defRPr/>
            </a:lvl6pPr>
          </a:lstStyle>
          <a:p>
            <a:r>
              <a:rPr lang="fr-FR" dirty="0"/>
              <a:t>Titre de premier niveau</a:t>
            </a:r>
          </a:p>
          <a:p>
            <a:pPr lvl="1"/>
            <a:r>
              <a:rPr lang="fr-FR" dirty="0"/>
              <a:t>Titre de niveau 2</a:t>
            </a:r>
          </a:p>
          <a:p>
            <a:pPr lvl="2"/>
            <a:r>
              <a:rPr lang="fr-FR" dirty="0"/>
              <a:t>Introduction, texte courant, </a:t>
            </a:r>
            <a:r>
              <a:rPr lang="fr-FR" u="sng" dirty="0"/>
              <a:t>niveau</a:t>
            </a:r>
            <a:r>
              <a:rPr lang="fr-FR" dirty="0"/>
              <a:t> 3</a:t>
            </a:r>
          </a:p>
          <a:p>
            <a:pPr lvl="3"/>
            <a:r>
              <a:rPr lang="fr-FR" dirty="0"/>
              <a:t>Liste à puces, énumération, niveau 4</a:t>
            </a:r>
          </a:p>
          <a:p>
            <a:pPr lvl="4"/>
            <a:r>
              <a:rPr lang="fr-FR" dirty="0"/>
              <a:t>Liste à puces, énumération, niveau 5</a:t>
            </a:r>
          </a:p>
          <a:p>
            <a:pPr lvl="5"/>
            <a:r>
              <a:rPr lang="fr-FR" dirty="0"/>
              <a:t>Liste à puces, énumération, niveau 6</a:t>
            </a:r>
          </a:p>
        </p:txBody>
      </p:sp>
      <p:sp>
        <p:nvSpPr>
          <p:cNvPr id="8" name="Espace réservé du numéro de diapositive 7"/>
          <p:cNvSpPr>
            <a:spLocks noGrp="1"/>
          </p:cNvSpPr>
          <p:nvPr>
            <p:ph type="sldNum" sz="quarter" idx="15"/>
          </p:nvPr>
        </p:nvSpPr>
        <p:spPr/>
        <p:txBody>
          <a:bodyPr/>
          <a:lstStyle>
            <a:lvl1pPr algn="l">
              <a:defRPr/>
            </a:lvl1pPr>
          </a:lstStyle>
          <a:p>
            <a:fld id="{72F7D735-2684-4015-BC38-8C62B24B466E}" type="slidenum">
              <a:rPr lang="fr-FR" smtClean="0"/>
              <a:pPr/>
              <a:t>‹N°›</a:t>
            </a:fld>
            <a:endParaRPr lang="fr-FR" dirty="0"/>
          </a:p>
        </p:txBody>
      </p:sp>
      <p:sp>
        <p:nvSpPr>
          <p:cNvPr id="9" name="Espace réservé du graphique 5"/>
          <p:cNvSpPr>
            <a:spLocks noGrp="1"/>
          </p:cNvSpPr>
          <p:nvPr>
            <p:ph type="chart" sz="quarter" idx="23"/>
          </p:nvPr>
        </p:nvSpPr>
        <p:spPr>
          <a:xfrm>
            <a:off x="704337" y="1700808"/>
            <a:ext cx="5931723" cy="3672408"/>
          </a:xfrm>
          <a:solidFill>
            <a:schemeClr val="bg2"/>
          </a:solidFill>
        </p:spPr>
        <p:txBody>
          <a:bodyPr vert="horz" wrap="square" lIns="36000" tIns="0" rIns="36000" bIns="0" rtlCol="0" anchor="ctr">
            <a:noAutofit/>
          </a:bodyPr>
          <a:lstStyle>
            <a:lvl1pPr algn="ctr">
              <a:defRPr lang="fr-FR" sz="1200" b="0">
                <a:solidFill>
                  <a:schemeClr val="tx1"/>
                </a:solidFill>
              </a:defRPr>
            </a:lvl1pPr>
          </a:lstStyle>
          <a:p>
            <a:pPr lvl="0" algn="ctr"/>
            <a:r>
              <a:rPr lang="fr-FR"/>
              <a:t>Cliquez sur l'icône pour ajouter un graphique</a:t>
            </a:r>
          </a:p>
        </p:txBody>
      </p:sp>
    </p:spTree>
    <p:extLst>
      <p:ext uri="{BB962C8B-B14F-4D97-AF65-F5344CB8AC3E}">
        <p14:creationId xmlns:p14="http://schemas.microsoft.com/office/powerpoint/2010/main" val="30288079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hapitre 8">
    <p:bg>
      <p:bgRef idx="1001">
        <a:schemeClr val="bg2"/>
      </p:bgRef>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6357502-B8FA-4EA2-AF88-4862AB35B496}"/>
              </a:ext>
            </a:extLst>
          </p:cNvPr>
          <p:cNvPicPr>
            <a:picLocks noChangeAspect="1"/>
          </p:cNvPicPr>
          <p:nvPr userDrawn="1"/>
        </p:nvPicPr>
        <p:blipFill rotWithShape="1">
          <a:blip r:embed="rId2"/>
          <a:srcRect t="33127"/>
          <a:stretch/>
        </p:blipFill>
        <p:spPr>
          <a:xfrm>
            <a:off x="4944981" y="0"/>
            <a:ext cx="7247019" cy="6858000"/>
          </a:xfrm>
          <a:prstGeom prst="rect">
            <a:avLst/>
          </a:prstGeom>
        </p:spPr>
      </p:pic>
      <p:pic>
        <p:nvPicPr>
          <p:cNvPr id="18" name="Image 17">
            <a:extLst>
              <a:ext uri="{FF2B5EF4-FFF2-40B4-BE49-F238E27FC236}">
                <a16:creationId xmlns:a16="http://schemas.microsoft.com/office/drawing/2014/main" id="{E80F93DD-5A71-4A85-BCF0-942D10CB63C2}"/>
              </a:ext>
            </a:extLst>
          </p:cNvPr>
          <p:cNvPicPr>
            <a:picLocks noChangeAspect="1"/>
          </p:cNvPicPr>
          <p:nvPr userDrawn="1"/>
        </p:nvPicPr>
        <p:blipFill>
          <a:blip r:embed="rId3"/>
          <a:stretch>
            <a:fillRect/>
          </a:stretch>
        </p:blipFill>
        <p:spPr>
          <a:xfrm>
            <a:off x="2231909" y="1"/>
            <a:ext cx="1316238" cy="6885384"/>
          </a:xfrm>
          <a:prstGeom prst="rect">
            <a:avLst/>
          </a:prstGeom>
        </p:spPr>
      </p:pic>
      <p:pic>
        <p:nvPicPr>
          <p:cNvPr id="17" name="Image 16">
            <a:extLst>
              <a:ext uri="{FF2B5EF4-FFF2-40B4-BE49-F238E27FC236}">
                <a16:creationId xmlns:a16="http://schemas.microsoft.com/office/drawing/2014/main" id="{A73AB6D9-AE6D-4783-84A7-51C8BF5873BF}"/>
              </a:ext>
            </a:extLst>
          </p:cNvPr>
          <p:cNvPicPr>
            <a:picLocks noChangeAspect="1"/>
          </p:cNvPicPr>
          <p:nvPr userDrawn="1"/>
        </p:nvPicPr>
        <p:blipFill>
          <a:blip r:embed="rId3"/>
          <a:stretch>
            <a:fillRect/>
          </a:stretch>
        </p:blipFill>
        <p:spPr>
          <a:xfrm>
            <a:off x="3548148" y="1"/>
            <a:ext cx="1396834" cy="6885384"/>
          </a:xfrm>
          <a:prstGeom prst="rect">
            <a:avLst/>
          </a:prstGeom>
        </p:spPr>
      </p:pic>
      <p:pic>
        <p:nvPicPr>
          <p:cNvPr id="19" name="Image 18">
            <a:extLst>
              <a:ext uri="{FF2B5EF4-FFF2-40B4-BE49-F238E27FC236}">
                <a16:creationId xmlns:a16="http://schemas.microsoft.com/office/drawing/2014/main" id="{7F0A327F-9231-45FB-8541-57ABCE4968A6}"/>
              </a:ext>
            </a:extLst>
          </p:cNvPr>
          <p:cNvPicPr>
            <a:picLocks noChangeAspect="1"/>
          </p:cNvPicPr>
          <p:nvPr userDrawn="1"/>
        </p:nvPicPr>
        <p:blipFill>
          <a:blip r:embed="rId3"/>
          <a:stretch>
            <a:fillRect/>
          </a:stretch>
        </p:blipFill>
        <p:spPr>
          <a:xfrm>
            <a:off x="915671" y="1"/>
            <a:ext cx="1316238" cy="6885384"/>
          </a:xfrm>
          <a:prstGeom prst="rect">
            <a:avLst/>
          </a:prstGeom>
        </p:spPr>
      </p:pic>
      <p:pic>
        <p:nvPicPr>
          <p:cNvPr id="20" name="Image 19">
            <a:extLst>
              <a:ext uri="{FF2B5EF4-FFF2-40B4-BE49-F238E27FC236}">
                <a16:creationId xmlns:a16="http://schemas.microsoft.com/office/drawing/2014/main" id="{CDBC8CA8-AAA7-435A-A491-FE19350B673D}"/>
              </a:ext>
            </a:extLst>
          </p:cNvPr>
          <p:cNvPicPr>
            <a:picLocks noChangeAspect="1"/>
          </p:cNvPicPr>
          <p:nvPr userDrawn="1"/>
        </p:nvPicPr>
        <p:blipFill>
          <a:blip r:embed="rId3"/>
          <a:stretch>
            <a:fillRect/>
          </a:stretch>
        </p:blipFill>
        <p:spPr>
          <a:xfrm>
            <a:off x="13874" y="1"/>
            <a:ext cx="937281" cy="6885384"/>
          </a:xfrm>
          <a:prstGeom prst="rect">
            <a:avLst/>
          </a:prstGeom>
        </p:spPr>
      </p:pic>
      <p:cxnSp>
        <p:nvCxnSpPr>
          <p:cNvPr id="22" name="Connecteur droit 21">
            <a:extLst>
              <a:ext uri="{FF2B5EF4-FFF2-40B4-BE49-F238E27FC236}">
                <a16:creationId xmlns:a16="http://schemas.microsoft.com/office/drawing/2014/main" id="{7E0DF836-FD36-4333-ADF7-3A9798D1EE19}"/>
              </a:ext>
            </a:extLst>
          </p:cNvPr>
          <p:cNvCxnSpPr/>
          <p:nvPr userDrawn="1"/>
        </p:nvCxnSpPr>
        <p:spPr>
          <a:xfrm>
            <a:off x="3986321" y="4437112"/>
            <a:ext cx="1368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23" name="Titre 1">
            <a:extLst>
              <a:ext uri="{FF2B5EF4-FFF2-40B4-BE49-F238E27FC236}">
                <a16:creationId xmlns:a16="http://schemas.microsoft.com/office/drawing/2014/main" id="{0CEE2558-E3BE-48F8-BE55-D4C56892D20A}"/>
              </a:ext>
            </a:extLst>
          </p:cNvPr>
          <p:cNvSpPr>
            <a:spLocks noGrp="1"/>
          </p:cNvSpPr>
          <p:nvPr>
            <p:ph type="title"/>
          </p:nvPr>
        </p:nvSpPr>
        <p:spPr>
          <a:xfrm>
            <a:off x="1850722" y="1196752"/>
            <a:ext cx="5399167" cy="2769989"/>
          </a:xfrm>
        </p:spPr>
        <p:txBody>
          <a:bodyPr anchor="b"/>
          <a:lstStyle>
            <a:lvl1pPr>
              <a:lnSpc>
                <a:spcPct val="100000"/>
              </a:lnSpc>
              <a:defRPr sz="6000">
                <a:solidFill>
                  <a:schemeClr val="tx2"/>
                </a:solidFill>
              </a:defRPr>
            </a:lvl1pPr>
          </a:lstStyle>
          <a:p>
            <a:r>
              <a:rPr lang="fr-FR"/>
              <a:t>Cliquez et modifiez le titre</a:t>
            </a:r>
          </a:p>
        </p:txBody>
      </p:sp>
    </p:spTree>
    <p:extLst>
      <p:ext uri="{BB962C8B-B14F-4D97-AF65-F5344CB8AC3E}">
        <p14:creationId xmlns:p14="http://schemas.microsoft.com/office/powerpoint/2010/main" val="295700430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4 blocs tex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pied de page 2"/>
          <p:cNvSpPr>
            <a:spLocks noGrp="1"/>
          </p:cNvSpPr>
          <p:nvPr>
            <p:ph type="ftr" sz="quarter" idx="10"/>
          </p:nvPr>
        </p:nvSpPr>
        <p:spPr/>
        <p:txBody>
          <a:bodyPr/>
          <a:lstStyle/>
          <a:p>
            <a:r>
              <a:rPr lang="en-US"/>
              <a:t>Cegid Retail - Never Miss a Sale</a:t>
            </a:r>
            <a:endParaRPr lang="fr-FR" dirty="0"/>
          </a:p>
        </p:txBody>
      </p:sp>
      <p:sp>
        <p:nvSpPr>
          <p:cNvPr id="6" name="Espace réservé du numéro de diapositive 5"/>
          <p:cNvSpPr>
            <a:spLocks noGrp="1"/>
          </p:cNvSpPr>
          <p:nvPr>
            <p:ph type="sldNum" sz="quarter" idx="13"/>
          </p:nvPr>
        </p:nvSpPr>
        <p:spPr/>
        <p:txBody>
          <a:bodyPr/>
          <a:lstStyle>
            <a:lvl1pPr algn="l">
              <a:defRPr/>
            </a:lvl1pPr>
          </a:lstStyle>
          <a:p>
            <a:fld id="{72F7D735-2684-4015-BC38-8C62B24B466E}" type="slidenum">
              <a:rPr lang="fr-FR" smtClean="0"/>
              <a:pPr/>
              <a:t>‹N°›</a:t>
            </a:fld>
            <a:endParaRPr lang="fr-FR" dirty="0"/>
          </a:p>
        </p:txBody>
      </p:sp>
      <p:sp>
        <p:nvSpPr>
          <p:cNvPr id="7" name="Espace réservé du texte 7"/>
          <p:cNvSpPr>
            <a:spLocks noGrp="1"/>
          </p:cNvSpPr>
          <p:nvPr>
            <p:ph type="body" sz="quarter" idx="15" hasCustomPrompt="1"/>
          </p:nvPr>
        </p:nvSpPr>
        <p:spPr>
          <a:xfrm>
            <a:off x="1019437" y="1362834"/>
            <a:ext cx="5076564" cy="624017"/>
          </a:xfrm>
          <a:ln>
            <a:noFill/>
          </a:ln>
        </p:spPr>
        <p:txBody>
          <a:bodyPr anchor="t"/>
          <a:lstStyle>
            <a:lvl1pPr marL="0" algn="l">
              <a:buFontTx/>
              <a:buNone/>
              <a:defRPr sz="4000" b="1" i="0">
                <a:solidFill>
                  <a:schemeClr val="tx2"/>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fr-FR" dirty="0"/>
              <a:t>Titre</a:t>
            </a:r>
          </a:p>
        </p:txBody>
      </p:sp>
      <p:sp>
        <p:nvSpPr>
          <p:cNvPr id="8" name="Espace réservé du texte 7"/>
          <p:cNvSpPr>
            <a:spLocks noGrp="1"/>
          </p:cNvSpPr>
          <p:nvPr>
            <p:ph type="body" sz="quarter" idx="12" hasCustomPrompt="1"/>
          </p:nvPr>
        </p:nvSpPr>
        <p:spPr>
          <a:xfrm>
            <a:off x="1163453" y="3942968"/>
            <a:ext cx="2268251" cy="830997"/>
          </a:xfrm>
        </p:spPr>
        <p:txBody>
          <a:bodyPr/>
          <a:lstStyle>
            <a:lvl1pPr marL="0">
              <a:buFontTx/>
              <a:buNone/>
              <a:defRPr sz="4000" b="1" i="0">
                <a:solidFill>
                  <a:schemeClr val="accent1"/>
                </a:solidFill>
              </a:defRPr>
            </a:lvl1pPr>
            <a:lvl2pPr marL="107997" indent="-107997">
              <a:lnSpc>
                <a:spcPct val="100000"/>
              </a:lnSpc>
              <a:spcBef>
                <a:spcPts val="0"/>
              </a:spcBef>
              <a:buFont typeface="Segoe UI" panose="020B0502040204020203" pitchFamily="34" charset="0"/>
              <a:buChar char="›"/>
              <a:defRPr sz="1000" b="0" i="0">
                <a:solidFill>
                  <a:schemeClr val="tx2"/>
                </a:solidFill>
              </a:defRPr>
            </a:lvl2pPr>
            <a:lvl3pPr marL="0">
              <a:buFontTx/>
              <a:buNone/>
              <a:defRPr sz="1600" b="0" i="0"/>
            </a:lvl3pPr>
            <a:lvl4pPr marL="0" indent="0">
              <a:buFontTx/>
              <a:buNone/>
              <a:defRPr sz="1600" b="0" i="0"/>
            </a:lvl4pPr>
            <a:lvl5pPr marL="0" indent="0">
              <a:buFontTx/>
              <a:buNone/>
              <a:defRPr sz="1600" b="0" i="0"/>
            </a:lvl5pPr>
          </a:lstStyle>
          <a:p>
            <a:pPr lvl="0"/>
            <a:r>
              <a:rPr lang="fr-FR" dirty="0"/>
              <a:t>Niveau 1</a:t>
            </a:r>
          </a:p>
          <a:p>
            <a:pPr lvl="1"/>
            <a:r>
              <a:rPr lang="fr-FR" dirty="0"/>
              <a:t>Deuxième niveau</a:t>
            </a:r>
          </a:p>
        </p:txBody>
      </p:sp>
      <p:sp>
        <p:nvSpPr>
          <p:cNvPr id="9" name="Espace réservé du texte 7"/>
          <p:cNvSpPr>
            <a:spLocks noGrp="1"/>
          </p:cNvSpPr>
          <p:nvPr>
            <p:ph type="body" sz="quarter" idx="16" hasCustomPrompt="1"/>
          </p:nvPr>
        </p:nvSpPr>
        <p:spPr>
          <a:xfrm>
            <a:off x="3683733" y="3945250"/>
            <a:ext cx="2268251" cy="830997"/>
          </a:xfrm>
        </p:spPr>
        <p:txBody>
          <a:bodyPr/>
          <a:lstStyle>
            <a:lvl1pPr marL="0">
              <a:buFontTx/>
              <a:buNone/>
              <a:defRPr sz="4000" b="1" i="0">
                <a:solidFill>
                  <a:schemeClr val="accent1"/>
                </a:solidFill>
              </a:defRPr>
            </a:lvl1pPr>
            <a:lvl2pPr marL="107997" indent="-107997">
              <a:lnSpc>
                <a:spcPct val="100000"/>
              </a:lnSpc>
              <a:spcBef>
                <a:spcPts val="0"/>
              </a:spcBef>
              <a:buFont typeface="Segoe UI" panose="020B0502040204020203" pitchFamily="34" charset="0"/>
              <a:buChar char="›"/>
              <a:defRPr sz="1000" b="0" i="0">
                <a:solidFill>
                  <a:schemeClr val="tx2"/>
                </a:solidFill>
              </a:defRPr>
            </a:lvl2pPr>
            <a:lvl3pPr marL="0">
              <a:buFontTx/>
              <a:buNone/>
              <a:defRPr sz="1600" b="0" i="0"/>
            </a:lvl3pPr>
            <a:lvl4pPr marL="0" indent="0">
              <a:buFontTx/>
              <a:buNone/>
              <a:defRPr sz="1600" b="0" i="0"/>
            </a:lvl4pPr>
            <a:lvl5pPr marL="0" indent="0">
              <a:buFontTx/>
              <a:buNone/>
              <a:defRPr sz="1600" b="0" i="0"/>
            </a:lvl5pPr>
          </a:lstStyle>
          <a:p>
            <a:pPr lvl="0"/>
            <a:r>
              <a:rPr lang="fr-FR" dirty="0"/>
              <a:t>Niveau 1</a:t>
            </a:r>
          </a:p>
          <a:p>
            <a:pPr lvl="1"/>
            <a:r>
              <a:rPr lang="fr-FR" dirty="0"/>
              <a:t>Deuxième niveau</a:t>
            </a:r>
          </a:p>
        </p:txBody>
      </p:sp>
      <p:sp>
        <p:nvSpPr>
          <p:cNvPr id="10" name="Espace réservé du texte 7"/>
          <p:cNvSpPr>
            <a:spLocks noGrp="1"/>
          </p:cNvSpPr>
          <p:nvPr>
            <p:ph type="body" sz="quarter" idx="17" hasCustomPrompt="1"/>
          </p:nvPr>
        </p:nvSpPr>
        <p:spPr>
          <a:xfrm>
            <a:off x="6168008" y="3942968"/>
            <a:ext cx="2268251" cy="830997"/>
          </a:xfrm>
        </p:spPr>
        <p:txBody>
          <a:bodyPr/>
          <a:lstStyle>
            <a:lvl1pPr marL="0">
              <a:buFontTx/>
              <a:buNone/>
              <a:defRPr sz="4000" b="1" i="0">
                <a:solidFill>
                  <a:schemeClr val="accent1"/>
                </a:solidFill>
              </a:defRPr>
            </a:lvl1pPr>
            <a:lvl2pPr marL="107997" indent="-107997">
              <a:lnSpc>
                <a:spcPct val="100000"/>
              </a:lnSpc>
              <a:spcBef>
                <a:spcPts val="0"/>
              </a:spcBef>
              <a:buFont typeface="Segoe UI" panose="020B0502040204020203" pitchFamily="34" charset="0"/>
              <a:buChar char="›"/>
              <a:defRPr sz="1000" b="0" i="0">
                <a:solidFill>
                  <a:schemeClr val="tx2"/>
                </a:solidFill>
              </a:defRPr>
            </a:lvl2pPr>
            <a:lvl3pPr marL="0">
              <a:buFontTx/>
              <a:buNone/>
              <a:defRPr sz="1600" b="0" i="0"/>
            </a:lvl3pPr>
            <a:lvl4pPr marL="0" indent="0">
              <a:buFontTx/>
              <a:buNone/>
              <a:defRPr sz="1600" b="0" i="0"/>
            </a:lvl4pPr>
            <a:lvl5pPr marL="0" indent="0">
              <a:buFontTx/>
              <a:buNone/>
              <a:defRPr sz="1600" b="0" i="0"/>
            </a:lvl5pPr>
          </a:lstStyle>
          <a:p>
            <a:pPr lvl="0"/>
            <a:r>
              <a:rPr lang="fr-FR" dirty="0"/>
              <a:t>Niveau 1</a:t>
            </a:r>
          </a:p>
          <a:p>
            <a:pPr lvl="1"/>
            <a:r>
              <a:rPr lang="fr-FR" dirty="0"/>
              <a:t>Deuxième niveau</a:t>
            </a:r>
          </a:p>
        </p:txBody>
      </p:sp>
      <p:sp>
        <p:nvSpPr>
          <p:cNvPr id="12" name="Espace réservé du texte 7"/>
          <p:cNvSpPr>
            <a:spLocks noGrp="1"/>
          </p:cNvSpPr>
          <p:nvPr>
            <p:ph type="body" sz="quarter" idx="18" hasCustomPrompt="1"/>
          </p:nvPr>
        </p:nvSpPr>
        <p:spPr>
          <a:xfrm>
            <a:off x="8699719" y="3945250"/>
            <a:ext cx="2268251" cy="830997"/>
          </a:xfrm>
        </p:spPr>
        <p:txBody>
          <a:bodyPr/>
          <a:lstStyle>
            <a:lvl1pPr marL="0">
              <a:buFontTx/>
              <a:buNone/>
              <a:defRPr sz="4000" b="1" i="0">
                <a:solidFill>
                  <a:schemeClr val="accent1"/>
                </a:solidFill>
              </a:defRPr>
            </a:lvl1pPr>
            <a:lvl2pPr marL="107997" indent="-107997">
              <a:lnSpc>
                <a:spcPct val="100000"/>
              </a:lnSpc>
              <a:spcBef>
                <a:spcPts val="0"/>
              </a:spcBef>
              <a:buFont typeface="Segoe UI" panose="020B0502040204020203" pitchFamily="34" charset="0"/>
              <a:buChar char="›"/>
              <a:defRPr sz="1000" b="0" i="0">
                <a:solidFill>
                  <a:schemeClr val="tx2"/>
                </a:solidFill>
              </a:defRPr>
            </a:lvl2pPr>
            <a:lvl3pPr marL="0">
              <a:buFontTx/>
              <a:buNone/>
              <a:defRPr sz="1600" b="0" i="0"/>
            </a:lvl3pPr>
            <a:lvl4pPr marL="0" indent="0">
              <a:buFontTx/>
              <a:buNone/>
              <a:defRPr sz="1600" b="0" i="0"/>
            </a:lvl4pPr>
            <a:lvl5pPr marL="0" indent="0">
              <a:buFontTx/>
              <a:buNone/>
              <a:defRPr sz="1600" b="0" i="0"/>
            </a:lvl5pPr>
          </a:lstStyle>
          <a:p>
            <a:pPr lvl="0"/>
            <a:r>
              <a:rPr lang="fr-FR" dirty="0"/>
              <a:t>Niveau 1</a:t>
            </a:r>
          </a:p>
          <a:p>
            <a:pPr lvl="1"/>
            <a:r>
              <a:rPr lang="fr-FR" dirty="0"/>
              <a:t>Deuxième niveau</a:t>
            </a:r>
          </a:p>
        </p:txBody>
      </p:sp>
    </p:spTree>
    <p:extLst>
      <p:ext uri="{BB962C8B-B14F-4D97-AF65-F5344CB8AC3E}">
        <p14:creationId xmlns:p14="http://schemas.microsoft.com/office/powerpoint/2010/main" val="288587057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Titre seul">
    <p:bg>
      <p:bgRef idx="1001">
        <a:schemeClr val="bg1"/>
      </p:bgRef>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pied de page 2"/>
          <p:cNvSpPr>
            <a:spLocks noGrp="1"/>
          </p:cNvSpPr>
          <p:nvPr>
            <p:ph type="ftr" sz="quarter" idx="10"/>
          </p:nvPr>
        </p:nvSpPr>
        <p:spPr/>
        <p:txBody>
          <a:bodyPr/>
          <a:lstStyle/>
          <a:p>
            <a:r>
              <a:rPr lang="en-US"/>
              <a:t>Cegid Retail - Never Miss a Sale</a:t>
            </a:r>
            <a:endParaRPr lang="fr-FR" dirty="0"/>
          </a:p>
        </p:txBody>
      </p:sp>
      <p:sp>
        <p:nvSpPr>
          <p:cNvPr id="6" name="Espace réservé du numéro de diapositive 5"/>
          <p:cNvSpPr>
            <a:spLocks noGrp="1"/>
          </p:cNvSpPr>
          <p:nvPr>
            <p:ph type="sldNum" sz="quarter" idx="13"/>
          </p:nvPr>
        </p:nvSpPr>
        <p:spPr/>
        <p:txBody>
          <a:bodyPr/>
          <a:lstStyle>
            <a:lvl1pPr algn="l">
              <a:defRPr/>
            </a:lvl1pPr>
          </a:lstStyle>
          <a:p>
            <a:fld id="{72F7D735-2684-4015-BC38-8C62B24B466E}" type="slidenum">
              <a:rPr lang="fr-FR" smtClean="0"/>
              <a:pPr/>
              <a:t>‹N°›</a:t>
            </a:fld>
            <a:endParaRPr lang="fr-FR" dirty="0"/>
          </a:p>
        </p:txBody>
      </p:sp>
    </p:spTree>
    <p:extLst>
      <p:ext uri="{BB962C8B-B14F-4D97-AF65-F5344CB8AC3E}">
        <p14:creationId xmlns:p14="http://schemas.microsoft.com/office/powerpoint/2010/main" val="3127444152"/>
      </p:ext>
    </p:extLst>
  </p:cSld>
  <p:clrMapOvr>
    <a:overrideClrMapping bg1="lt1" tx1="dk1" bg2="lt2" tx2="dk2" accent1="accent1" accent2="accent2" accent3="accent3" accent4="accent4" accent5="accent5" accent6="accent6" hlink="hlink" folHlink="folHlink"/>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preserve="1" userDrawn="1">
  <p:cSld name="FAQ">
    <p:bg>
      <p:bgPr>
        <a:solidFill>
          <a:schemeClr val="accent1"/>
        </a:solidFill>
        <a:effectLst/>
      </p:bgPr>
    </p:bg>
    <p:spTree>
      <p:nvGrpSpPr>
        <p:cNvPr id="1" name=""/>
        <p:cNvGrpSpPr/>
        <p:nvPr/>
      </p:nvGrpSpPr>
      <p:grpSpPr>
        <a:xfrm>
          <a:off x="0" y="0"/>
          <a:ext cx="0" cy="0"/>
          <a:chOff x="0" y="0"/>
          <a:chExt cx="0" cy="0"/>
        </a:xfrm>
      </p:grpSpPr>
      <p:sp>
        <p:nvSpPr>
          <p:cNvPr id="9" name="Titre 1"/>
          <p:cNvSpPr>
            <a:spLocks noGrp="1"/>
          </p:cNvSpPr>
          <p:nvPr>
            <p:ph type="title"/>
          </p:nvPr>
        </p:nvSpPr>
        <p:spPr>
          <a:xfrm>
            <a:off x="6384034" y="2065807"/>
            <a:ext cx="4716599" cy="1951645"/>
          </a:xfrm>
        </p:spPr>
        <p:txBody>
          <a:bodyPr anchor="t"/>
          <a:lstStyle>
            <a:lvl1pPr>
              <a:lnSpc>
                <a:spcPct val="110000"/>
              </a:lnSpc>
              <a:defRPr sz="6000">
                <a:solidFill>
                  <a:schemeClr val="bg1"/>
                </a:solidFill>
              </a:defRPr>
            </a:lvl1pPr>
          </a:lstStyle>
          <a:p>
            <a:r>
              <a:rPr lang="fr-FR"/>
              <a:t>Modifiez le style du titre</a:t>
            </a:r>
            <a:endParaRPr lang="fr-FR" dirty="0"/>
          </a:p>
        </p:txBody>
      </p:sp>
      <p:pic>
        <p:nvPicPr>
          <p:cNvPr id="3" name="Image 2">
            <a:extLst>
              <a:ext uri="{FF2B5EF4-FFF2-40B4-BE49-F238E27FC236}">
                <a16:creationId xmlns:a16="http://schemas.microsoft.com/office/drawing/2014/main" id="{8981C53B-4986-204B-8562-304F54D65D9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43473" y="1844825"/>
            <a:ext cx="3473564" cy="3473564"/>
          </a:xfrm>
          <a:prstGeom prst="rect">
            <a:avLst/>
          </a:prstGeom>
        </p:spPr>
      </p:pic>
    </p:spTree>
    <p:extLst>
      <p:ext uri="{BB962C8B-B14F-4D97-AF65-F5344CB8AC3E}">
        <p14:creationId xmlns:p14="http://schemas.microsoft.com/office/powerpoint/2010/main" val="426150836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preserve="1" userDrawn="1">
  <p:cSld name="Clôture">
    <p:bg>
      <p:bgPr>
        <a:solidFill>
          <a:schemeClr val="accent3"/>
        </a:solidFill>
        <a:effectLst/>
      </p:bgPr>
    </p:bg>
    <p:spTree>
      <p:nvGrpSpPr>
        <p:cNvPr id="1" name=""/>
        <p:cNvGrpSpPr/>
        <p:nvPr/>
      </p:nvGrpSpPr>
      <p:grpSpPr>
        <a:xfrm>
          <a:off x="0" y="0"/>
          <a:ext cx="0" cy="0"/>
          <a:chOff x="0" y="0"/>
          <a:chExt cx="0" cy="0"/>
        </a:xfrm>
      </p:grpSpPr>
      <p:sp>
        <p:nvSpPr>
          <p:cNvPr id="5" name="Sous-titre 2"/>
          <p:cNvSpPr>
            <a:spLocks noGrp="1"/>
          </p:cNvSpPr>
          <p:nvPr>
            <p:ph type="subTitle" idx="1" hasCustomPrompt="1"/>
          </p:nvPr>
        </p:nvSpPr>
        <p:spPr>
          <a:xfrm>
            <a:off x="4505901" y="2805754"/>
            <a:ext cx="6552803" cy="1246495"/>
          </a:xfrm>
        </p:spPr>
        <p:txBody>
          <a:bodyPr/>
          <a:lstStyle>
            <a:lvl1pPr marL="0" indent="0" algn="l">
              <a:lnSpc>
                <a:spcPct val="90000"/>
              </a:lnSpc>
              <a:buNone/>
              <a:defRPr sz="900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dirty="0"/>
              <a:t>Clôture</a:t>
            </a:r>
          </a:p>
        </p:txBody>
      </p:sp>
      <p:pic>
        <p:nvPicPr>
          <p:cNvPr id="7" name="Imag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321780" y="5856297"/>
            <a:ext cx="1440000" cy="680731"/>
          </a:xfrm>
          <a:prstGeom prst="rect">
            <a:avLst/>
          </a:prstGeom>
        </p:spPr>
      </p:pic>
      <p:sp>
        <p:nvSpPr>
          <p:cNvPr id="8" name="object 4"/>
          <p:cNvSpPr/>
          <p:nvPr userDrawn="1"/>
        </p:nvSpPr>
        <p:spPr>
          <a:xfrm>
            <a:off x="1847528" y="908720"/>
            <a:ext cx="2736304" cy="3384376"/>
          </a:xfrm>
          <a:prstGeom prst="rect">
            <a:avLst/>
          </a:prstGeom>
          <a:blipFill>
            <a:blip r:embed="rId3" cstate="email">
              <a:extLst>
                <a:ext uri="{28A0092B-C50C-407E-A947-70E740481C1C}">
                  <a14:useLocalDpi xmlns:a14="http://schemas.microsoft.com/office/drawing/2010/main"/>
                </a:ext>
              </a:extLst>
            </a:blip>
            <a:srcRect/>
            <a:stretch>
              <a:fillRect/>
            </a:stretch>
          </a:blipFill>
        </p:spPr>
        <p:txBody>
          <a:bodyPr wrap="square" lIns="0" tIns="0" rIns="0" bIns="0" rtlCol="0"/>
          <a:lstStyle/>
          <a:p>
            <a:endParaRPr sz="663"/>
          </a:p>
        </p:txBody>
      </p:sp>
    </p:spTree>
    <p:extLst>
      <p:ext uri="{BB962C8B-B14F-4D97-AF65-F5344CB8AC3E}">
        <p14:creationId xmlns:p14="http://schemas.microsoft.com/office/powerpoint/2010/main" val="180363922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Only title">
    <p:bg>
      <p:bgRef idx="1001">
        <a:schemeClr val="bg1"/>
      </p:bgRef>
    </p:bg>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a:t>Click and change the title</a:t>
            </a:r>
          </a:p>
        </p:txBody>
      </p:sp>
      <p:sp>
        <p:nvSpPr>
          <p:cNvPr id="3" name="Espace réservé du pied de page 2"/>
          <p:cNvSpPr>
            <a:spLocks noGrp="1"/>
          </p:cNvSpPr>
          <p:nvPr>
            <p:ph type="ftr" sz="quarter" idx="10"/>
          </p:nvPr>
        </p:nvSpPr>
        <p:spPr/>
        <p:txBody>
          <a:bodyPr/>
          <a:lstStyle/>
          <a:p>
            <a:pPr defTabSz="1219170"/>
            <a:r>
              <a:rPr lang="en-GB">
                <a:solidFill>
                  <a:srgbClr val="002C52"/>
                </a:solidFill>
              </a:rPr>
              <a:t>Confidential |  August 2019</a:t>
            </a:r>
          </a:p>
        </p:txBody>
      </p:sp>
      <p:sp>
        <p:nvSpPr>
          <p:cNvPr id="6" name="Espace réservé du numéro de diapositive 5"/>
          <p:cNvSpPr>
            <a:spLocks noGrp="1"/>
          </p:cNvSpPr>
          <p:nvPr>
            <p:ph type="sldNum" sz="quarter" idx="13"/>
          </p:nvPr>
        </p:nvSpPr>
        <p:spPr/>
        <p:txBody>
          <a:bodyPr/>
          <a:lstStyle>
            <a:lvl1pPr algn="l">
              <a:defRPr/>
            </a:lvl1pPr>
          </a:lstStyle>
          <a:p>
            <a:pPr defTabSz="1219170"/>
            <a:fld id="{72F7D735-2684-4015-BC38-8C62B24B466E}" type="slidenum">
              <a:rPr lang="en-GB" smtClean="0">
                <a:solidFill>
                  <a:srgbClr val="0046FE"/>
                </a:solidFill>
              </a:rPr>
              <a:pPr defTabSz="1219170"/>
              <a:t>‹N°›</a:t>
            </a:fld>
            <a:endParaRPr lang="en-GB">
              <a:solidFill>
                <a:srgbClr val="0046FE"/>
              </a:solidFill>
            </a:endParaRPr>
          </a:p>
        </p:txBody>
      </p:sp>
    </p:spTree>
    <p:extLst>
      <p:ext uri="{BB962C8B-B14F-4D97-AF65-F5344CB8AC3E}">
        <p14:creationId xmlns:p14="http://schemas.microsoft.com/office/powerpoint/2010/main" val="3077458064"/>
      </p:ext>
    </p:extLst>
  </p:cSld>
  <p:clrMapOvr>
    <a:overrideClrMapping bg1="lt1" tx1="dk1" bg2="lt2" tx2="dk2" accent1="accent1" accent2="accent2" accent3="accent3" accent4="accent4" accent5="accent5" accent6="accent6" hlink="hlink" folHlink="folHlink"/>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type="title" preserve="1">
  <p:cSld name="Ouverture">
    <p:bg>
      <p:bgPr>
        <a:solidFill>
          <a:schemeClr val="tx2"/>
        </a:solidFill>
        <a:effectLst/>
      </p:bgPr>
    </p:bg>
    <p:spTree>
      <p:nvGrpSpPr>
        <p:cNvPr id="1" name=""/>
        <p:cNvGrpSpPr/>
        <p:nvPr/>
      </p:nvGrpSpPr>
      <p:grpSpPr>
        <a:xfrm>
          <a:off x="0" y="0"/>
          <a:ext cx="0" cy="0"/>
          <a:chOff x="0" y="0"/>
          <a:chExt cx="0" cy="0"/>
        </a:xfrm>
      </p:grpSpPr>
      <p:pic>
        <p:nvPicPr>
          <p:cNvPr id="7" name="Imag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732000" y="0"/>
            <a:ext cx="5112000" cy="2423699"/>
          </a:xfrm>
          <a:prstGeom prst="rect">
            <a:avLst/>
          </a:prstGeom>
        </p:spPr>
      </p:pic>
      <p:sp>
        <p:nvSpPr>
          <p:cNvPr id="2" name="Titre 1"/>
          <p:cNvSpPr>
            <a:spLocks noGrp="1"/>
          </p:cNvSpPr>
          <p:nvPr>
            <p:ph type="ctrTitle"/>
          </p:nvPr>
        </p:nvSpPr>
        <p:spPr>
          <a:xfrm>
            <a:off x="2590469" y="1486720"/>
            <a:ext cx="8906207" cy="2687915"/>
          </a:xfrm>
        </p:spPr>
        <p:txBody>
          <a:bodyPr anchor="b"/>
          <a:lstStyle>
            <a:lvl1pPr algn="l">
              <a:lnSpc>
                <a:spcPct val="110000"/>
              </a:lnSpc>
              <a:defRPr sz="8000">
                <a:solidFill>
                  <a:schemeClr val="bg1"/>
                </a:solidFill>
              </a:defRPr>
            </a:lvl1pPr>
          </a:lstStyle>
          <a:p>
            <a:r>
              <a:rPr lang="fr-FR" dirty="0"/>
              <a:t>Cliquez et modifiez le titre</a:t>
            </a:r>
          </a:p>
        </p:txBody>
      </p:sp>
      <p:sp>
        <p:nvSpPr>
          <p:cNvPr id="3" name="Sous-titre 2"/>
          <p:cNvSpPr>
            <a:spLocks noGrp="1"/>
          </p:cNvSpPr>
          <p:nvPr>
            <p:ph type="subTitle" idx="1"/>
          </p:nvPr>
        </p:nvSpPr>
        <p:spPr>
          <a:xfrm>
            <a:off x="2590469" y="4578805"/>
            <a:ext cx="8906207" cy="1142364"/>
          </a:xfrm>
        </p:spPr>
        <p:txBody>
          <a:bodyPr/>
          <a:lstStyle>
            <a:lvl1pPr marL="0" indent="0" algn="l">
              <a:lnSpc>
                <a:spcPct val="110000"/>
              </a:lnSpc>
              <a:buNone/>
              <a:defRPr sz="3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dirty="0"/>
              <a:t>Cliquez pour modifier le style des sous-titres du masque</a:t>
            </a:r>
          </a:p>
        </p:txBody>
      </p:sp>
      <p:sp>
        <p:nvSpPr>
          <p:cNvPr id="5" name="Espace réservé du pied de page 4"/>
          <p:cNvSpPr>
            <a:spLocks noGrp="1"/>
          </p:cNvSpPr>
          <p:nvPr>
            <p:ph type="ftr" sz="quarter" idx="11"/>
          </p:nvPr>
        </p:nvSpPr>
        <p:spPr>
          <a:xfrm>
            <a:off x="2590468" y="6143899"/>
            <a:ext cx="6552000" cy="230832"/>
          </a:xfrm>
        </p:spPr>
        <p:txBody>
          <a:bodyPr/>
          <a:lstStyle>
            <a:lvl1pPr>
              <a:defRPr sz="1500"/>
            </a:lvl1pPr>
          </a:lstStyle>
          <a:p>
            <a:r>
              <a:rPr lang="fr-FR" dirty="0">
                <a:solidFill>
                  <a:srgbClr val="002C52"/>
                </a:solidFill>
              </a:rPr>
              <a:t>Niveau de confidentialité  |  JJ/MM/AAAA  |  Présentateur</a:t>
            </a:r>
          </a:p>
        </p:txBody>
      </p:sp>
      <p:pic>
        <p:nvPicPr>
          <p:cNvPr id="6" name="Image 5"/>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321780" y="5856297"/>
            <a:ext cx="1440000" cy="680731"/>
          </a:xfrm>
          <a:prstGeom prst="rect">
            <a:avLst/>
          </a:prstGeom>
        </p:spPr>
      </p:pic>
    </p:spTree>
    <p:extLst>
      <p:ext uri="{BB962C8B-B14F-4D97-AF65-F5344CB8AC3E}">
        <p14:creationId xmlns:p14="http://schemas.microsoft.com/office/powerpoint/2010/main" val="67690787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preserve="1" userDrawn="1">
  <p:cSld name="Sommaire">
    <p:spTree>
      <p:nvGrpSpPr>
        <p:cNvPr id="1" name=""/>
        <p:cNvGrpSpPr/>
        <p:nvPr/>
      </p:nvGrpSpPr>
      <p:grpSpPr>
        <a:xfrm>
          <a:off x="0" y="0"/>
          <a:ext cx="0" cy="0"/>
          <a:chOff x="0" y="0"/>
          <a:chExt cx="0" cy="0"/>
        </a:xfrm>
      </p:grpSpPr>
      <p:sp>
        <p:nvSpPr>
          <p:cNvPr id="10" name="ZoneTexte 9"/>
          <p:cNvSpPr txBox="1"/>
          <p:nvPr userDrawn="1"/>
        </p:nvSpPr>
        <p:spPr>
          <a:xfrm>
            <a:off x="2525591" y="476672"/>
            <a:ext cx="3735757" cy="923330"/>
          </a:xfrm>
          <a:prstGeom prst="rect">
            <a:avLst/>
          </a:prstGeom>
          <a:noFill/>
        </p:spPr>
        <p:txBody>
          <a:bodyPr wrap="none" lIns="36000" tIns="0" rIns="36000" bIns="0" rtlCol="0">
            <a:spAutoFit/>
          </a:bodyPr>
          <a:lstStyle/>
          <a:p>
            <a:r>
              <a:rPr lang="fr-FR" sz="6000" b="1" dirty="0">
                <a:solidFill>
                  <a:srgbClr val="002C52"/>
                </a:solidFill>
              </a:rPr>
              <a:t>Sommaire</a:t>
            </a:r>
          </a:p>
        </p:txBody>
      </p:sp>
      <p:sp>
        <p:nvSpPr>
          <p:cNvPr id="9" name="object 4"/>
          <p:cNvSpPr/>
          <p:nvPr userDrawn="1"/>
        </p:nvSpPr>
        <p:spPr>
          <a:xfrm>
            <a:off x="428" y="1400001"/>
            <a:ext cx="12191144" cy="5457565"/>
          </a:xfrm>
          <a:custGeom>
            <a:avLst/>
            <a:gdLst/>
            <a:ahLst/>
            <a:cxnLst/>
            <a:rect l="l" t="t" r="r" b="b"/>
            <a:pathLst>
              <a:path w="20104100" h="9172575">
                <a:moveTo>
                  <a:pt x="0" y="9172495"/>
                </a:moveTo>
                <a:lnTo>
                  <a:pt x="20104099" y="9172495"/>
                </a:lnTo>
                <a:lnTo>
                  <a:pt x="20104099" y="0"/>
                </a:lnTo>
                <a:lnTo>
                  <a:pt x="0" y="0"/>
                </a:lnTo>
                <a:lnTo>
                  <a:pt x="0" y="9172495"/>
                </a:lnTo>
                <a:close/>
              </a:path>
            </a:pathLst>
          </a:custGeom>
          <a:solidFill>
            <a:schemeClr val="bg2"/>
          </a:solidFill>
          <a:ln>
            <a:noFill/>
          </a:ln>
        </p:spPr>
        <p:txBody>
          <a:bodyPr wrap="square" lIns="0" tIns="0" rIns="0" bIns="0" rtlCol="0"/>
          <a:lstStyle/>
          <a:p>
            <a:endParaRPr sz="663">
              <a:solidFill>
                <a:srgbClr val="002C52"/>
              </a:solidFill>
            </a:endParaRPr>
          </a:p>
        </p:txBody>
      </p:sp>
      <p:sp>
        <p:nvSpPr>
          <p:cNvPr id="3" name="Espace réservé du pied de page 2"/>
          <p:cNvSpPr>
            <a:spLocks noGrp="1"/>
          </p:cNvSpPr>
          <p:nvPr>
            <p:ph type="ftr" sz="quarter" idx="10"/>
          </p:nvPr>
        </p:nvSpPr>
        <p:spPr/>
        <p:txBody>
          <a:bodyPr/>
          <a:lstStyle/>
          <a:p>
            <a:r>
              <a:rPr lang="fr-FR">
                <a:solidFill>
                  <a:srgbClr val="002C52"/>
                </a:solidFill>
              </a:rPr>
              <a:t>Niveau de confidentialité  |  JJ/MM/AAAA  |  Présentateur</a:t>
            </a:r>
            <a:endParaRPr lang="fr-FR" dirty="0">
              <a:solidFill>
                <a:srgbClr val="002C52"/>
              </a:solidFill>
            </a:endParaRPr>
          </a:p>
        </p:txBody>
      </p:sp>
      <p:sp>
        <p:nvSpPr>
          <p:cNvPr id="4" name="Espace réservé du numéro de diapositive 3"/>
          <p:cNvSpPr>
            <a:spLocks noGrp="1"/>
          </p:cNvSpPr>
          <p:nvPr>
            <p:ph type="sldNum" sz="quarter" idx="11"/>
          </p:nvPr>
        </p:nvSpPr>
        <p:spPr/>
        <p:txBody>
          <a:bodyPr/>
          <a:lstStyle>
            <a:lvl1pPr algn="l">
              <a:defRPr/>
            </a:lvl1pPr>
          </a:lstStyle>
          <a:p>
            <a:fld id="{72F7D735-2684-4015-BC38-8C62B24B466E}" type="slidenum">
              <a:rPr smtClean="0">
                <a:solidFill>
                  <a:srgbClr val="0046FE"/>
                </a:solidFill>
              </a:rPr>
              <a:pPr/>
              <a:t>‹N°›</a:t>
            </a:fld>
            <a:endParaRPr dirty="0">
              <a:solidFill>
                <a:srgbClr val="0046FE"/>
              </a:solidFill>
            </a:endParaRPr>
          </a:p>
        </p:txBody>
      </p:sp>
      <p:sp>
        <p:nvSpPr>
          <p:cNvPr id="6" name="Espace réservé du texte 7"/>
          <p:cNvSpPr>
            <a:spLocks noGrp="1"/>
          </p:cNvSpPr>
          <p:nvPr>
            <p:ph type="body" sz="quarter" idx="12"/>
          </p:nvPr>
        </p:nvSpPr>
        <p:spPr>
          <a:xfrm>
            <a:off x="3204250" y="1987891"/>
            <a:ext cx="8292425" cy="1007968"/>
          </a:xfrm>
        </p:spPr>
        <p:txBody>
          <a:bodyPr/>
          <a:lstStyle>
            <a:lvl1pPr marL="0">
              <a:lnSpc>
                <a:spcPct val="110000"/>
              </a:lnSpc>
              <a:spcBef>
                <a:spcPts val="2400"/>
              </a:spcBef>
              <a:spcAft>
                <a:spcPts val="300"/>
              </a:spcAft>
              <a:buFontTx/>
              <a:buNone/>
              <a:defRPr sz="3000" b="1" i="0"/>
            </a:lvl1pPr>
            <a:lvl2pPr marL="0">
              <a:lnSpc>
                <a:spcPct val="100000"/>
              </a:lnSpc>
              <a:spcBef>
                <a:spcPts val="0"/>
              </a:spcBef>
              <a:buFontTx/>
              <a:buNone/>
              <a:defRPr sz="1600" b="0" i="0">
                <a:solidFill>
                  <a:schemeClr val="tx2"/>
                </a:solidFill>
              </a:defRPr>
            </a:lvl2pPr>
            <a:lvl3pPr marL="0">
              <a:buFontTx/>
              <a:buNone/>
              <a:defRPr sz="1600" b="0" i="0"/>
            </a:lvl3pPr>
            <a:lvl4pPr marL="0" indent="0">
              <a:buFontTx/>
              <a:buNone/>
              <a:defRPr sz="1600" b="0" i="0"/>
            </a:lvl4pPr>
            <a:lvl5pPr marL="0" indent="0">
              <a:buFontTx/>
              <a:buNone/>
              <a:defRPr sz="1600" b="0" i="0"/>
            </a:lvl5pPr>
          </a:lstStyle>
          <a:p>
            <a:pPr lvl="0"/>
            <a:r>
              <a:rPr lang="fr-FR" dirty="0"/>
              <a:t>Cliquez pour modifier les styles du texte du masque</a:t>
            </a:r>
          </a:p>
        </p:txBody>
      </p:sp>
      <p:pic>
        <p:nvPicPr>
          <p:cNvPr id="12" name="Image 11">
            <a:extLst>
              <a:ext uri="{FF2B5EF4-FFF2-40B4-BE49-F238E27FC236}">
                <a16:creationId xmlns:a16="http://schemas.microsoft.com/office/drawing/2014/main" id="{B5B42BA5-A03D-2D47-9B15-60A86126BEC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074" y="6167565"/>
            <a:ext cx="1221599" cy="789827"/>
          </a:xfrm>
          <a:prstGeom prst="rect">
            <a:avLst/>
          </a:prstGeom>
        </p:spPr>
      </p:pic>
      <p:sp>
        <p:nvSpPr>
          <p:cNvPr id="7" name="Espace réservé du texte 7"/>
          <p:cNvSpPr>
            <a:spLocks noGrp="1"/>
          </p:cNvSpPr>
          <p:nvPr>
            <p:ph type="body" sz="quarter" idx="13" hasCustomPrompt="1"/>
          </p:nvPr>
        </p:nvSpPr>
        <p:spPr>
          <a:xfrm>
            <a:off x="2592461" y="1987891"/>
            <a:ext cx="515132" cy="468013"/>
          </a:xfrm>
        </p:spPr>
        <p:txBody>
          <a:bodyPr wrap="none"/>
          <a:lstStyle>
            <a:lvl1pPr marL="0" algn="r">
              <a:buFontTx/>
              <a:buNone/>
              <a:defRPr sz="3000" b="1" i="0">
                <a:solidFill>
                  <a:schemeClr val="tx1"/>
                </a:solidFill>
              </a:defRPr>
            </a:lvl1pPr>
            <a:lvl2pPr marL="0">
              <a:buFontTx/>
              <a:buNone/>
              <a:defRPr sz="1600" b="0" i="0">
                <a:solidFill>
                  <a:schemeClr val="tx2"/>
                </a:solidFill>
              </a:defRPr>
            </a:lvl2pPr>
            <a:lvl3pPr marL="0">
              <a:buFontTx/>
              <a:buNone/>
              <a:defRPr sz="1600" b="0" i="0"/>
            </a:lvl3pPr>
            <a:lvl4pPr marL="0" indent="0">
              <a:buFontTx/>
              <a:buNone/>
              <a:defRPr sz="1600" b="0" i="0"/>
            </a:lvl4pPr>
            <a:lvl5pPr marL="0" indent="0">
              <a:buFontTx/>
              <a:buNone/>
              <a:defRPr sz="1600" b="0" i="0"/>
            </a:lvl5pPr>
          </a:lstStyle>
          <a:p>
            <a:pPr lvl="0"/>
            <a:r>
              <a:rPr lang="fr-FR" dirty="0"/>
              <a:t>00</a:t>
            </a:r>
          </a:p>
        </p:txBody>
      </p:sp>
    </p:spTree>
    <p:extLst>
      <p:ext uri="{BB962C8B-B14F-4D97-AF65-F5344CB8AC3E}">
        <p14:creationId xmlns:p14="http://schemas.microsoft.com/office/powerpoint/2010/main" val="370828784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type="secHead" preserve="1">
  <p:cSld name="Partie 1">
    <p:bg>
      <p:bgPr>
        <a:solidFill>
          <a:schemeClr val="accent3"/>
        </a:solidFill>
        <a:effectLst/>
      </p:bgPr>
    </p:bg>
    <p:spTree>
      <p:nvGrpSpPr>
        <p:cNvPr id="1" name=""/>
        <p:cNvGrpSpPr/>
        <p:nvPr/>
      </p:nvGrpSpPr>
      <p:grpSpPr>
        <a:xfrm>
          <a:off x="0" y="0"/>
          <a:ext cx="0" cy="0"/>
          <a:chOff x="0" y="0"/>
          <a:chExt cx="0" cy="0"/>
        </a:xfrm>
      </p:grpSpPr>
      <p:sp>
        <p:nvSpPr>
          <p:cNvPr id="7" name="ZoneTexte 6"/>
          <p:cNvSpPr txBox="1"/>
          <p:nvPr userDrawn="1"/>
        </p:nvSpPr>
        <p:spPr>
          <a:xfrm>
            <a:off x="2567608" y="908720"/>
            <a:ext cx="1694942" cy="3046860"/>
          </a:xfrm>
          <a:prstGeom prst="rect">
            <a:avLst/>
          </a:prstGeom>
        </p:spPr>
        <p:txBody>
          <a:bodyPr vert="horz" wrap="non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algn="ctr"/>
            <a:r>
              <a:rPr lang="fr-FR" sz="21999" dirty="0">
                <a:solidFill>
                  <a:prstClr val="white"/>
                </a:solidFill>
              </a:rPr>
              <a:t>0</a:t>
            </a:r>
          </a:p>
        </p:txBody>
      </p:sp>
      <p:sp>
        <p:nvSpPr>
          <p:cNvPr id="11" name="object 5"/>
          <p:cNvSpPr>
            <a:spLocks noChangeAspect="1"/>
          </p:cNvSpPr>
          <p:nvPr userDrawn="1"/>
        </p:nvSpPr>
        <p:spPr>
          <a:xfrm>
            <a:off x="1" y="1"/>
            <a:ext cx="3406595" cy="6885385"/>
          </a:xfrm>
          <a:prstGeom prst="rect">
            <a:avLst/>
          </a:prstGeom>
          <a:blipFill>
            <a:blip r:embed="rId2" cstate="email">
              <a:extLst>
                <a:ext uri="{28A0092B-C50C-407E-A947-70E740481C1C}">
                  <a14:useLocalDpi xmlns:a14="http://schemas.microsoft.com/office/drawing/2010/main"/>
                </a:ext>
              </a:extLst>
            </a:blip>
            <a:srcRect/>
            <a:stretch>
              <a:fillRect l="-78934" t="-1444" r="-1"/>
            </a:stretch>
          </a:blipFill>
        </p:spPr>
        <p:txBody>
          <a:bodyPr wrap="square" lIns="0" tIns="0" rIns="0" bIns="0" rtlCol="0"/>
          <a:lstStyle/>
          <a:p>
            <a:endParaRPr sz="663">
              <a:solidFill>
                <a:srgbClr val="002C52"/>
              </a:solidFill>
            </a:endParaRPr>
          </a:p>
        </p:txBody>
      </p:sp>
      <p:sp>
        <p:nvSpPr>
          <p:cNvPr id="2" name="Titre 1"/>
          <p:cNvSpPr>
            <a:spLocks noGrp="1"/>
          </p:cNvSpPr>
          <p:nvPr>
            <p:ph type="title"/>
          </p:nvPr>
        </p:nvSpPr>
        <p:spPr>
          <a:xfrm>
            <a:off x="6384034" y="3645024"/>
            <a:ext cx="4716599" cy="2769989"/>
          </a:xfrm>
        </p:spPr>
        <p:txBody>
          <a:bodyPr anchor="t"/>
          <a:lstStyle>
            <a:lvl1pPr>
              <a:lnSpc>
                <a:spcPct val="100000"/>
              </a:lnSpc>
              <a:defRPr sz="6000">
                <a:solidFill>
                  <a:schemeClr val="bg1"/>
                </a:solidFill>
              </a:defRPr>
            </a:lvl1pPr>
          </a:lstStyle>
          <a:p>
            <a:r>
              <a:rPr lang="fr-FR" dirty="0"/>
              <a:t>Cliquez et modifiez le titre</a:t>
            </a:r>
          </a:p>
        </p:txBody>
      </p:sp>
      <p:sp>
        <p:nvSpPr>
          <p:cNvPr id="3" name="Espace réservé du texte 2"/>
          <p:cNvSpPr>
            <a:spLocks noGrp="1"/>
          </p:cNvSpPr>
          <p:nvPr>
            <p:ph type="body" idx="1" hasCustomPrompt="1"/>
          </p:nvPr>
        </p:nvSpPr>
        <p:spPr>
          <a:xfrm>
            <a:off x="4041018" y="908721"/>
            <a:ext cx="1719177" cy="3046988"/>
          </a:xfrm>
        </p:spPr>
        <p:txBody>
          <a:bodyPr wrap="none"/>
          <a:lstStyle>
            <a:lvl1pPr marL="0" indent="0">
              <a:lnSpc>
                <a:spcPct val="90000"/>
              </a:lnSpc>
              <a:buNone/>
              <a:defRPr sz="21999">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dirty="0"/>
              <a:t>0</a:t>
            </a:r>
          </a:p>
        </p:txBody>
      </p:sp>
    </p:spTree>
    <p:extLst>
      <p:ext uri="{BB962C8B-B14F-4D97-AF65-F5344CB8AC3E}">
        <p14:creationId xmlns:p14="http://schemas.microsoft.com/office/powerpoint/2010/main" val="271802157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type="secHead" preserve="1">
  <p:cSld name="1_Partie 1">
    <p:bg>
      <p:bgPr>
        <a:solidFill>
          <a:schemeClr val="accent3"/>
        </a:solidFill>
        <a:effectLst/>
      </p:bgPr>
    </p:bg>
    <p:spTree>
      <p:nvGrpSpPr>
        <p:cNvPr id="1" name=""/>
        <p:cNvGrpSpPr/>
        <p:nvPr/>
      </p:nvGrpSpPr>
      <p:grpSpPr>
        <a:xfrm>
          <a:off x="0" y="0"/>
          <a:ext cx="0" cy="0"/>
          <a:chOff x="0" y="0"/>
          <a:chExt cx="0" cy="0"/>
        </a:xfrm>
      </p:grpSpPr>
      <p:sp>
        <p:nvSpPr>
          <p:cNvPr id="7" name="ZoneTexte 6"/>
          <p:cNvSpPr txBox="1"/>
          <p:nvPr userDrawn="1"/>
        </p:nvSpPr>
        <p:spPr>
          <a:xfrm>
            <a:off x="5195901" y="908720"/>
            <a:ext cx="1694942" cy="3046860"/>
          </a:xfrm>
          <a:prstGeom prst="rect">
            <a:avLst/>
          </a:prstGeom>
        </p:spPr>
        <p:txBody>
          <a:bodyPr vert="horz" wrap="non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algn="ctr"/>
            <a:r>
              <a:rPr lang="fr-FR" sz="21999" dirty="0">
                <a:solidFill>
                  <a:prstClr val="white"/>
                </a:solidFill>
              </a:rPr>
              <a:t>0</a:t>
            </a:r>
          </a:p>
        </p:txBody>
      </p:sp>
      <p:sp>
        <p:nvSpPr>
          <p:cNvPr id="11" name="object 5"/>
          <p:cNvSpPr>
            <a:spLocks noChangeAspect="1"/>
          </p:cNvSpPr>
          <p:nvPr userDrawn="1"/>
        </p:nvSpPr>
        <p:spPr>
          <a:xfrm>
            <a:off x="1" y="1"/>
            <a:ext cx="6095572" cy="6885385"/>
          </a:xfrm>
          <a:prstGeom prst="rect">
            <a:avLst/>
          </a:prstGeom>
          <a:blipFill>
            <a:blip r:embed="rId2" cstate="email">
              <a:extLst>
                <a:ext uri="{28A0092B-C50C-407E-A947-70E740481C1C}">
                  <a14:useLocalDpi xmlns:a14="http://schemas.microsoft.com/office/drawing/2010/main"/>
                </a:ext>
              </a:extLst>
            </a:blip>
            <a:stretch>
              <a:fillRect t="-1444"/>
            </a:stretch>
          </a:blipFill>
        </p:spPr>
        <p:txBody>
          <a:bodyPr wrap="square" lIns="0" tIns="0" rIns="0" bIns="0" rtlCol="0"/>
          <a:lstStyle/>
          <a:p>
            <a:endParaRPr sz="663">
              <a:solidFill>
                <a:srgbClr val="002C52"/>
              </a:solidFill>
            </a:endParaRPr>
          </a:p>
        </p:txBody>
      </p:sp>
      <p:sp>
        <p:nvSpPr>
          <p:cNvPr id="2" name="Titre 1"/>
          <p:cNvSpPr>
            <a:spLocks noGrp="1"/>
          </p:cNvSpPr>
          <p:nvPr>
            <p:ph type="title"/>
          </p:nvPr>
        </p:nvSpPr>
        <p:spPr>
          <a:xfrm>
            <a:off x="6780077" y="3861048"/>
            <a:ext cx="4716599" cy="2769989"/>
          </a:xfrm>
        </p:spPr>
        <p:txBody>
          <a:bodyPr anchor="t"/>
          <a:lstStyle>
            <a:lvl1pPr>
              <a:lnSpc>
                <a:spcPct val="100000"/>
              </a:lnSpc>
              <a:defRPr sz="6000">
                <a:solidFill>
                  <a:schemeClr val="bg1"/>
                </a:solidFill>
              </a:defRPr>
            </a:lvl1pPr>
          </a:lstStyle>
          <a:p>
            <a:r>
              <a:rPr lang="fr-FR" dirty="0"/>
              <a:t>Cliquez et modifiez le titre</a:t>
            </a:r>
          </a:p>
        </p:txBody>
      </p:sp>
      <p:sp>
        <p:nvSpPr>
          <p:cNvPr id="3" name="Espace réservé du texte 2"/>
          <p:cNvSpPr>
            <a:spLocks noGrp="1"/>
          </p:cNvSpPr>
          <p:nvPr>
            <p:ph type="body" idx="1" hasCustomPrompt="1"/>
          </p:nvPr>
        </p:nvSpPr>
        <p:spPr>
          <a:xfrm>
            <a:off x="6744073" y="908721"/>
            <a:ext cx="1719177" cy="3046988"/>
          </a:xfrm>
        </p:spPr>
        <p:txBody>
          <a:bodyPr wrap="none"/>
          <a:lstStyle>
            <a:lvl1pPr marL="0" indent="0">
              <a:lnSpc>
                <a:spcPct val="90000"/>
              </a:lnSpc>
              <a:buNone/>
              <a:defRPr sz="21999">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dirty="0"/>
              <a:t>0</a:t>
            </a:r>
          </a:p>
        </p:txBody>
      </p:sp>
    </p:spTree>
    <p:extLst>
      <p:ext uri="{BB962C8B-B14F-4D97-AF65-F5344CB8AC3E}">
        <p14:creationId xmlns:p14="http://schemas.microsoft.com/office/powerpoint/2010/main" val="200521145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preserve="1" userDrawn="1">
  <p:cSld name="Partie 2">
    <p:bg>
      <p:bgPr>
        <a:solidFill>
          <a:schemeClr val="accent3"/>
        </a:solidFill>
        <a:effectLst/>
      </p:bgPr>
    </p:bg>
    <p:spTree>
      <p:nvGrpSpPr>
        <p:cNvPr id="1" name=""/>
        <p:cNvGrpSpPr/>
        <p:nvPr/>
      </p:nvGrpSpPr>
      <p:grpSpPr>
        <a:xfrm>
          <a:off x="0" y="0"/>
          <a:ext cx="0" cy="0"/>
          <a:chOff x="0" y="0"/>
          <a:chExt cx="0" cy="0"/>
        </a:xfrm>
      </p:grpSpPr>
      <p:sp>
        <p:nvSpPr>
          <p:cNvPr id="7" name="ZoneTexte 6"/>
          <p:cNvSpPr txBox="1"/>
          <p:nvPr userDrawn="1"/>
        </p:nvSpPr>
        <p:spPr>
          <a:xfrm>
            <a:off x="2456842" y="908720"/>
            <a:ext cx="1694942" cy="3046860"/>
          </a:xfrm>
          <a:prstGeom prst="rect">
            <a:avLst/>
          </a:prstGeom>
        </p:spPr>
        <p:txBody>
          <a:bodyPr vert="horz" wrap="non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algn="ctr"/>
            <a:r>
              <a:rPr lang="fr-FR" sz="21999" dirty="0">
                <a:solidFill>
                  <a:prstClr val="white"/>
                </a:solidFill>
              </a:rPr>
              <a:t>0</a:t>
            </a:r>
          </a:p>
        </p:txBody>
      </p:sp>
      <p:sp>
        <p:nvSpPr>
          <p:cNvPr id="3" name="Espace réservé du texte 2"/>
          <p:cNvSpPr>
            <a:spLocks noGrp="1"/>
          </p:cNvSpPr>
          <p:nvPr>
            <p:ph type="body" idx="1" hasCustomPrompt="1"/>
          </p:nvPr>
        </p:nvSpPr>
        <p:spPr>
          <a:xfrm>
            <a:off x="3969010" y="908721"/>
            <a:ext cx="1719177" cy="3046988"/>
          </a:xfrm>
        </p:spPr>
        <p:txBody>
          <a:bodyPr wrap="none"/>
          <a:lstStyle>
            <a:lvl1pPr marL="0" indent="0">
              <a:lnSpc>
                <a:spcPct val="90000"/>
              </a:lnSpc>
              <a:buNone/>
              <a:defRPr sz="21999">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dirty="0"/>
              <a:t>0</a:t>
            </a:r>
          </a:p>
        </p:txBody>
      </p:sp>
      <p:pic>
        <p:nvPicPr>
          <p:cNvPr id="6" name="Image 5">
            <a:extLst>
              <a:ext uri="{FF2B5EF4-FFF2-40B4-BE49-F238E27FC236}">
                <a16:creationId xmlns:a16="http://schemas.microsoft.com/office/drawing/2014/main" id="{0404A102-A05B-7C44-B5C8-205BF870E77C}"/>
              </a:ext>
            </a:extLst>
          </p:cNvPr>
          <p:cNvPicPr preferRelativeResize="0">
            <a:picLocks/>
          </p:cNvPicPr>
          <p:nvPr userDrawn="1"/>
        </p:nvPicPr>
        <p:blipFill rotWithShape="1">
          <a:blip r:embed="rId2" cstate="email">
            <a:extLst>
              <a:ext uri="{28A0092B-C50C-407E-A947-70E740481C1C}">
                <a14:useLocalDpi xmlns:a14="http://schemas.microsoft.com/office/drawing/2010/main"/>
              </a:ext>
            </a:extLst>
          </a:blip>
          <a:srcRect l="47098" b="2441"/>
          <a:stretch/>
        </p:blipFill>
        <p:spPr>
          <a:xfrm>
            <a:off x="0" y="9400"/>
            <a:ext cx="3262645" cy="6848600"/>
          </a:xfrm>
          <a:prstGeom prst="rect">
            <a:avLst/>
          </a:prstGeom>
        </p:spPr>
      </p:pic>
      <p:sp>
        <p:nvSpPr>
          <p:cNvPr id="8" name="Titre 1"/>
          <p:cNvSpPr>
            <a:spLocks noGrp="1"/>
          </p:cNvSpPr>
          <p:nvPr>
            <p:ph type="title"/>
          </p:nvPr>
        </p:nvSpPr>
        <p:spPr>
          <a:xfrm>
            <a:off x="6384034" y="3645024"/>
            <a:ext cx="4716599" cy="2769989"/>
          </a:xfrm>
        </p:spPr>
        <p:txBody>
          <a:bodyPr anchor="t"/>
          <a:lstStyle>
            <a:lvl1pPr>
              <a:lnSpc>
                <a:spcPct val="100000"/>
              </a:lnSpc>
              <a:defRPr sz="6000">
                <a:solidFill>
                  <a:schemeClr val="bg1"/>
                </a:solidFill>
              </a:defRPr>
            </a:lvl1pPr>
          </a:lstStyle>
          <a:p>
            <a:r>
              <a:rPr lang="fr-FR" dirty="0"/>
              <a:t>Cliquez et modifiez le titre</a:t>
            </a:r>
          </a:p>
        </p:txBody>
      </p:sp>
      <p:pic>
        <p:nvPicPr>
          <p:cNvPr id="9" name="Image 8" descr="Capture d’écran 2018-08-03 à 10.48.57.png"/>
          <p:cNvPicPr>
            <a:picLocks noChangeAspect="1"/>
          </p:cNvPicPr>
          <p:nvPr userDrawn="1"/>
        </p:nvPicPr>
        <p:blipFill rotWithShape="1">
          <a:blip r:embed="rId3">
            <a:extLst>
              <a:ext uri="{28A0092B-C50C-407E-A947-70E740481C1C}">
                <a14:useLocalDpi xmlns:a14="http://schemas.microsoft.com/office/drawing/2010/main" val="0"/>
              </a:ext>
            </a:extLst>
          </a:blip>
          <a:srcRect l="4982"/>
          <a:stretch/>
        </p:blipFill>
        <p:spPr>
          <a:xfrm>
            <a:off x="0" y="44624"/>
            <a:ext cx="3263008" cy="332656"/>
          </a:xfrm>
          <a:prstGeom prst="rect">
            <a:avLst/>
          </a:prstGeom>
        </p:spPr>
      </p:pic>
      <p:pic>
        <p:nvPicPr>
          <p:cNvPr id="2" name="Image 1">
            <a:extLst>
              <a:ext uri="{FF2B5EF4-FFF2-40B4-BE49-F238E27FC236}">
                <a16:creationId xmlns:a16="http://schemas.microsoft.com/office/drawing/2014/main" id="{A9C10A1B-F01D-4822-A449-2EABE610D013}"/>
              </a:ext>
            </a:extLst>
          </p:cNvPr>
          <p:cNvPicPr>
            <a:picLocks noChangeAspect="1"/>
          </p:cNvPicPr>
          <p:nvPr userDrawn="1"/>
        </p:nvPicPr>
        <p:blipFill>
          <a:blip r:embed="rId4"/>
          <a:stretch>
            <a:fillRect/>
          </a:stretch>
        </p:blipFill>
        <p:spPr>
          <a:xfrm>
            <a:off x="0" y="-1"/>
            <a:ext cx="3263008" cy="332657"/>
          </a:xfrm>
          <a:prstGeom prst="rect">
            <a:avLst/>
          </a:prstGeom>
        </p:spPr>
      </p:pic>
    </p:spTree>
    <p:extLst>
      <p:ext uri="{BB962C8B-B14F-4D97-AF65-F5344CB8AC3E}">
        <p14:creationId xmlns:p14="http://schemas.microsoft.com/office/powerpoint/2010/main" val="1434182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Ouverture">
    <p:bg>
      <p:bgPr>
        <a:solidFill>
          <a:schemeClr val="tx2"/>
        </a:solidFill>
        <a:effectLst/>
      </p:bgPr>
    </p:bg>
    <p:spTree>
      <p:nvGrpSpPr>
        <p:cNvPr id="1" name=""/>
        <p:cNvGrpSpPr/>
        <p:nvPr/>
      </p:nvGrpSpPr>
      <p:grpSpPr>
        <a:xfrm>
          <a:off x="0" y="0"/>
          <a:ext cx="0" cy="0"/>
          <a:chOff x="0" y="0"/>
          <a:chExt cx="0" cy="0"/>
        </a:xfrm>
      </p:grpSpPr>
      <p:pic>
        <p:nvPicPr>
          <p:cNvPr id="7" name="Imag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732000" y="0"/>
            <a:ext cx="5112000" cy="2423698"/>
          </a:xfrm>
          <a:prstGeom prst="rect">
            <a:avLst/>
          </a:prstGeom>
        </p:spPr>
      </p:pic>
      <p:sp>
        <p:nvSpPr>
          <p:cNvPr id="2" name="Titre 1"/>
          <p:cNvSpPr>
            <a:spLocks noGrp="1"/>
          </p:cNvSpPr>
          <p:nvPr>
            <p:ph type="ctrTitle"/>
          </p:nvPr>
        </p:nvSpPr>
        <p:spPr>
          <a:xfrm>
            <a:off x="2590467" y="1486719"/>
            <a:ext cx="8906207" cy="2687915"/>
          </a:xfrm>
        </p:spPr>
        <p:txBody>
          <a:bodyPr anchor="b"/>
          <a:lstStyle>
            <a:lvl1pPr algn="l">
              <a:lnSpc>
                <a:spcPct val="110000"/>
              </a:lnSpc>
              <a:defRPr sz="8000">
                <a:solidFill>
                  <a:schemeClr val="bg1"/>
                </a:solidFill>
              </a:defRPr>
            </a:lvl1pPr>
          </a:lstStyle>
          <a:p>
            <a:r>
              <a:rPr lang="fr-FR"/>
              <a:t>Cliquez et modifiez le titre</a:t>
            </a:r>
          </a:p>
        </p:txBody>
      </p:sp>
      <p:sp>
        <p:nvSpPr>
          <p:cNvPr id="3" name="Sous-titre 2"/>
          <p:cNvSpPr>
            <a:spLocks noGrp="1"/>
          </p:cNvSpPr>
          <p:nvPr>
            <p:ph type="subTitle" idx="1"/>
          </p:nvPr>
        </p:nvSpPr>
        <p:spPr>
          <a:xfrm>
            <a:off x="2590467" y="4578804"/>
            <a:ext cx="8906207" cy="1142364"/>
          </a:xfrm>
        </p:spPr>
        <p:txBody>
          <a:bodyPr/>
          <a:lstStyle>
            <a:lvl1pPr marL="0" indent="0" algn="l">
              <a:lnSpc>
                <a:spcPct val="110000"/>
              </a:lnSpc>
              <a:buNone/>
              <a:defRPr sz="3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Cliquez pour modifier le style des sous-titres du masque</a:t>
            </a:r>
          </a:p>
        </p:txBody>
      </p:sp>
      <p:sp>
        <p:nvSpPr>
          <p:cNvPr id="5" name="Espace réservé du pied de page 4"/>
          <p:cNvSpPr>
            <a:spLocks noGrp="1"/>
          </p:cNvSpPr>
          <p:nvPr>
            <p:ph type="ftr" sz="quarter" idx="11"/>
          </p:nvPr>
        </p:nvSpPr>
        <p:spPr>
          <a:xfrm>
            <a:off x="2590468" y="6143898"/>
            <a:ext cx="6552000" cy="230832"/>
          </a:xfrm>
        </p:spPr>
        <p:txBody>
          <a:bodyPr/>
          <a:lstStyle>
            <a:lvl1pPr>
              <a:defRPr sz="1500"/>
            </a:lvl1pPr>
          </a:lstStyle>
          <a:p>
            <a:endParaRPr lang="fr-FR"/>
          </a:p>
        </p:txBody>
      </p:sp>
      <p:pic>
        <p:nvPicPr>
          <p:cNvPr id="6" name="Image 5"/>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321780" y="5856298"/>
            <a:ext cx="1440000" cy="680730"/>
          </a:xfrm>
          <a:prstGeom prst="rect">
            <a:avLst/>
          </a:prstGeom>
        </p:spPr>
      </p:pic>
    </p:spTree>
    <p:extLst>
      <p:ext uri="{BB962C8B-B14F-4D97-AF65-F5344CB8AC3E}">
        <p14:creationId xmlns:p14="http://schemas.microsoft.com/office/powerpoint/2010/main" val="2456381177"/>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Fond bleu libre">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lvl1pPr>
              <a:defRPr>
                <a:solidFill>
                  <a:schemeClr val="bg1"/>
                </a:solidFill>
              </a:defRPr>
            </a:lvl1pPr>
          </a:lstStyle>
          <a:p>
            <a:endParaRPr lang="fr-FR"/>
          </a:p>
        </p:txBody>
      </p:sp>
      <p:sp>
        <p:nvSpPr>
          <p:cNvPr id="4" name="Espace réservé du numéro de diapositive 3"/>
          <p:cNvSpPr>
            <a:spLocks noGrp="1"/>
          </p:cNvSpPr>
          <p:nvPr>
            <p:ph type="sldNum" sz="quarter" idx="11"/>
          </p:nvPr>
        </p:nvSpPr>
        <p:spPr/>
        <p:txBody>
          <a:bodyPr/>
          <a:lstStyle>
            <a:lvl1pPr algn="l">
              <a:defRPr/>
            </a:lvl1pPr>
          </a:lstStyle>
          <a:p>
            <a:fld id="{72F7D735-2684-4015-BC38-8C62B24B466E}" type="slidenum">
              <a:rPr lang="fr-FR" smtClean="0"/>
              <a:pPr/>
              <a:t>‹N°›</a:t>
            </a:fld>
            <a:endParaRPr lang="fr-FR"/>
          </a:p>
        </p:txBody>
      </p:sp>
      <p:pic>
        <p:nvPicPr>
          <p:cNvPr id="6" name="Image 5">
            <a:extLst>
              <a:ext uri="{FF2B5EF4-FFF2-40B4-BE49-F238E27FC236}">
                <a16:creationId xmlns:a16="http://schemas.microsoft.com/office/drawing/2014/main" id="{00B7E36B-BB2C-004C-B1AB-A85BBE08335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074" y="6167566"/>
            <a:ext cx="1221598" cy="789826"/>
          </a:xfrm>
          <a:prstGeom prst="rect">
            <a:avLst/>
          </a:prstGeom>
        </p:spPr>
      </p:pic>
    </p:spTree>
    <p:extLst>
      <p:ext uri="{BB962C8B-B14F-4D97-AF65-F5344CB8AC3E}">
        <p14:creationId xmlns:p14="http://schemas.microsoft.com/office/powerpoint/2010/main" val="3856024650"/>
      </p:ext>
    </p:extLst>
  </p:cSld>
  <p:clrMapOvr>
    <a:masterClrMapping/>
  </p:clrMapOvr>
  <p:transition>
    <p:fade/>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preserve="1" userDrawn="1">
  <p:cSld name="1_Partie 2">
    <p:bg>
      <p:bgPr>
        <a:solidFill>
          <a:schemeClr val="accent3"/>
        </a:solidFill>
        <a:effectLst/>
      </p:bgPr>
    </p:bg>
    <p:spTree>
      <p:nvGrpSpPr>
        <p:cNvPr id="1" name=""/>
        <p:cNvGrpSpPr/>
        <p:nvPr/>
      </p:nvGrpSpPr>
      <p:grpSpPr>
        <a:xfrm>
          <a:off x="0" y="0"/>
          <a:ext cx="0" cy="0"/>
          <a:chOff x="0" y="0"/>
          <a:chExt cx="0" cy="0"/>
        </a:xfrm>
      </p:grpSpPr>
      <p:sp>
        <p:nvSpPr>
          <p:cNvPr id="9" name="ZoneTexte 8"/>
          <p:cNvSpPr txBox="1"/>
          <p:nvPr userDrawn="1"/>
        </p:nvSpPr>
        <p:spPr>
          <a:xfrm>
            <a:off x="5195901" y="908720"/>
            <a:ext cx="1694942" cy="3046860"/>
          </a:xfrm>
          <a:prstGeom prst="rect">
            <a:avLst/>
          </a:prstGeom>
        </p:spPr>
        <p:txBody>
          <a:bodyPr vert="horz" wrap="non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algn="ctr"/>
            <a:r>
              <a:rPr lang="fr-FR" sz="21999" dirty="0">
                <a:solidFill>
                  <a:prstClr val="white"/>
                </a:solidFill>
              </a:rPr>
              <a:t>0</a:t>
            </a:r>
          </a:p>
        </p:txBody>
      </p:sp>
      <p:pic>
        <p:nvPicPr>
          <p:cNvPr id="6" name="Image 5">
            <a:extLst>
              <a:ext uri="{FF2B5EF4-FFF2-40B4-BE49-F238E27FC236}">
                <a16:creationId xmlns:a16="http://schemas.microsoft.com/office/drawing/2014/main" id="{0404A102-A05B-7C44-B5C8-205BF870E77C}"/>
              </a:ext>
            </a:extLst>
          </p:cNvPr>
          <p:cNvPicPr preferRelativeResize="0">
            <a:picLocks/>
          </p:cNvPicPr>
          <p:nvPr userDrawn="1"/>
        </p:nvPicPr>
        <p:blipFill rotWithShape="1">
          <a:blip r:embed="rId2" cstate="email">
            <a:extLst>
              <a:ext uri="{28A0092B-C50C-407E-A947-70E740481C1C}">
                <a14:useLocalDpi xmlns:a14="http://schemas.microsoft.com/office/drawing/2010/main"/>
              </a:ext>
            </a:extLst>
          </a:blip>
          <a:srcRect l="1168" b="2441"/>
          <a:stretch/>
        </p:blipFill>
        <p:spPr>
          <a:xfrm>
            <a:off x="1" y="9400"/>
            <a:ext cx="6095323" cy="6848600"/>
          </a:xfrm>
          <a:prstGeom prst="rect">
            <a:avLst/>
          </a:prstGeom>
        </p:spPr>
      </p:pic>
      <p:pic>
        <p:nvPicPr>
          <p:cNvPr id="4" name="Image 3" descr="Capture d’écran 2018-08-03 à 10.48.57.png"/>
          <p:cNvPicPr>
            <a:picLocks noChangeAspect="1"/>
          </p:cNvPicPr>
          <p:nvPr userDrawn="1"/>
        </p:nvPicPr>
        <p:blipFill rotWithShape="1">
          <a:blip r:embed="rId3">
            <a:extLst>
              <a:ext uri="{28A0092B-C50C-407E-A947-70E740481C1C}">
                <a14:useLocalDpi xmlns:a14="http://schemas.microsoft.com/office/drawing/2010/main" val="0"/>
              </a:ext>
            </a:extLst>
          </a:blip>
          <a:srcRect l="1544"/>
          <a:stretch/>
        </p:blipFill>
        <p:spPr>
          <a:xfrm>
            <a:off x="0" y="0"/>
            <a:ext cx="6096000" cy="332656"/>
          </a:xfrm>
          <a:prstGeom prst="rect">
            <a:avLst/>
          </a:prstGeom>
        </p:spPr>
      </p:pic>
      <p:sp>
        <p:nvSpPr>
          <p:cNvPr id="10" name="Espace réservé du texte 2"/>
          <p:cNvSpPr>
            <a:spLocks noGrp="1"/>
          </p:cNvSpPr>
          <p:nvPr>
            <p:ph type="body" idx="1" hasCustomPrompt="1"/>
          </p:nvPr>
        </p:nvSpPr>
        <p:spPr>
          <a:xfrm>
            <a:off x="6744073" y="908721"/>
            <a:ext cx="1719177" cy="3046988"/>
          </a:xfrm>
        </p:spPr>
        <p:txBody>
          <a:bodyPr wrap="none"/>
          <a:lstStyle>
            <a:lvl1pPr marL="0" indent="0">
              <a:lnSpc>
                <a:spcPct val="90000"/>
              </a:lnSpc>
              <a:buNone/>
              <a:defRPr sz="21999">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dirty="0"/>
              <a:t>0</a:t>
            </a:r>
          </a:p>
        </p:txBody>
      </p:sp>
      <p:sp>
        <p:nvSpPr>
          <p:cNvPr id="11" name="Titre 1"/>
          <p:cNvSpPr>
            <a:spLocks noGrp="1"/>
          </p:cNvSpPr>
          <p:nvPr>
            <p:ph type="title"/>
          </p:nvPr>
        </p:nvSpPr>
        <p:spPr>
          <a:xfrm>
            <a:off x="6780077" y="3861048"/>
            <a:ext cx="4716599" cy="2769989"/>
          </a:xfrm>
        </p:spPr>
        <p:txBody>
          <a:bodyPr anchor="t"/>
          <a:lstStyle>
            <a:lvl1pPr>
              <a:lnSpc>
                <a:spcPct val="100000"/>
              </a:lnSpc>
              <a:defRPr sz="6000">
                <a:solidFill>
                  <a:schemeClr val="bg1"/>
                </a:solidFill>
              </a:defRPr>
            </a:lvl1pPr>
          </a:lstStyle>
          <a:p>
            <a:r>
              <a:rPr lang="fr-FR" dirty="0"/>
              <a:t>Cliquez et modifiez le titre</a:t>
            </a:r>
          </a:p>
        </p:txBody>
      </p:sp>
    </p:spTree>
    <p:extLst>
      <p:ext uri="{BB962C8B-B14F-4D97-AF65-F5344CB8AC3E}">
        <p14:creationId xmlns:p14="http://schemas.microsoft.com/office/powerpoint/2010/main" val="10404718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preserve="1" userDrawn="1">
  <p:cSld name="Partie 3">
    <p:bg>
      <p:bgPr>
        <a:solidFill>
          <a:schemeClr val="accent3"/>
        </a:solidFill>
        <a:effectLst/>
      </p:bgPr>
    </p:bg>
    <p:spTree>
      <p:nvGrpSpPr>
        <p:cNvPr id="1" name=""/>
        <p:cNvGrpSpPr/>
        <p:nvPr/>
      </p:nvGrpSpPr>
      <p:grpSpPr>
        <a:xfrm>
          <a:off x="0" y="0"/>
          <a:ext cx="0" cy="0"/>
          <a:chOff x="0" y="0"/>
          <a:chExt cx="0" cy="0"/>
        </a:xfrm>
      </p:grpSpPr>
      <p:sp>
        <p:nvSpPr>
          <p:cNvPr id="7" name="ZoneTexte 6"/>
          <p:cNvSpPr txBox="1"/>
          <p:nvPr userDrawn="1"/>
        </p:nvSpPr>
        <p:spPr>
          <a:xfrm>
            <a:off x="2384834" y="908720"/>
            <a:ext cx="1694942" cy="3046860"/>
          </a:xfrm>
          <a:prstGeom prst="rect">
            <a:avLst/>
          </a:prstGeom>
        </p:spPr>
        <p:txBody>
          <a:bodyPr vert="horz" wrap="non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algn="ctr"/>
            <a:r>
              <a:rPr lang="fr-FR" sz="21999" dirty="0">
                <a:solidFill>
                  <a:prstClr val="white"/>
                </a:solidFill>
              </a:rPr>
              <a:t>0</a:t>
            </a:r>
          </a:p>
        </p:txBody>
      </p:sp>
      <p:sp>
        <p:nvSpPr>
          <p:cNvPr id="3" name="Espace réservé du texte 2"/>
          <p:cNvSpPr>
            <a:spLocks noGrp="1"/>
          </p:cNvSpPr>
          <p:nvPr>
            <p:ph type="body" idx="1" hasCustomPrompt="1"/>
          </p:nvPr>
        </p:nvSpPr>
        <p:spPr>
          <a:xfrm>
            <a:off x="3863753" y="908721"/>
            <a:ext cx="1719177" cy="3046988"/>
          </a:xfrm>
        </p:spPr>
        <p:txBody>
          <a:bodyPr wrap="none"/>
          <a:lstStyle>
            <a:lvl1pPr marL="0" indent="0">
              <a:lnSpc>
                <a:spcPct val="90000"/>
              </a:lnSpc>
              <a:buNone/>
              <a:defRPr sz="21999">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dirty="0"/>
              <a:t>0</a:t>
            </a:r>
          </a:p>
        </p:txBody>
      </p:sp>
      <p:pic>
        <p:nvPicPr>
          <p:cNvPr id="5" name="Image 4"/>
          <p:cNvPicPr>
            <a:picLocks noChangeAspect="1"/>
          </p:cNvPicPr>
          <p:nvPr userDrawn="1"/>
        </p:nvPicPr>
        <p:blipFill rotWithShape="1">
          <a:blip r:embed="rId2" cstate="email">
            <a:extLst>
              <a:ext uri="{28A0092B-C50C-407E-A947-70E740481C1C}">
                <a14:useLocalDpi xmlns:a14="http://schemas.microsoft.com/office/drawing/2010/main"/>
              </a:ext>
            </a:extLst>
          </a:blip>
          <a:srcRect l="46473"/>
          <a:stretch/>
        </p:blipFill>
        <p:spPr>
          <a:xfrm>
            <a:off x="0" y="0"/>
            <a:ext cx="3263008" cy="6858000"/>
          </a:xfrm>
          <a:prstGeom prst="rect">
            <a:avLst/>
          </a:prstGeom>
        </p:spPr>
      </p:pic>
      <p:sp>
        <p:nvSpPr>
          <p:cNvPr id="6" name="Titre 1"/>
          <p:cNvSpPr>
            <a:spLocks noGrp="1"/>
          </p:cNvSpPr>
          <p:nvPr>
            <p:ph type="title"/>
          </p:nvPr>
        </p:nvSpPr>
        <p:spPr>
          <a:xfrm>
            <a:off x="6384034" y="3645024"/>
            <a:ext cx="4716599" cy="2769989"/>
          </a:xfrm>
        </p:spPr>
        <p:txBody>
          <a:bodyPr anchor="t"/>
          <a:lstStyle>
            <a:lvl1pPr>
              <a:lnSpc>
                <a:spcPct val="100000"/>
              </a:lnSpc>
              <a:defRPr sz="6000">
                <a:solidFill>
                  <a:schemeClr val="bg1"/>
                </a:solidFill>
              </a:defRPr>
            </a:lvl1pPr>
          </a:lstStyle>
          <a:p>
            <a:r>
              <a:rPr lang="fr-FR" dirty="0"/>
              <a:t>Cliquez et modifiez le titre</a:t>
            </a:r>
          </a:p>
        </p:txBody>
      </p:sp>
    </p:spTree>
    <p:extLst>
      <p:ext uri="{BB962C8B-B14F-4D97-AF65-F5344CB8AC3E}">
        <p14:creationId xmlns:p14="http://schemas.microsoft.com/office/powerpoint/2010/main" val="218364463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type="secHead" preserve="1">
  <p:cSld name="1_Partie 3">
    <p:bg>
      <p:bgPr>
        <a:solidFill>
          <a:schemeClr val="accent3"/>
        </a:solidFill>
        <a:effectLst/>
      </p:bgPr>
    </p:bg>
    <p:spTree>
      <p:nvGrpSpPr>
        <p:cNvPr id="1" name=""/>
        <p:cNvGrpSpPr/>
        <p:nvPr/>
      </p:nvGrpSpPr>
      <p:grpSpPr>
        <a:xfrm>
          <a:off x="0" y="0"/>
          <a:ext cx="0" cy="0"/>
          <a:chOff x="0" y="0"/>
          <a:chExt cx="0" cy="0"/>
        </a:xfrm>
      </p:grpSpPr>
      <p:sp>
        <p:nvSpPr>
          <p:cNvPr id="7" name="ZoneTexte 6"/>
          <p:cNvSpPr txBox="1"/>
          <p:nvPr userDrawn="1"/>
        </p:nvSpPr>
        <p:spPr>
          <a:xfrm>
            <a:off x="5195901" y="908720"/>
            <a:ext cx="1694942" cy="3046860"/>
          </a:xfrm>
          <a:prstGeom prst="rect">
            <a:avLst/>
          </a:prstGeom>
        </p:spPr>
        <p:txBody>
          <a:bodyPr vert="horz" wrap="non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algn="ctr"/>
            <a:r>
              <a:rPr lang="fr-FR" sz="21999" dirty="0">
                <a:solidFill>
                  <a:prstClr val="white"/>
                </a:solidFill>
              </a:rPr>
              <a:t>0</a:t>
            </a:r>
          </a:p>
        </p:txBody>
      </p:sp>
      <p:sp>
        <p:nvSpPr>
          <p:cNvPr id="2" name="Titre 1"/>
          <p:cNvSpPr>
            <a:spLocks noGrp="1"/>
          </p:cNvSpPr>
          <p:nvPr>
            <p:ph type="title"/>
          </p:nvPr>
        </p:nvSpPr>
        <p:spPr>
          <a:xfrm>
            <a:off x="6780077" y="3861048"/>
            <a:ext cx="4716599" cy="2769989"/>
          </a:xfrm>
        </p:spPr>
        <p:txBody>
          <a:bodyPr anchor="t"/>
          <a:lstStyle>
            <a:lvl1pPr>
              <a:lnSpc>
                <a:spcPct val="100000"/>
              </a:lnSpc>
              <a:defRPr sz="6000">
                <a:solidFill>
                  <a:schemeClr val="bg1"/>
                </a:solidFill>
              </a:defRPr>
            </a:lvl1pPr>
          </a:lstStyle>
          <a:p>
            <a:r>
              <a:rPr lang="fr-FR" dirty="0"/>
              <a:t>Cliquez et modifiez le titre</a:t>
            </a:r>
          </a:p>
        </p:txBody>
      </p:sp>
      <p:sp>
        <p:nvSpPr>
          <p:cNvPr id="3" name="Espace réservé du texte 2"/>
          <p:cNvSpPr>
            <a:spLocks noGrp="1"/>
          </p:cNvSpPr>
          <p:nvPr>
            <p:ph type="body" idx="1" hasCustomPrompt="1"/>
          </p:nvPr>
        </p:nvSpPr>
        <p:spPr>
          <a:xfrm>
            <a:off x="6744073" y="908721"/>
            <a:ext cx="1719177" cy="3046988"/>
          </a:xfrm>
        </p:spPr>
        <p:txBody>
          <a:bodyPr wrap="none"/>
          <a:lstStyle>
            <a:lvl1pPr marL="0" indent="0">
              <a:lnSpc>
                <a:spcPct val="90000"/>
              </a:lnSpc>
              <a:buNone/>
              <a:defRPr sz="21999">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dirty="0"/>
              <a:t>0</a:t>
            </a:r>
          </a:p>
        </p:txBody>
      </p:sp>
      <p:pic>
        <p:nvPicPr>
          <p:cNvPr id="5" name="Imag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096000" cy="6858000"/>
          </a:xfrm>
          <a:prstGeom prst="rect">
            <a:avLst/>
          </a:prstGeom>
        </p:spPr>
      </p:pic>
    </p:spTree>
    <p:extLst>
      <p:ext uri="{BB962C8B-B14F-4D97-AF65-F5344CB8AC3E}">
        <p14:creationId xmlns:p14="http://schemas.microsoft.com/office/powerpoint/2010/main" val="354974275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preserve="1" userDrawn="1">
  <p:cSld name="Partie 4">
    <p:bg>
      <p:bgPr>
        <a:solidFill>
          <a:schemeClr val="accent3"/>
        </a:solidFill>
        <a:effectLst/>
      </p:bgPr>
    </p:bg>
    <p:spTree>
      <p:nvGrpSpPr>
        <p:cNvPr id="1" name=""/>
        <p:cNvGrpSpPr/>
        <p:nvPr/>
      </p:nvGrpSpPr>
      <p:grpSpPr>
        <a:xfrm>
          <a:off x="0" y="0"/>
          <a:ext cx="0" cy="0"/>
          <a:chOff x="0" y="0"/>
          <a:chExt cx="0" cy="0"/>
        </a:xfrm>
      </p:grpSpPr>
      <p:sp>
        <p:nvSpPr>
          <p:cNvPr id="3" name="Espace réservé du texte 2"/>
          <p:cNvSpPr>
            <a:spLocks noGrp="1"/>
          </p:cNvSpPr>
          <p:nvPr>
            <p:ph type="body" idx="1" hasCustomPrompt="1"/>
          </p:nvPr>
        </p:nvSpPr>
        <p:spPr>
          <a:xfrm>
            <a:off x="3863753" y="908721"/>
            <a:ext cx="1719177" cy="3046988"/>
          </a:xfrm>
        </p:spPr>
        <p:txBody>
          <a:bodyPr wrap="none"/>
          <a:lstStyle>
            <a:lvl1pPr marL="0" indent="0">
              <a:lnSpc>
                <a:spcPct val="90000"/>
              </a:lnSpc>
              <a:buNone/>
              <a:defRPr sz="21999">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dirty="0"/>
              <a:t>0</a:t>
            </a:r>
          </a:p>
        </p:txBody>
      </p:sp>
      <p:grpSp>
        <p:nvGrpSpPr>
          <p:cNvPr id="6" name="Grouper 5"/>
          <p:cNvGrpSpPr/>
          <p:nvPr userDrawn="1"/>
        </p:nvGrpSpPr>
        <p:grpSpPr>
          <a:xfrm>
            <a:off x="0" y="-27384"/>
            <a:ext cx="4079777" cy="6885384"/>
            <a:chOff x="2523034" y="-45206"/>
            <a:chExt cx="4079776" cy="6885384"/>
          </a:xfrm>
        </p:grpSpPr>
        <p:sp>
          <p:nvSpPr>
            <p:cNvPr id="7" name="ZoneTexte 6"/>
            <p:cNvSpPr txBox="1"/>
            <p:nvPr userDrawn="1"/>
          </p:nvSpPr>
          <p:spPr>
            <a:xfrm>
              <a:off x="4907868" y="908721"/>
              <a:ext cx="1694942" cy="3046860"/>
            </a:xfrm>
            <a:prstGeom prst="rect">
              <a:avLst/>
            </a:prstGeom>
          </p:spPr>
          <p:txBody>
            <a:bodyPr vert="horz" wrap="non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algn="ctr"/>
              <a:r>
                <a:rPr lang="fr-FR" sz="21999" dirty="0">
                  <a:solidFill>
                    <a:prstClr val="white"/>
                  </a:solidFill>
                </a:rPr>
                <a:t>0</a:t>
              </a:r>
            </a:p>
          </p:txBody>
        </p:sp>
        <p:pic>
          <p:nvPicPr>
            <p:cNvPr id="4" name="Image 3"/>
            <p:cNvPicPr>
              <a:picLocks noChangeAspect="1"/>
            </p:cNvPicPr>
            <p:nvPr userDrawn="1"/>
          </p:nvPicPr>
          <p:blipFill rotWithShape="1">
            <a:blip r:embed="rId2" cstate="email">
              <a:extLst>
                <a:ext uri="{28A0092B-C50C-407E-A947-70E740481C1C}">
                  <a14:useLocalDpi xmlns:a14="http://schemas.microsoft.com/office/drawing/2010/main"/>
                </a:ext>
              </a:extLst>
            </a:blip>
            <a:srcRect l="46518"/>
            <a:stretch/>
          </p:blipFill>
          <p:spPr>
            <a:xfrm>
              <a:off x="2523034" y="-45206"/>
              <a:ext cx="3260254" cy="6885384"/>
            </a:xfrm>
            <a:prstGeom prst="rect">
              <a:avLst/>
            </a:prstGeom>
          </p:spPr>
        </p:pic>
      </p:grpSp>
      <p:sp>
        <p:nvSpPr>
          <p:cNvPr id="8" name="Titre 1"/>
          <p:cNvSpPr>
            <a:spLocks noGrp="1"/>
          </p:cNvSpPr>
          <p:nvPr>
            <p:ph type="title"/>
          </p:nvPr>
        </p:nvSpPr>
        <p:spPr>
          <a:xfrm>
            <a:off x="6384034" y="3645024"/>
            <a:ext cx="4716599" cy="2769989"/>
          </a:xfrm>
        </p:spPr>
        <p:txBody>
          <a:bodyPr anchor="t"/>
          <a:lstStyle>
            <a:lvl1pPr>
              <a:lnSpc>
                <a:spcPct val="100000"/>
              </a:lnSpc>
              <a:defRPr sz="6000">
                <a:solidFill>
                  <a:schemeClr val="bg1"/>
                </a:solidFill>
              </a:defRPr>
            </a:lvl1pPr>
          </a:lstStyle>
          <a:p>
            <a:r>
              <a:rPr lang="fr-FR" dirty="0"/>
              <a:t>Cliquez et modifiez le titre</a:t>
            </a:r>
          </a:p>
        </p:txBody>
      </p:sp>
    </p:spTree>
    <p:extLst>
      <p:ext uri="{BB962C8B-B14F-4D97-AF65-F5344CB8AC3E}">
        <p14:creationId xmlns:p14="http://schemas.microsoft.com/office/powerpoint/2010/main" val="423849109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type="secHead" preserve="1">
  <p:cSld name="1_Partie 4">
    <p:bg>
      <p:bgPr>
        <a:solidFill>
          <a:schemeClr val="accent3"/>
        </a:solidFill>
        <a:effectLst/>
      </p:bgPr>
    </p:bg>
    <p:spTree>
      <p:nvGrpSpPr>
        <p:cNvPr id="1" name=""/>
        <p:cNvGrpSpPr/>
        <p:nvPr/>
      </p:nvGrpSpPr>
      <p:grpSpPr>
        <a:xfrm>
          <a:off x="0" y="0"/>
          <a:ext cx="0" cy="0"/>
          <a:chOff x="0" y="0"/>
          <a:chExt cx="0" cy="0"/>
        </a:xfrm>
      </p:grpSpPr>
      <p:sp>
        <p:nvSpPr>
          <p:cNvPr id="7" name="ZoneTexte 6"/>
          <p:cNvSpPr txBox="1"/>
          <p:nvPr userDrawn="1"/>
        </p:nvSpPr>
        <p:spPr>
          <a:xfrm>
            <a:off x="5195901" y="908720"/>
            <a:ext cx="1694942" cy="3046860"/>
          </a:xfrm>
          <a:prstGeom prst="rect">
            <a:avLst/>
          </a:prstGeom>
        </p:spPr>
        <p:txBody>
          <a:bodyPr vert="horz" wrap="non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algn="ctr"/>
            <a:r>
              <a:rPr lang="fr-FR" sz="21999" dirty="0">
                <a:solidFill>
                  <a:prstClr val="white"/>
                </a:solidFill>
              </a:rPr>
              <a:t>0</a:t>
            </a:r>
          </a:p>
        </p:txBody>
      </p:sp>
      <p:sp>
        <p:nvSpPr>
          <p:cNvPr id="2" name="Titre 1"/>
          <p:cNvSpPr>
            <a:spLocks noGrp="1"/>
          </p:cNvSpPr>
          <p:nvPr>
            <p:ph type="title"/>
          </p:nvPr>
        </p:nvSpPr>
        <p:spPr>
          <a:xfrm>
            <a:off x="6780077" y="3861048"/>
            <a:ext cx="4716599" cy="2769989"/>
          </a:xfrm>
        </p:spPr>
        <p:txBody>
          <a:bodyPr anchor="t"/>
          <a:lstStyle>
            <a:lvl1pPr>
              <a:lnSpc>
                <a:spcPct val="100000"/>
              </a:lnSpc>
              <a:defRPr sz="6000">
                <a:solidFill>
                  <a:schemeClr val="bg1"/>
                </a:solidFill>
              </a:defRPr>
            </a:lvl1pPr>
          </a:lstStyle>
          <a:p>
            <a:r>
              <a:rPr lang="fr-FR" dirty="0"/>
              <a:t>Cliquez et modifiez le titre</a:t>
            </a:r>
          </a:p>
        </p:txBody>
      </p:sp>
      <p:sp>
        <p:nvSpPr>
          <p:cNvPr id="3" name="Espace réservé du texte 2"/>
          <p:cNvSpPr>
            <a:spLocks noGrp="1"/>
          </p:cNvSpPr>
          <p:nvPr>
            <p:ph type="body" idx="1" hasCustomPrompt="1"/>
          </p:nvPr>
        </p:nvSpPr>
        <p:spPr>
          <a:xfrm>
            <a:off x="6744073" y="908721"/>
            <a:ext cx="1719177" cy="3046988"/>
          </a:xfrm>
        </p:spPr>
        <p:txBody>
          <a:bodyPr wrap="none"/>
          <a:lstStyle>
            <a:lvl1pPr marL="0" indent="0">
              <a:lnSpc>
                <a:spcPct val="90000"/>
              </a:lnSpc>
              <a:buNone/>
              <a:defRPr sz="21999">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dirty="0"/>
              <a:t>0</a:t>
            </a:r>
          </a:p>
        </p:txBody>
      </p:sp>
      <p:pic>
        <p:nvPicPr>
          <p:cNvPr id="4" name="Imag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096000" cy="6858000"/>
          </a:xfrm>
          <a:prstGeom prst="rect">
            <a:avLst/>
          </a:prstGeom>
        </p:spPr>
      </p:pic>
    </p:spTree>
    <p:extLst>
      <p:ext uri="{BB962C8B-B14F-4D97-AF65-F5344CB8AC3E}">
        <p14:creationId xmlns:p14="http://schemas.microsoft.com/office/powerpoint/2010/main" val="1141941041"/>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preserve="1" userDrawn="1">
  <p:cSld name="Partie 5">
    <p:bg>
      <p:bgPr>
        <a:solidFill>
          <a:schemeClr val="accent3"/>
        </a:solidFill>
        <a:effectLst/>
      </p:bgPr>
    </p:bg>
    <p:spTree>
      <p:nvGrpSpPr>
        <p:cNvPr id="1" name=""/>
        <p:cNvGrpSpPr/>
        <p:nvPr/>
      </p:nvGrpSpPr>
      <p:grpSpPr>
        <a:xfrm>
          <a:off x="0" y="0"/>
          <a:ext cx="0" cy="0"/>
          <a:chOff x="0" y="0"/>
          <a:chExt cx="0" cy="0"/>
        </a:xfrm>
      </p:grpSpPr>
      <p:sp>
        <p:nvSpPr>
          <p:cNvPr id="3" name="Espace réservé du texte 2"/>
          <p:cNvSpPr>
            <a:spLocks noGrp="1"/>
          </p:cNvSpPr>
          <p:nvPr>
            <p:ph type="body" idx="1" hasCustomPrompt="1"/>
          </p:nvPr>
        </p:nvSpPr>
        <p:spPr>
          <a:xfrm>
            <a:off x="3752986" y="908721"/>
            <a:ext cx="1719177" cy="3046988"/>
          </a:xfrm>
        </p:spPr>
        <p:txBody>
          <a:bodyPr wrap="none"/>
          <a:lstStyle>
            <a:lvl1pPr marL="0" indent="0">
              <a:lnSpc>
                <a:spcPct val="90000"/>
              </a:lnSpc>
              <a:buNone/>
              <a:defRPr sz="21999">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dirty="0"/>
              <a:t>0</a:t>
            </a:r>
          </a:p>
        </p:txBody>
      </p:sp>
      <p:sp>
        <p:nvSpPr>
          <p:cNvPr id="7" name="ZoneTexte 6"/>
          <p:cNvSpPr txBox="1"/>
          <p:nvPr userDrawn="1"/>
        </p:nvSpPr>
        <p:spPr>
          <a:xfrm>
            <a:off x="2290901" y="908720"/>
            <a:ext cx="1694942" cy="3046860"/>
          </a:xfrm>
          <a:prstGeom prst="rect">
            <a:avLst/>
          </a:prstGeom>
        </p:spPr>
        <p:txBody>
          <a:bodyPr vert="horz" wrap="non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algn="ctr"/>
            <a:r>
              <a:rPr lang="fr-FR" sz="21999" dirty="0">
                <a:solidFill>
                  <a:prstClr val="white"/>
                </a:solidFill>
              </a:rPr>
              <a:t>0</a:t>
            </a:r>
          </a:p>
        </p:txBody>
      </p:sp>
      <p:pic>
        <p:nvPicPr>
          <p:cNvPr id="5" name="Image 4"/>
          <p:cNvPicPr>
            <a:picLocks noChangeAspect="1"/>
          </p:cNvPicPr>
          <p:nvPr userDrawn="1"/>
        </p:nvPicPr>
        <p:blipFill rotWithShape="1">
          <a:blip r:embed="rId2" cstate="email">
            <a:extLst>
              <a:ext uri="{28A0092B-C50C-407E-A947-70E740481C1C}">
                <a14:useLocalDpi xmlns:a14="http://schemas.microsoft.com/office/drawing/2010/main"/>
              </a:ext>
            </a:extLst>
          </a:blip>
          <a:srcRect l="47654"/>
          <a:stretch/>
        </p:blipFill>
        <p:spPr>
          <a:xfrm>
            <a:off x="0" y="0"/>
            <a:ext cx="3191000" cy="6858000"/>
          </a:xfrm>
          <a:prstGeom prst="rect">
            <a:avLst/>
          </a:prstGeom>
        </p:spPr>
      </p:pic>
      <p:sp>
        <p:nvSpPr>
          <p:cNvPr id="8" name="Titre 1"/>
          <p:cNvSpPr>
            <a:spLocks noGrp="1"/>
          </p:cNvSpPr>
          <p:nvPr>
            <p:ph type="title"/>
          </p:nvPr>
        </p:nvSpPr>
        <p:spPr>
          <a:xfrm>
            <a:off x="6384034" y="3645024"/>
            <a:ext cx="4716599" cy="2769989"/>
          </a:xfrm>
        </p:spPr>
        <p:txBody>
          <a:bodyPr anchor="t"/>
          <a:lstStyle>
            <a:lvl1pPr>
              <a:lnSpc>
                <a:spcPct val="100000"/>
              </a:lnSpc>
              <a:defRPr sz="6000">
                <a:solidFill>
                  <a:schemeClr val="bg1"/>
                </a:solidFill>
              </a:defRPr>
            </a:lvl1pPr>
          </a:lstStyle>
          <a:p>
            <a:r>
              <a:rPr lang="fr-FR" dirty="0"/>
              <a:t>Cliquez et modifiez le titre</a:t>
            </a:r>
          </a:p>
        </p:txBody>
      </p:sp>
    </p:spTree>
    <p:extLst>
      <p:ext uri="{BB962C8B-B14F-4D97-AF65-F5344CB8AC3E}">
        <p14:creationId xmlns:p14="http://schemas.microsoft.com/office/powerpoint/2010/main" val="154826045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type="secHead" preserve="1">
  <p:cSld name="1_Partie 5">
    <p:bg>
      <p:bgPr>
        <a:solidFill>
          <a:schemeClr val="accent3"/>
        </a:solidFill>
        <a:effectLst/>
      </p:bgPr>
    </p:bg>
    <p:spTree>
      <p:nvGrpSpPr>
        <p:cNvPr id="1" name=""/>
        <p:cNvGrpSpPr/>
        <p:nvPr/>
      </p:nvGrpSpPr>
      <p:grpSpPr>
        <a:xfrm>
          <a:off x="0" y="0"/>
          <a:ext cx="0" cy="0"/>
          <a:chOff x="0" y="0"/>
          <a:chExt cx="0" cy="0"/>
        </a:xfrm>
      </p:grpSpPr>
      <p:sp>
        <p:nvSpPr>
          <p:cNvPr id="7" name="ZoneTexte 6"/>
          <p:cNvSpPr txBox="1"/>
          <p:nvPr userDrawn="1"/>
        </p:nvSpPr>
        <p:spPr>
          <a:xfrm>
            <a:off x="5195901" y="908720"/>
            <a:ext cx="1694942" cy="3046860"/>
          </a:xfrm>
          <a:prstGeom prst="rect">
            <a:avLst/>
          </a:prstGeom>
        </p:spPr>
        <p:txBody>
          <a:bodyPr vert="horz" wrap="non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algn="ctr"/>
            <a:r>
              <a:rPr lang="fr-FR" sz="21999" dirty="0">
                <a:solidFill>
                  <a:prstClr val="white"/>
                </a:solidFill>
              </a:rPr>
              <a:t>0</a:t>
            </a:r>
          </a:p>
        </p:txBody>
      </p:sp>
      <p:sp>
        <p:nvSpPr>
          <p:cNvPr id="2" name="Titre 1"/>
          <p:cNvSpPr>
            <a:spLocks noGrp="1"/>
          </p:cNvSpPr>
          <p:nvPr>
            <p:ph type="title"/>
          </p:nvPr>
        </p:nvSpPr>
        <p:spPr>
          <a:xfrm>
            <a:off x="6780077" y="3861048"/>
            <a:ext cx="4716599" cy="2769989"/>
          </a:xfrm>
        </p:spPr>
        <p:txBody>
          <a:bodyPr anchor="t"/>
          <a:lstStyle>
            <a:lvl1pPr>
              <a:lnSpc>
                <a:spcPct val="100000"/>
              </a:lnSpc>
              <a:defRPr sz="6000">
                <a:solidFill>
                  <a:schemeClr val="bg1"/>
                </a:solidFill>
              </a:defRPr>
            </a:lvl1pPr>
          </a:lstStyle>
          <a:p>
            <a:r>
              <a:rPr lang="fr-FR" dirty="0"/>
              <a:t>Cliquez et modifiez le titre</a:t>
            </a:r>
          </a:p>
        </p:txBody>
      </p:sp>
      <p:sp>
        <p:nvSpPr>
          <p:cNvPr id="3" name="Espace réservé du texte 2"/>
          <p:cNvSpPr>
            <a:spLocks noGrp="1"/>
          </p:cNvSpPr>
          <p:nvPr>
            <p:ph type="body" idx="1" hasCustomPrompt="1"/>
          </p:nvPr>
        </p:nvSpPr>
        <p:spPr>
          <a:xfrm>
            <a:off x="6744073" y="908721"/>
            <a:ext cx="1719177" cy="3046988"/>
          </a:xfrm>
        </p:spPr>
        <p:txBody>
          <a:bodyPr wrap="none"/>
          <a:lstStyle>
            <a:lvl1pPr marL="0" indent="0">
              <a:lnSpc>
                <a:spcPct val="90000"/>
              </a:lnSpc>
              <a:buNone/>
              <a:defRPr sz="21999">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dirty="0"/>
              <a:t>0</a:t>
            </a:r>
          </a:p>
        </p:txBody>
      </p:sp>
      <p:pic>
        <p:nvPicPr>
          <p:cNvPr id="5" name="Imag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096000" cy="6858000"/>
          </a:xfrm>
          <a:prstGeom prst="rect">
            <a:avLst/>
          </a:prstGeom>
        </p:spPr>
      </p:pic>
    </p:spTree>
    <p:extLst>
      <p:ext uri="{BB962C8B-B14F-4D97-AF65-F5344CB8AC3E}">
        <p14:creationId xmlns:p14="http://schemas.microsoft.com/office/powerpoint/2010/main" val="46621903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type="secHead" preserve="1">
  <p:cSld name="Partie 6">
    <p:bg>
      <p:bgPr>
        <a:solidFill>
          <a:schemeClr val="accent3"/>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023994" y="3861048"/>
            <a:ext cx="4716599" cy="2769989"/>
          </a:xfrm>
        </p:spPr>
        <p:txBody>
          <a:bodyPr anchor="t"/>
          <a:lstStyle>
            <a:lvl1pPr>
              <a:lnSpc>
                <a:spcPct val="100000"/>
              </a:lnSpc>
              <a:defRPr sz="6000">
                <a:solidFill>
                  <a:schemeClr val="bg1"/>
                </a:solidFill>
              </a:defRPr>
            </a:lvl1pPr>
          </a:lstStyle>
          <a:p>
            <a:r>
              <a:rPr lang="fr-FR" dirty="0"/>
              <a:t>Cliquez et modifiez le titre</a:t>
            </a:r>
          </a:p>
        </p:txBody>
      </p:sp>
      <p:sp>
        <p:nvSpPr>
          <p:cNvPr id="3" name="Espace réservé du texte 2"/>
          <p:cNvSpPr>
            <a:spLocks noGrp="1"/>
          </p:cNvSpPr>
          <p:nvPr>
            <p:ph type="body" idx="1" hasCustomPrompt="1"/>
          </p:nvPr>
        </p:nvSpPr>
        <p:spPr>
          <a:xfrm>
            <a:off x="3969010" y="908721"/>
            <a:ext cx="1719177" cy="3046988"/>
          </a:xfrm>
        </p:spPr>
        <p:txBody>
          <a:bodyPr wrap="none"/>
          <a:lstStyle>
            <a:lvl1pPr marL="0" indent="0">
              <a:lnSpc>
                <a:spcPct val="90000"/>
              </a:lnSpc>
              <a:buNone/>
              <a:defRPr sz="21999">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dirty="0"/>
              <a:t>0</a:t>
            </a:r>
          </a:p>
        </p:txBody>
      </p:sp>
      <p:sp>
        <p:nvSpPr>
          <p:cNvPr id="7" name="ZoneTexte 6"/>
          <p:cNvSpPr txBox="1"/>
          <p:nvPr userDrawn="1"/>
        </p:nvSpPr>
        <p:spPr>
          <a:xfrm>
            <a:off x="2384834" y="908720"/>
            <a:ext cx="1694942" cy="3046860"/>
          </a:xfrm>
          <a:prstGeom prst="rect">
            <a:avLst/>
          </a:prstGeom>
        </p:spPr>
        <p:txBody>
          <a:bodyPr vert="horz" wrap="non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algn="ctr"/>
            <a:r>
              <a:rPr lang="fr-FR" sz="21999" dirty="0">
                <a:solidFill>
                  <a:prstClr val="white"/>
                </a:solidFill>
              </a:rPr>
              <a:t>0</a:t>
            </a:r>
          </a:p>
        </p:txBody>
      </p:sp>
      <p:pic>
        <p:nvPicPr>
          <p:cNvPr id="6" name="Image 5">
            <a:extLst>
              <a:ext uri="{FF2B5EF4-FFF2-40B4-BE49-F238E27FC236}">
                <a16:creationId xmlns:a16="http://schemas.microsoft.com/office/drawing/2014/main" id="{574FC5CD-60E5-49E3-93AA-20053139D532}"/>
              </a:ext>
            </a:extLst>
          </p:cNvPr>
          <p:cNvPicPr>
            <a:picLocks noChangeAspect="1"/>
          </p:cNvPicPr>
          <p:nvPr userDrawn="1"/>
        </p:nvPicPr>
        <p:blipFill rotWithShape="1">
          <a:blip r:embed="rId2"/>
          <a:srcRect t="12666" r="48755" b="-348"/>
          <a:stretch/>
        </p:blipFill>
        <p:spPr>
          <a:xfrm>
            <a:off x="404615" y="0"/>
            <a:ext cx="2855047" cy="6858003"/>
          </a:xfrm>
          <a:prstGeom prst="rect">
            <a:avLst/>
          </a:prstGeom>
        </p:spPr>
      </p:pic>
      <p:pic>
        <p:nvPicPr>
          <p:cNvPr id="9" name="Image 8">
            <a:extLst>
              <a:ext uri="{FF2B5EF4-FFF2-40B4-BE49-F238E27FC236}">
                <a16:creationId xmlns:a16="http://schemas.microsoft.com/office/drawing/2014/main" id="{DEA79FC7-554A-4737-90AC-9D03F680E8F9}"/>
              </a:ext>
            </a:extLst>
          </p:cNvPr>
          <p:cNvPicPr>
            <a:picLocks noChangeAspect="1"/>
          </p:cNvPicPr>
          <p:nvPr userDrawn="1"/>
        </p:nvPicPr>
        <p:blipFill rotWithShape="1">
          <a:blip r:embed="rId3"/>
          <a:srcRect l="87406"/>
          <a:stretch/>
        </p:blipFill>
        <p:spPr>
          <a:xfrm>
            <a:off x="1" y="0"/>
            <a:ext cx="404615" cy="6858000"/>
          </a:xfrm>
          <a:prstGeom prst="rect">
            <a:avLst/>
          </a:prstGeom>
        </p:spPr>
      </p:pic>
      <p:pic>
        <p:nvPicPr>
          <p:cNvPr id="11" name="Image 10">
            <a:extLst>
              <a:ext uri="{FF2B5EF4-FFF2-40B4-BE49-F238E27FC236}">
                <a16:creationId xmlns:a16="http://schemas.microsoft.com/office/drawing/2014/main" id="{7A1E9054-C6F7-47FF-8B27-B33339F3A3F1}"/>
              </a:ext>
            </a:extLst>
          </p:cNvPr>
          <p:cNvPicPr>
            <a:picLocks noChangeAspect="1"/>
          </p:cNvPicPr>
          <p:nvPr userDrawn="1"/>
        </p:nvPicPr>
        <p:blipFill rotWithShape="1">
          <a:blip r:embed="rId4"/>
          <a:srcRect l="-10747"/>
          <a:stretch/>
        </p:blipFill>
        <p:spPr>
          <a:xfrm>
            <a:off x="-350313" y="6429378"/>
            <a:ext cx="3609975" cy="428625"/>
          </a:xfrm>
          <a:prstGeom prst="rect">
            <a:avLst/>
          </a:prstGeom>
        </p:spPr>
      </p:pic>
    </p:spTree>
    <p:extLst>
      <p:ext uri="{BB962C8B-B14F-4D97-AF65-F5344CB8AC3E}">
        <p14:creationId xmlns:p14="http://schemas.microsoft.com/office/powerpoint/2010/main" val="84452222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type="secHead" preserve="1">
  <p:cSld name="1_Partie 6">
    <p:bg>
      <p:bgPr>
        <a:solidFill>
          <a:schemeClr val="accent3"/>
        </a:solidFill>
        <a:effectLst/>
      </p:bgPr>
    </p:bg>
    <p:spTree>
      <p:nvGrpSpPr>
        <p:cNvPr id="1" name=""/>
        <p:cNvGrpSpPr/>
        <p:nvPr/>
      </p:nvGrpSpPr>
      <p:grpSpPr>
        <a:xfrm>
          <a:off x="0" y="0"/>
          <a:ext cx="0" cy="0"/>
          <a:chOff x="0" y="0"/>
          <a:chExt cx="0" cy="0"/>
        </a:xfrm>
      </p:grpSpPr>
      <p:sp>
        <p:nvSpPr>
          <p:cNvPr id="7" name="ZoneTexte 6"/>
          <p:cNvSpPr txBox="1"/>
          <p:nvPr userDrawn="1"/>
        </p:nvSpPr>
        <p:spPr>
          <a:xfrm>
            <a:off x="5195901" y="908720"/>
            <a:ext cx="1694942" cy="3046860"/>
          </a:xfrm>
          <a:prstGeom prst="rect">
            <a:avLst/>
          </a:prstGeom>
        </p:spPr>
        <p:txBody>
          <a:bodyPr vert="horz" wrap="non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algn="ctr"/>
            <a:r>
              <a:rPr lang="fr-FR" sz="21999" dirty="0">
                <a:solidFill>
                  <a:prstClr val="white"/>
                </a:solidFill>
              </a:rPr>
              <a:t>0</a:t>
            </a:r>
          </a:p>
        </p:txBody>
      </p:sp>
      <p:sp>
        <p:nvSpPr>
          <p:cNvPr id="2" name="Titre 1"/>
          <p:cNvSpPr>
            <a:spLocks noGrp="1"/>
          </p:cNvSpPr>
          <p:nvPr>
            <p:ph type="title"/>
          </p:nvPr>
        </p:nvSpPr>
        <p:spPr>
          <a:xfrm>
            <a:off x="6780077" y="3861048"/>
            <a:ext cx="4716599" cy="2769989"/>
          </a:xfrm>
        </p:spPr>
        <p:txBody>
          <a:bodyPr anchor="t"/>
          <a:lstStyle>
            <a:lvl1pPr>
              <a:lnSpc>
                <a:spcPct val="100000"/>
              </a:lnSpc>
              <a:defRPr sz="6000">
                <a:solidFill>
                  <a:schemeClr val="bg1"/>
                </a:solidFill>
              </a:defRPr>
            </a:lvl1pPr>
          </a:lstStyle>
          <a:p>
            <a:r>
              <a:rPr lang="fr-FR" dirty="0"/>
              <a:t>Cliquez et modifiez le titre</a:t>
            </a:r>
          </a:p>
        </p:txBody>
      </p:sp>
      <p:sp>
        <p:nvSpPr>
          <p:cNvPr id="3" name="Espace réservé du texte 2"/>
          <p:cNvSpPr>
            <a:spLocks noGrp="1"/>
          </p:cNvSpPr>
          <p:nvPr>
            <p:ph type="body" idx="1" hasCustomPrompt="1"/>
          </p:nvPr>
        </p:nvSpPr>
        <p:spPr>
          <a:xfrm>
            <a:off x="6744073" y="908721"/>
            <a:ext cx="1719177" cy="3046988"/>
          </a:xfrm>
        </p:spPr>
        <p:txBody>
          <a:bodyPr wrap="none"/>
          <a:lstStyle>
            <a:lvl1pPr marL="0" indent="0">
              <a:lnSpc>
                <a:spcPct val="90000"/>
              </a:lnSpc>
              <a:buNone/>
              <a:defRPr sz="21999">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dirty="0"/>
              <a:t>0</a:t>
            </a:r>
          </a:p>
        </p:txBody>
      </p:sp>
      <p:grpSp>
        <p:nvGrpSpPr>
          <p:cNvPr id="12" name="Groupe 11">
            <a:extLst>
              <a:ext uri="{FF2B5EF4-FFF2-40B4-BE49-F238E27FC236}">
                <a16:creationId xmlns:a16="http://schemas.microsoft.com/office/drawing/2014/main" id="{83815484-86BF-4B48-9351-69CF8CB3C508}"/>
              </a:ext>
            </a:extLst>
          </p:cNvPr>
          <p:cNvGrpSpPr/>
          <p:nvPr userDrawn="1"/>
        </p:nvGrpSpPr>
        <p:grpSpPr>
          <a:xfrm>
            <a:off x="2963" y="0"/>
            <a:ext cx="6067765" cy="6858003"/>
            <a:chOff x="2962" y="0"/>
            <a:chExt cx="6067765" cy="6858002"/>
          </a:xfrm>
        </p:grpSpPr>
        <p:pic>
          <p:nvPicPr>
            <p:cNvPr id="6" name="Image 5">
              <a:extLst>
                <a:ext uri="{FF2B5EF4-FFF2-40B4-BE49-F238E27FC236}">
                  <a16:creationId xmlns:a16="http://schemas.microsoft.com/office/drawing/2014/main" id="{574FC5CD-60E5-49E3-93AA-20053139D532}"/>
                </a:ext>
              </a:extLst>
            </p:cNvPr>
            <p:cNvPicPr>
              <a:picLocks noChangeAspect="1"/>
            </p:cNvPicPr>
            <p:nvPr userDrawn="1"/>
          </p:nvPicPr>
          <p:blipFill rotWithShape="1">
            <a:blip r:embed="rId2"/>
            <a:srcRect t="12666" r="48755" b="-348"/>
            <a:stretch/>
          </p:blipFill>
          <p:spPr>
            <a:xfrm>
              <a:off x="3215680" y="0"/>
              <a:ext cx="2855047" cy="6858002"/>
            </a:xfrm>
            <a:prstGeom prst="rect">
              <a:avLst/>
            </a:prstGeom>
          </p:spPr>
        </p:pic>
        <p:pic>
          <p:nvPicPr>
            <p:cNvPr id="9" name="Image 8">
              <a:extLst>
                <a:ext uri="{FF2B5EF4-FFF2-40B4-BE49-F238E27FC236}">
                  <a16:creationId xmlns:a16="http://schemas.microsoft.com/office/drawing/2014/main" id="{DEA79FC7-554A-4737-90AC-9D03F680E8F9}"/>
                </a:ext>
              </a:extLst>
            </p:cNvPr>
            <p:cNvPicPr>
              <a:picLocks noChangeAspect="1"/>
            </p:cNvPicPr>
            <p:nvPr userDrawn="1"/>
          </p:nvPicPr>
          <p:blipFill>
            <a:blip r:embed="rId3"/>
            <a:stretch>
              <a:fillRect/>
            </a:stretch>
          </p:blipFill>
          <p:spPr>
            <a:xfrm>
              <a:off x="2962" y="0"/>
              <a:ext cx="3212718" cy="6858000"/>
            </a:xfrm>
            <a:prstGeom prst="rect">
              <a:avLst/>
            </a:prstGeom>
          </p:spPr>
        </p:pic>
        <p:pic>
          <p:nvPicPr>
            <p:cNvPr id="11" name="Image 10">
              <a:extLst>
                <a:ext uri="{FF2B5EF4-FFF2-40B4-BE49-F238E27FC236}">
                  <a16:creationId xmlns:a16="http://schemas.microsoft.com/office/drawing/2014/main" id="{7A1E9054-C6F7-47FF-8B27-B33339F3A3F1}"/>
                </a:ext>
              </a:extLst>
            </p:cNvPr>
            <p:cNvPicPr>
              <a:picLocks noChangeAspect="1"/>
            </p:cNvPicPr>
            <p:nvPr userDrawn="1"/>
          </p:nvPicPr>
          <p:blipFill>
            <a:blip r:embed="rId4"/>
            <a:stretch>
              <a:fillRect/>
            </a:stretch>
          </p:blipFill>
          <p:spPr>
            <a:xfrm>
              <a:off x="2460752" y="6429377"/>
              <a:ext cx="3609975" cy="428625"/>
            </a:xfrm>
            <a:prstGeom prst="rect">
              <a:avLst/>
            </a:prstGeom>
          </p:spPr>
        </p:pic>
      </p:grpSp>
    </p:spTree>
    <p:extLst>
      <p:ext uri="{BB962C8B-B14F-4D97-AF65-F5344CB8AC3E}">
        <p14:creationId xmlns:p14="http://schemas.microsoft.com/office/powerpoint/2010/main" val="1346009908"/>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type="secHead" preserve="1">
  <p:cSld name="Partie 7">
    <p:bg>
      <p:bgPr>
        <a:solidFill>
          <a:schemeClr val="accent3"/>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168010" y="3861048"/>
            <a:ext cx="4716599" cy="2769989"/>
          </a:xfrm>
        </p:spPr>
        <p:txBody>
          <a:bodyPr anchor="t"/>
          <a:lstStyle>
            <a:lvl1pPr>
              <a:lnSpc>
                <a:spcPct val="100000"/>
              </a:lnSpc>
              <a:defRPr sz="6000">
                <a:solidFill>
                  <a:schemeClr val="bg1"/>
                </a:solidFill>
              </a:defRPr>
            </a:lvl1pPr>
          </a:lstStyle>
          <a:p>
            <a:r>
              <a:rPr lang="fr-FR" dirty="0"/>
              <a:t>Cliquez et modifiez le titre</a:t>
            </a:r>
          </a:p>
        </p:txBody>
      </p:sp>
      <p:sp>
        <p:nvSpPr>
          <p:cNvPr id="3" name="Espace réservé du texte 2"/>
          <p:cNvSpPr>
            <a:spLocks noGrp="1"/>
          </p:cNvSpPr>
          <p:nvPr>
            <p:ph type="body" idx="1" hasCustomPrompt="1"/>
          </p:nvPr>
        </p:nvSpPr>
        <p:spPr>
          <a:xfrm>
            <a:off x="4113026" y="980729"/>
            <a:ext cx="1719177" cy="3046988"/>
          </a:xfrm>
        </p:spPr>
        <p:txBody>
          <a:bodyPr wrap="none"/>
          <a:lstStyle>
            <a:lvl1pPr marL="0" indent="0">
              <a:lnSpc>
                <a:spcPct val="90000"/>
              </a:lnSpc>
              <a:buNone/>
              <a:defRPr sz="21999">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dirty="0"/>
              <a:t>0</a:t>
            </a:r>
          </a:p>
        </p:txBody>
      </p:sp>
      <p:sp>
        <p:nvSpPr>
          <p:cNvPr id="7" name="ZoneTexte 6"/>
          <p:cNvSpPr txBox="1"/>
          <p:nvPr userDrawn="1"/>
        </p:nvSpPr>
        <p:spPr>
          <a:xfrm>
            <a:off x="2528850" y="1030084"/>
            <a:ext cx="1694942" cy="3046860"/>
          </a:xfrm>
          <a:prstGeom prst="rect">
            <a:avLst/>
          </a:prstGeom>
        </p:spPr>
        <p:txBody>
          <a:bodyPr vert="horz" wrap="non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algn="ctr"/>
            <a:r>
              <a:rPr lang="fr-FR" sz="21999" dirty="0">
                <a:solidFill>
                  <a:prstClr val="white"/>
                </a:solidFill>
              </a:rPr>
              <a:t>0</a:t>
            </a:r>
          </a:p>
        </p:txBody>
      </p:sp>
      <p:pic>
        <p:nvPicPr>
          <p:cNvPr id="9" name="Image 8">
            <a:extLst>
              <a:ext uri="{FF2B5EF4-FFF2-40B4-BE49-F238E27FC236}">
                <a16:creationId xmlns:a16="http://schemas.microsoft.com/office/drawing/2014/main" id="{6D6CE594-B0DA-4537-9C5C-625C53DF96D5}"/>
              </a:ext>
            </a:extLst>
          </p:cNvPr>
          <p:cNvPicPr>
            <a:picLocks noChangeAspect="1"/>
          </p:cNvPicPr>
          <p:nvPr userDrawn="1"/>
        </p:nvPicPr>
        <p:blipFill rotWithShape="1">
          <a:blip r:embed="rId2"/>
          <a:srcRect l="22278" t="34145" r="33424" b="1593"/>
          <a:stretch/>
        </p:blipFill>
        <p:spPr>
          <a:xfrm>
            <a:off x="1" y="-53278"/>
            <a:ext cx="3366779" cy="6911279"/>
          </a:xfrm>
          <a:prstGeom prst="rect">
            <a:avLst/>
          </a:prstGeom>
        </p:spPr>
      </p:pic>
    </p:spTree>
    <p:extLst>
      <p:ext uri="{BB962C8B-B14F-4D97-AF65-F5344CB8AC3E}">
        <p14:creationId xmlns:p14="http://schemas.microsoft.com/office/powerpoint/2010/main" val="42482727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hiffre clé">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lvl1pPr>
              <a:defRPr>
                <a:solidFill>
                  <a:schemeClr val="bg1"/>
                </a:solidFill>
              </a:defRPr>
            </a:lvl1pPr>
          </a:lstStyle>
          <a:p>
            <a:endParaRPr lang="fr-FR"/>
          </a:p>
        </p:txBody>
      </p:sp>
      <p:sp>
        <p:nvSpPr>
          <p:cNvPr id="4" name="Espace réservé du numéro de diapositive 3"/>
          <p:cNvSpPr>
            <a:spLocks noGrp="1"/>
          </p:cNvSpPr>
          <p:nvPr>
            <p:ph type="sldNum" sz="quarter" idx="11"/>
          </p:nvPr>
        </p:nvSpPr>
        <p:spPr/>
        <p:txBody>
          <a:bodyPr/>
          <a:lstStyle>
            <a:lvl1pPr algn="l">
              <a:defRPr/>
            </a:lvl1pPr>
          </a:lstStyle>
          <a:p>
            <a:fld id="{72F7D735-2684-4015-BC38-8C62B24B466E}" type="slidenum">
              <a:rPr lang="fr-FR" smtClean="0"/>
              <a:pPr/>
              <a:t>‹N°›</a:t>
            </a:fld>
            <a:endParaRPr lang="fr-FR"/>
          </a:p>
        </p:txBody>
      </p:sp>
      <p:sp>
        <p:nvSpPr>
          <p:cNvPr id="8" name="Espace réservé du texte 7"/>
          <p:cNvSpPr>
            <a:spLocks noGrp="1"/>
          </p:cNvSpPr>
          <p:nvPr>
            <p:ph type="body" sz="quarter" idx="12" hasCustomPrompt="1"/>
          </p:nvPr>
        </p:nvSpPr>
        <p:spPr>
          <a:xfrm>
            <a:off x="1919537" y="1524630"/>
            <a:ext cx="8352928" cy="3393237"/>
          </a:xfrm>
        </p:spPr>
        <p:txBody>
          <a:bodyPr anchor="b"/>
          <a:lstStyle>
            <a:lvl1pPr marL="0" algn="ctr">
              <a:lnSpc>
                <a:spcPct val="90000"/>
              </a:lnSpc>
              <a:buFontTx/>
              <a:buNone/>
              <a:defRPr sz="24500" b="1" i="0" spc="-1000" baseline="0"/>
            </a:lvl1pPr>
            <a:lvl2pPr marL="0">
              <a:buFontTx/>
              <a:buNone/>
              <a:defRPr sz="1600" b="0" i="0"/>
            </a:lvl2pPr>
            <a:lvl3pPr marL="0">
              <a:buFontTx/>
              <a:buNone/>
              <a:defRPr sz="1600" b="0" i="0"/>
            </a:lvl3pPr>
            <a:lvl4pPr marL="0" indent="0">
              <a:buFontTx/>
              <a:buNone/>
              <a:defRPr sz="1600" b="0" i="0"/>
            </a:lvl4pPr>
            <a:lvl5pPr marL="0" indent="0">
              <a:buFontTx/>
              <a:buNone/>
              <a:defRPr sz="1600" b="0" i="0"/>
            </a:lvl5pPr>
          </a:lstStyle>
          <a:p>
            <a:pPr lvl="0"/>
            <a:r>
              <a:rPr lang="fr-FR"/>
              <a:t>00</a:t>
            </a:r>
          </a:p>
        </p:txBody>
      </p:sp>
      <p:sp>
        <p:nvSpPr>
          <p:cNvPr id="9" name="Espace réservé du texte 7"/>
          <p:cNvSpPr>
            <a:spLocks noGrp="1"/>
          </p:cNvSpPr>
          <p:nvPr>
            <p:ph type="body" sz="quarter" idx="13"/>
          </p:nvPr>
        </p:nvSpPr>
        <p:spPr>
          <a:xfrm>
            <a:off x="3323692" y="4579312"/>
            <a:ext cx="6048526" cy="338554"/>
          </a:xfrm>
        </p:spPr>
        <p:txBody>
          <a:bodyPr/>
          <a:lstStyle>
            <a:lvl1pPr marL="0">
              <a:buFontTx/>
              <a:buNone/>
              <a:defRPr sz="2200" b="1" i="0">
                <a:solidFill>
                  <a:schemeClr val="bg1"/>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fr-FR"/>
              <a:t>Cliquez pour modifier les styles du texte du masque</a:t>
            </a:r>
          </a:p>
        </p:txBody>
      </p:sp>
      <p:pic>
        <p:nvPicPr>
          <p:cNvPr id="11" name="Image 10">
            <a:extLst>
              <a:ext uri="{FF2B5EF4-FFF2-40B4-BE49-F238E27FC236}">
                <a16:creationId xmlns:a16="http://schemas.microsoft.com/office/drawing/2014/main" id="{0D070705-B11F-AD4F-8A63-73EA8F0042E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074" y="6167566"/>
            <a:ext cx="1221598" cy="789826"/>
          </a:xfrm>
          <a:prstGeom prst="rect">
            <a:avLst/>
          </a:prstGeom>
        </p:spPr>
      </p:pic>
    </p:spTree>
    <p:extLst>
      <p:ext uri="{BB962C8B-B14F-4D97-AF65-F5344CB8AC3E}">
        <p14:creationId xmlns:p14="http://schemas.microsoft.com/office/powerpoint/2010/main" val="2621206311"/>
      </p:ext>
    </p:extLst>
  </p:cSld>
  <p:clrMapOvr>
    <a:masterClrMapping/>
  </p:clrMapOvr>
  <p:transition>
    <p:fade/>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type="secHead" preserve="1">
  <p:cSld name="1_Partie 7">
    <p:bg>
      <p:bgPr>
        <a:solidFill>
          <a:schemeClr val="accent3"/>
        </a:solidFill>
        <a:effectLst/>
      </p:bgPr>
    </p:bg>
    <p:spTree>
      <p:nvGrpSpPr>
        <p:cNvPr id="1" name=""/>
        <p:cNvGrpSpPr/>
        <p:nvPr/>
      </p:nvGrpSpPr>
      <p:grpSpPr>
        <a:xfrm>
          <a:off x="0" y="0"/>
          <a:ext cx="0" cy="0"/>
          <a:chOff x="0" y="0"/>
          <a:chExt cx="0" cy="0"/>
        </a:xfrm>
      </p:grpSpPr>
      <p:sp>
        <p:nvSpPr>
          <p:cNvPr id="7" name="ZoneTexte 6"/>
          <p:cNvSpPr txBox="1"/>
          <p:nvPr userDrawn="1"/>
        </p:nvSpPr>
        <p:spPr>
          <a:xfrm>
            <a:off x="5195901" y="1030084"/>
            <a:ext cx="1694942" cy="3046860"/>
          </a:xfrm>
          <a:prstGeom prst="rect">
            <a:avLst/>
          </a:prstGeom>
        </p:spPr>
        <p:txBody>
          <a:bodyPr vert="horz" wrap="non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algn="ctr"/>
            <a:r>
              <a:rPr lang="fr-FR" sz="21999" dirty="0">
                <a:solidFill>
                  <a:prstClr val="white"/>
                </a:solidFill>
              </a:rPr>
              <a:t>0</a:t>
            </a:r>
          </a:p>
        </p:txBody>
      </p:sp>
      <p:sp>
        <p:nvSpPr>
          <p:cNvPr id="2" name="Titre 1"/>
          <p:cNvSpPr>
            <a:spLocks noGrp="1"/>
          </p:cNvSpPr>
          <p:nvPr>
            <p:ph type="title"/>
          </p:nvPr>
        </p:nvSpPr>
        <p:spPr>
          <a:xfrm>
            <a:off x="6780077" y="3861048"/>
            <a:ext cx="4716599" cy="2769989"/>
          </a:xfrm>
        </p:spPr>
        <p:txBody>
          <a:bodyPr anchor="t"/>
          <a:lstStyle>
            <a:lvl1pPr>
              <a:lnSpc>
                <a:spcPct val="100000"/>
              </a:lnSpc>
              <a:defRPr sz="6000">
                <a:solidFill>
                  <a:schemeClr val="bg1"/>
                </a:solidFill>
              </a:defRPr>
            </a:lvl1pPr>
          </a:lstStyle>
          <a:p>
            <a:r>
              <a:rPr lang="fr-FR" dirty="0"/>
              <a:t>Cliquez et modifiez le titre</a:t>
            </a:r>
          </a:p>
        </p:txBody>
      </p:sp>
      <p:sp>
        <p:nvSpPr>
          <p:cNvPr id="3" name="Espace réservé du texte 2"/>
          <p:cNvSpPr>
            <a:spLocks noGrp="1"/>
          </p:cNvSpPr>
          <p:nvPr>
            <p:ph type="body" idx="1" hasCustomPrompt="1"/>
          </p:nvPr>
        </p:nvSpPr>
        <p:spPr>
          <a:xfrm>
            <a:off x="6744073" y="980729"/>
            <a:ext cx="1719177" cy="3046988"/>
          </a:xfrm>
        </p:spPr>
        <p:txBody>
          <a:bodyPr wrap="none"/>
          <a:lstStyle>
            <a:lvl1pPr marL="0" indent="0">
              <a:lnSpc>
                <a:spcPct val="90000"/>
              </a:lnSpc>
              <a:buNone/>
              <a:defRPr sz="21999">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dirty="0"/>
              <a:t>0</a:t>
            </a:r>
          </a:p>
        </p:txBody>
      </p:sp>
      <p:grpSp>
        <p:nvGrpSpPr>
          <p:cNvPr id="11" name="Groupe 10">
            <a:extLst>
              <a:ext uri="{FF2B5EF4-FFF2-40B4-BE49-F238E27FC236}">
                <a16:creationId xmlns:a16="http://schemas.microsoft.com/office/drawing/2014/main" id="{26D5D4BD-FB1A-4579-9912-E6C4342FEBA1}"/>
              </a:ext>
            </a:extLst>
          </p:cNvPr>
          <p:cNvGrpSpPr/>
          <p:nvPr userDrawn="1"/>
        </p:nvGrpSpPr>
        <p:grpSpPr>
          <a:xfrm>
            <a:off x="0" y="-53278"/>
            <a:ext cx="6033829" cy="6911279"/>
            <a:chOff x="0" y="-53278"/>
            <a:chExt cx="6033829" cy="6911278"/>
          </a:xfrm>
        </p:grpSpPr>
        <p:pic>
          <p:nvPicPr>
            <p:cNvPr id="9" name="Image 8">
              <a:extLst>
                <a:ext uri="{FF2B5EF4-FFF2-40B4-BE49-F238E27FC236}">
                  <a16:creationId xmlns:a16="http://schemas.microsoft.com/office/drawing/2014/main" id="{6D6CE594-B0DA-4537-9C5C-625C53DF96D5}"/>
                </a:ext>
              </a:extLst>
            </p:cNvPr>
            <p:cNvPicPr>
              <a:picLocks noChangeAspect="1"/>
            </p:cNvPicPr>
            <p:nvPr userDrawn="1"/>
          </p:nvPicPr>
          <p:blipFill rotWithShape="1">
            <a:blip r:embed="rId2"/>
            <a:srcRect t="34145" r="33424" b="1593"/>
            <a:stretch/>
          </p:blipFill>
          <p:spPr>
            <a:xfrm>
              <a:off x="973890" y="-53278"/>
              <a:ext cx="5059939" cy="6911278"/>
            </a:xfrm>
            <a:prstGeom prst="rect">
              <a:avLst/>
            </a:prstGeom>
          </p:spPr>
        </p:pic>
        <p:pic>
          <p:nvPicPr>
            <p:cNvPr id="10" name="Image 9">
              <a:extLst>
                <a:ext uri="{FF2B5EF4-FFF2-40B4-BE49-F238E27FC236}">
                  <a16:creationId xmlns:a16="http://schemas.microsoft.com/office/drawing/2014/main" id="{29BD073C-72A6-48F3-B708-5323E3128141}"/>
                </a:ext>
              </a:extLst>
            </p:cNvPr>
            <p:cNvPicPr>
              <a:picLocks noChangeAspect="1"/>
            </p:cNvPicPr>
            <p:nvPr userDrawn="1"/>
          </p:nvPicPr>
          <p:blipFill>
            <a:blip r:embed="rId3"/>
            <a:stretch>
              <a:fillRect/>
            </a:stretch>
          </p:blipFill>
          <p:spPr>
            <a:xfrm>
              <a:off x="0" y="-53278"/>
              <a:ext cx="982439" cy="6911278"/>
            </a:xfrm>
            <a:prstGeom prst="rect">
              <a:avLst/>
            </a:prstGeom>
          </p:spPr>
        </p:pic>
      </p:grpSp>
    </p:spTree>
    <p:extLst>
      <p:ext uri="{BB962C8B-B14F-4D97-AF65-F5344CB8AC3E}">
        <p14:creationId xmlns:p14="http://schemas.microsoft.com/office/powerpoint/2010/main" val="246359464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secHead" preserve="1">
  <p:cSld name="Partie 8">
    <p:bg>
      <p:bgPr>
        <a:solidFill>
          <a:schemeClr val="accent3"/>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384034" y="3603979"/>
            <a:ext cx="4716599" cy="2769989"/>
          </a:xfrm>
        </p:spPr>
        <p:txBody>
          <a:bodyPr anchor="t"/>
          <a:lstStyle>
            <a:lvl1pPr>
              <a:lnSpc>
                <a:spcPct val="100000"/>
              </a:lnSpc>
              <a:defRPr sz="6000">
                <a:solidFill>
                  <a:schemeClr val="bg1"/>
                </a:solidFill>
              </a:defRPr>
            </a:lvl1pPr>
          </a:lstStyle>
          <a:p>
            <a:r>
              <a:rPr lang="fr-FR" dirty="0"/>
              <a:t>Cliquez et modifiez le titre</a:t>
            </a:r>
          </a:p>
        </p:txBody>
      </p:sp>
      <p:sp>
        <p:nvSpPr>
          <p:cNvPr id="7" name="ZoneTexte 6"/>
          <p:cNvSpPr txBox="1"/>
          <p:nvPr userDrawn="1"/>
        </p:nvSpPr>
        <p:spPr>
          <a:xfrm>
            <a:off x="2672866" y="908720"/>
            <a:ext cx="1694942" cy="3046860"/>
          </a:xfrm>
          <a:prstGeom prst="rect">
            <a:avLst/>
          </a:prstGeom>
        </p:spPr>
        <p:txBody>
          <a:bodyPr vert="horz" wrap="non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algn="ctr"/>
            <a:r>
              <a:rPr lang="fr-FR" sz="21999" dirty="0">
                <a:solidFill>
                  <a:prstClr val="white"/>
                </a:solidFill>
              </a:rPr>
              <a:t>0</a:t>
            </a:r>
          </a:p>
        </p:txBody>
      </p:sp>
      <p:pic>
        <p:nvPicPr>
          <p:cNvPr id="11" name="Image 10">
            <a:extLst>
              <a:ext uri="{FF2B5EF4-FFF2-40B4-BE49-F238E27FC236}">
                <a16:creationId xmlns:a16="http://schemas.microsoft.com/office/drawing/2014/main" id="{FB947E97-F9D7-4BBE-A1A6-3757535BA268}"/>
              </a:ext>
            </a:extLst>
          </p:cNvPr>
          <p:cNvPicPr>
            <a:picLocks noChangeAspect="1"/>
          </p:cNvPicPr>
          <p:nvPr userDrawn="1"/>
        </p:nvPicPr>
        <p:blipFill rotWithShape="1">
          <a:blip r:embed="rId2"/>
          <a:srcRect l="35645" t="38840" r="19444"/>
          <a:stretch/>
        </p:blipFill>
        <p:spPr>
          <a:xfrm>
            <a:off x="2754" y="0"/>
            <a:ext cx="3572967" cy="6885384"/>
          </a:xfrm>
          <a:prstGeom prst="rect">
            <a:avLst/>
          </a:prstGeom>
        </p:spPr>
      </p:pic>
      <p:sp>
        <p:nvSpPr>
          <p:cNvPr id="3" name="Espace réservé du texte 2"/>
          <p:cNvSpPr>
            <a:spLocks noGrp="1"/>
          </p:cNvSpPr>
          <p:nvPr userDrawn="1">
            <p:ph type="body" idx="1" hasCustomPrompt="1"/>
          </p:nvPr>
        </p:nvSpPr>
        <p:spPr>
          <a:xfrm>
            <a:off x="4257042" y="908721"/>
            <a:ext cx="1719177" cy="3046988"/>
          </a:xfrm>
        </p:spPr>
        <p:txBody>
          <a:bodyPr wrap="none"/>
          <a:lstStyle>
            <a:lvl1pPr marL="0" indent="0">
              <a:lnSpc>
                <a:spcPct val="90000"/>
              </a:lnSpc>
              <a:buNone/>
              <a:defRPr sz="21999">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dirty="0"/>
              <a:t>0</a:t>
            </a:r>
          </a:p>
        </p:txBody>
      </p:sp>
    </p:spTree>
    <p:extLst>
      <p:ext uri="{BB962C8B-B14F-4D97-AF65-F5344CB8AC3E}">
        <p14:creationId xmlns:p14="http://schemas.microsoft.com/office/powerpoint/2010/main" val="387469266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type="secHead" preserve="1">
  <p:cSld name="1_Partie 8">
    <p:bg>
      <p:bgPr>
        <a:solidFill>
          <a:schemeClr val="accent3"/>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780077" y="3861048"/>
            <a:ext cx="4716599" cy="2769989"/>
          </a:xfrm>
        </p:spPr>
        <p:txBody>
          <a:bodyPr anchor="t"/>
          <a:lstStyle>
            <a:lvl1pPr>
              <a:lnSpc>
                <a:spcPct val="100000"/>
              </a:lnSpc>
              <a:defRPr sz="6000">
                <a:solidFill>
                  <a:schemeClr val="bg1"/>
                </a:solidFill>
              </a:defRPr>
            </a:lvl1pPr>
          </a:lstStyle>
          <a:p>
            <a:r>
              <a:rPr lang="fr-FR" dirty="0"/>
              <a:t>Cliquez et modifiez le titre</a:t>
            </a:r>
          </a:p>
        </p:txBody>
      </p:sp>
      <p:grpSp>
        <p:nvGrpSpPr>
          <p:cNvPr id="12" name="Groupe 11">
            <a:extLst>
              <a:ext uri="{FF2B5EF4-FFF2-40B4-BE49-F238E27FC236}">
                <a16:creationId xmlns:a16="http://schemas.microsoft.com/office/drawing/2014/main" id="{F05F39F7-23EA-4534-9CAA-8CA0B5D38557}"/>
              </a:ext>
            </a:extLst>
          </p:cNvPr>
          <p:cNvGrpSpPr/>
          <p:nvPr userDrawn="1"/>
        </p:nvGrpSpPr>
        <p:grpSpPr>
          <a:xfrm>
            <a:off x="1" y="0"/>
            <a:ext cx="6890844" cy="6885384"/>
            <a:chOff x="0" y="0"/>
            <a:chExt cx="6890842" cy="6885384"/>
          </a:xfrm>
        </p:grpSpPr>
        <p:sp>
          <p:nvSpPr>
            <p:cNvPr id="7" name="ZoneTexte 6"/>
            <p:cNvSpPr txBox="1"/>
            <p:nvPr userDrawn="1"/>
          </p:nvSpPr>
          <p:spPr>
            <a:xfrm>
              <a:off x="5195900" y="908720"/>
              <a:ext cx="1694942" cy="3046860"/>
            </a:xfrm>
            <a:prstGeom prst="rect">
              <a:avLst/>
            </a:prstGeom>
          </p:spPr>
          <p:txBody>
            <a:bodyPr vert="horz" wrap="non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algn="ctr"/>
              <a:r>
                <a:rPr lang="fr-FR" sz="21999" dirty="0">
                  <a:solidFill>
                    <a:prstClr val="white"/>
                  </a:solidFill>
                </a:rPr>
                <a:t>0</a:t>
              </a:r>
            </a:p>
          </p:txBody>
        </p:sp>
        <p:pic>
          <p:nvPicPr>
            <p:cNvPr id="11" name="Image 10">
              <a:extLst>
                <a:ext uri="{FF2B5EF4-FFF2-40B4-BE49-F238E27FC236}">
                  <a16:creationId xmlns:a16="http://schemas.microsoft.com/office/drawing/2014/main" id="{FB947E97-F9D7-4BBE-A1A6-3757535BA268}"/>
                </a:ext>
              </a:extLst>
            </p:cNvPr>
            <p:cNvPicPr>
              <a:picLocks noChangeAspect="1"/>
            </p:cNvPicPr>
            <p:nvPr userDrawn="1"/>
          </p:nvPicPr>
          <p:blipFill rotWithShape="1">
            <a:blip r:embed="rId2"/>
            <a:srcRect l="3931" t="38840" r="19444"/>
            <a:stretch/>
          </p:blipFill>
          <p:spPr>
            <a:xfrm>
              <a:off x="0" y="0"/>
              <a:ext cx="6096000" cy="6885384"/>
            </a:xfrm>
            <a:prstGeom prst="rect">
              <a:avLst/>
            </a:prstGeom>
          </p:spPr>
        </p:pic>
      </p:grpSp>
      <p:sp>
        <p:nvSpPr>
          <p:cNvPr id="3" name="Espace réservé du texte 2"/>
          <p:cNvSpPr>
            <a:spLocks noGrp="1"/>
          </p:cNvSpPr>
          <p:nvPr>
            <p:ph type="body" idx="1" hasCustomPrompt="1"/>
          </p:nvPr>
        </p:nvSpPr>
        <p:spPr>
          <a:xfrm>
            <a:off x="6744073" y="908721"/>
            <a:ext cx="1719177" cy="3046988"/>
          </a:xfrm>
        </p:spPr>
        <p:txBody>
          <a:bodyPr wrap="none"/>
          <a:lstStyle>
            <a:lvl1pPr marL="0" indent="0">
              <a:lnSpc>
                <a:spcPct val="90000"/>
              </a:lnSpc>
              <a:buNone/>
              <a:defRPr sz="21999">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dirty="0"/>
              <a:t>0</a:t>
            </a:r>
          </a:p>
        </p:txBody>
      </p:sp>
    </p:spTree>
    <p:extLst>
      <p:ext uri="{BB962C8B-B14F-4D97-AF65-F5344CB8AC3E}">
        <p14:creationId xmlns:p14="http://schemas.microsoft.com/office/powerpoint/2010/main" val="24713640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preserve="1" userDrawn="1">
  <p:cSld name="Chapitre 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097509" y="1204882"/>
            <a:ext cx="5399167" cy="2769989"/>
          </a:xfrm>
        </p:spPr>
        <p:txBody>
          <a:bodyPr anchor="b"/>
          <a:lstStyle>
            <a:lvl1pPr>
              <a:lnSpc>
                <a:spcPct val="100000"/>
              </a:lnSpc>
              <a:defRPr sz="6000">
                <a:solidFill>
                  <a:schemeClr val="tx2"/>
                </a:solidFill>
              </a:defRPr>
            </a:lvl1pPr>
          </a:lstStyle>
          <a:p>
            <a:r>
              <a:rPr lang="fr-FR" dirty="0"/>
              <a:t>Cliquez et modifiez le titre</a:t>
            </a:r>
          </a:p>
        </p:txBody>
      </p:sp>
      <p:cxnSp>
        <p:nvCxnSpPr>
          <p:cNvPr id="6" name="Connecteur droit 5"/>
          <p:cNvCxnSpPr/>
          <p:nvPr userDrawn="1"/>
        </p:nvCxnSpPr>
        <p:spPr>
          <a:xfrm>
            <a:off x="6132156" y="4653136"/>
            <a:ext cx="1368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445442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preserve="1" userDrawn="1">
  <p:cSld name="Chapitre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097509" y="1204882"/>
            <a:ext cx="5399167" cy="2769989"/>
          </a:xfrm>
        </p:spPr>
        <p:txBody>
          <a:bodyPr anchor="b"/>
          <a:lstStyle>
            <a:lvl1pPr>
              <a:lnSpc>
                <a:spcPct val="100000"/>
              </a:lnSpc>
              <a:defRPr sz="6000">
                <a:solidFill>
                  <a:schemeClr val="tx2"/>
                </a:solidFill>
              </a:defRPr>
            </a:lvl1pPr>
          </a:lstStyle>
          <a:p>
            <a:r>
              <a:rPr lang="fr-FR" dirty="0"/>
              <a:t>Cliquez et modifiez le titre</a:t>
            </a:r>
          </a:p>
        </p:txBody>
      </p:sp>
      <p:cxnSp>
        <p:nvCxnSpPr>
          <p:cNvPr id="6" name="Connecteur droit 5"/>
          <p:cNvCxnSpPr/>
          <p:nvPr userDrawn="1"/>
        </p:nvCxnSpPr>
        <p:spPr>
          <a:xfrm>
            <a:off x="6132156" y="4653136"/>
            <a:ext cx="1368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1739185"/>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preserve="1" userDrawn="1">
  <p:cSld name="Chapitre 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097509" y="1204882"/>
            <a:ext cx="5399167" cy="2769989"/>
          </a:xfrm>
        </p:spPr>
        <p:txBody>
          <a:bodyPr anchor="b"/>
          <a:lstStyle>
            <a:lvl1pPr>
              <a:lnSpc>
                <a:spcPct val="100000"/>
              </a:lnSpc>
              <a:defRPr sz="6000">
                <a:solidFill>
                  <a:schemeClr val="tx2"/>
                </a:solidFill>
              </a:defRPr>
            </a:lvl1pPr>
          </a:lstStyle>
          <a:p>
            <a:r>
              <a:rPr lang="fr-FR" dirty="0"/>
              <a:t>Cliquez et modifiez le titre</a:t>
            </a:r>
          </a:p>
        </p:txBody>
      </p:sp>
      <p:cxnSp>
        <p:nvCxnSpPr>
          <p:cNvPr id="6" name="Connecteur droit 5"/>
          <p:cNvCxnSpPr/>
          <p:nvPr userDrawn="1"/>
        </p:nvCxnSpPr>
        <p:spPr>
          <a:xfrm>
            <a:off x="6132156" y="4653136"/>
            <a:ext cx="1368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185738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preserve="1" userDrawn="1">
  <p:cSld name="Chapitre 4">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097509" y="1204882"/>
            <a:ext cx="5399167" cy="2769989"/>
          </a:xfrm>
        </p:spPr>
        <p:txBody>
          <a:bodyPr anchor="b"/>
          <a:lstStyle>
            <a:lvl1pPr>
              <a:lnSpc>
                <a:spcPct val="100000"/>
              </a:lnSpc>
              <a:defRPr sz="6000">
                <a:solidFill>
                  <a:schemeClr val="tx2"/>
                </a:solidFill>
              </a:defRPr>
            </a:lvl1pPr>
          </a:lstStyle>
          <a:p>
            <a:r>
              <a:rPr lang="fr-FR" dirty="0"/>
              <a:t>Cliquez et modifiez le titre</a:t>
            </a:r>
          </a:p>
        </p:txBody>
      </p:sp>
      <p:cxnSp>
        <p:nvCxnSpPr>
          <p:cNvPr id="6" name="Connecteur droit 5"/>
          <p:cNvCxnSpPr/>
          <p:nvPr userDrawn="1"/>
        </p:nvCxnSpPr>
        <p:spPr>
          <a:xfrm>
            <a:off x="6132156" y="4653136"/>
            <a:ext cx="1368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6534780"/>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preserve="1" userDrawn="1">
  <p:cSld name="Chapitre 5">
    <p:bg>
      <p:bgPr>
        <a:solidFill>
          <a:srgbClr val="D7D3D0"/>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097509" y="1204882"/>
            <a:ext cx="5399167" cy="2769989"/>
          </a:xfrm>
        </p:spPr>
        <p:txBody>
          <a:bodyPr anchor="b"/>
          <a:lstStyle>
            <a:lvl1pPr>
              <a:lnSpc>
                <a:spcPct val="100000"/>
              </a:lnSpc>
              <a:defRPr sz="6000">
                <a:solidFill>
                  <a:schemeClr val="tx2"/>
                </a:solidFill>
              </a:defRPr>
            </a:lvl1pPr>
          </a:lstStyle>
          <a:p>
            <a:r>
              <a:rPr lang="fr-FR" dirty="0"/>
              <a:t>Cliquez et modifiez le titre</a:t>
            </a:r>
          </a:p>
        </p:txBody>
      </p:sp>
      <p:cxnSp>
        <p:nvCxnSpPr>
          <p:cNvPr id="6" name="Connecteur droit 5"/>
          <p:cNvCxnSpPr/>
          <p:nvPr userDrawn="1"/>
        </p:nvCxnSpPr>
        <p:spPr>
          <a:xfrm>
            <a:off x="6132156" y="4653136"/>
            <a:ext cx="1368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pic>
        <p:nvPicPr>
          <p:cNvPr id="3" name="Imag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55956" y="2143126"/>
            <a:ext cx="4572000" cy="2571751"/>
          </a:xfrm>
          <a:prstGeom prst="rect">
            <a:avLst/>
          </a:prstGeom>
        </p:spPr>
      </p:pic>
    </p:spTree>
    <p:extLst>
      <p:ext uri="{BB962C8B-B14F-4D97-AF65-F5344CB8AC3E}">
        <p14:creationId xmlns:p14="http://schemas.microsoft.com/office/powerpoint/2010/main" val="633312676"/>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preserve="1" userDrawn="1">
  <p:cSld name="Chapitre 6">
    <p:spTree>
      <p:nvGrpSpPr>
        <p:cNvPr id="1" name=""/>
        <p:cNvGrpSpPr/>
        <p:nvPr/>
      </p:nvGrpSpPr>
      <p:grpSpPr>
        <a:xfrm>
          <a:off x="0" y="0"/>
          <a:ext cx="0" cy="0"/>
          <a:chOff x="0" y="0"/>
          <a:chExt cx="0" cy="0"/>
        </a:xfrm>
      </p:grpSpPr>
      <p:grpSp>
        <p:nvGrpSpPr>
          <p:cNvPr id="11" name="Groupe 10">
            <a:extLst>
              <a:ext uri="{FF2B5EF4-FFF2-40B4-BE49-F238E27FC236}">
                <a16:creationId xmlns:a16="http://schemas.microsoft.com/office/drawing/2014/main" id="{7338A843-6179-4B37-9224-2F536E5EC28D}"/>
              </a:ext>
            </a:extLst>
          </p:cNvPr>
          <p:cNvGrpSpPr/>
          <p:nvPr userDrawn="1"/>
        </p:nvGrpSpPr>
        <p:grpSpPr>
          <a:xfrm>
            <a:off x="0" y="-910"/>
            <a:ext cx="12219053" cy="6858911"/>
            <a:chOff x="0" y="-910"/>
            <a:chExt cx="12219053" cy="6858910"/>
          </a:xfrm>
          <a:pattFill prst="pct5">
            <a:fgClr>
              <a:schemeClr val="accent1"/>
            </a:fgClr>
            <a:bgClr>
              <a:schemeClr val="bg1"/>
            </a:bgClr>
          </a:pattFill>
        </p:grpSpPr>
        <p:pic>
          <p:nvPicPr>
            <p:cNvPr id="4" name="Image 3">
              <a:extLst>
                <a:ext uri="{FF2B5EF4-FFF2-40B4-BE49-F238E27FC236}">
                  <a16:creationId xmlns:a16="http://schemas.microsoft.com/office/drawing/2014/main" id="{2E1190D0-DB25-44AD-9CC8-9F0F04897A27}"/>
                </a:ext>
              </a:extLst>
            </p:cNvPr>
            <p:cNvPicPr>
              <a:picLocks noChangeAspect="1"/>
            </p:cNvPicPr>
            <p:nvPr userDrawn="1"/>
          </p:nvPicPr>
          <p:blipFill rotWithShape="1">
            <a:blip r:embed="rId2"/>
            <a:srcRect t="12192" b="20998"/>
            <a:stretch/>
          </p:blipFill>
          <p:spPr>
            <a:xfrm>
              <a:off x="0" y="-1"/>
              <a:ext cx="7250695" cy="6858001"/>
            </a:xfrm>
            <a:prstGeom prst="rect">
              <a:avLst/>
            </a:prstGeom>
            <a:grpFill/>
          </p:spPr>
        </p:pic>
        <p:pic>
          <p:nvPicPr>
            <p:cNvPr id="9" name="Image 8">
              <a:extLst>
                <a:ext uri="{FF2B5EF4-FFF2-40B4-BE49-F238E27FC236}">
                  <a16:creationId xmlns:a16="http://schemas.microsoft.com/office/drawing/2014/main" id="{9A505CDD-C233-4B6D-A207-536B41577DAE}"/>
                </a:ext>
              </a:extLst>
            </p:cNvPr>
            <p:cNvPicPr>
              <a:picLocks noChangeAspect="1"/>
            </p:cNvPicPr>
            <p:nvPr userDrawn="1"/>
          </p:nvPicPr>
          <p:blipFill>
            <a:blip r:embed="rId3"/>
            <a:stretch>
              <a:fillRect/>
            </a:stretch>
          </p:blipFill>
          <p:spPr>
            <a:xfrm>
              <a:off x="7221713" y="-910"/>
              <a:ext cx="2710557" cy="6858000"/>
            </a:xfrm>
            <a:prstGeom prst="rect">
              <a:avLst/>
            </a:prstGeom>
            <a:grpFill/>
          </p:spPr>
        </p:pic>
        <p:pic>
          <p:nvPicPr>
            <p:cNvPr id="10" name="Image 9">
              <a:extLst>
                <a:ext uri="{FF2B5EF4-FFF2-40B4-BE49-F238E27FC236}">
                  <a16:creationId xmlns:a16="http://schemas.microsoft.com/office/drawing/2014/main" id="{1DB1E4E3-9EE4-4E54-A4F1-59E07D8215C4}"/>
                </a:ext>
              </a:extLst>
            </p:cNvPr>
            <p:cNvPicPr>
              <a:picLocks noChangeAspect="1"/>
            </p:cNvPicPr>
            <p:nvPr userDrawn="1"/>
          </p:nvPicPr>
          <p:blipFill>
            <a:blip r:embed="rId3"/>
            <a:stretch>
              <a:fillRect/>
            </a:stretch>
          </p:blipFill>
          <p:spPr>
            <a:xfrm>
              <a:off x="9508496" y="0"/>
              <a:ext cx="2710557" cy="6858000"/>
            </a:xfrm>
            <a:prstGeom prst="rect">
              <a:avLst/>
            </a:prstGeom>
            <a:grpFill/>
          </p:spPr>
        </p:pic>
      </p:grpSp>
      <p:sp>
        <p:nvSpPr>
          <p:cNvPr id="2" name="Titre 1"/>
          <p:cNvSpPr>
            <a:spLocks noGrp="1"/>
          </p:cNvSpPr>
          <p:nvPr>
            <p:ph type="title"/>
          </p:nvPr>
        </p:nvSpPr>
        <p:spPr>
          <a:xfrm>
            <a:off x="6097509" y="1204882"/>
            <a:ext cx="5399167" cy="2769989"/>
          </a:xfrm>
        </p:spPr>
        <p:txBody>
          <a:bodyPr anchor="b"/>
          <a:lstStyle>
            <a:lvl1pPr>
              <a:lnSpc>
                <a:spcPct val="100000"/>
              </a:lnSpc>
              <a:defRPr sz="6000">
                <a:solidFill>
                  <a:schemeClr val="tx2"/>
                </a:solidFill>
              </a:defRPr>
            </a:lvl1pPr>
          </a:lstStyle>
          <a:p>
            <a:r>
              <a:rPr lang="fr-FR" dirty="0"/>
              <a:t>Cliquez et modifiez le titre</a:t>
            </a:r>
          </a:p>
        </p:txBody>
      </p:sp>
      <p:cxnSp>
        <p:nvCxnSpPr>
          <p:cNvPr id="6" name="Connecteur droit 5"/>
          <p:cNvCxnSpPr/>
          <p:nvPr userDrawn="1"/>
        </p:nvCxnSpPr>
        <p:spPr>
          <a:xfrm>
            <a:off x="6132156" y="4653136"/>
            <a:ext cx="1368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952466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preserve="1" userDrawn="1">
  <p:cSld name="Chapitre 7">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2A599B6-5BC2-4423-932C-6A6F09893706}"/>
              </a:ext>
            </a:extLst>
          </p:cNvPr>
          <p:cNvPicPr>
            <a:picLocks noChangeAspect="1"/>
          </p:cNvPicPr>
          <p:nvPr userDrawn="1"/>
        </p:nvPicPr>
        <p:blipFill rotWithShape="1">
          <a:blip r:embed="rId2"/>
          <a:srcRect t="34082" b="1607"/>
          <a:stretch/>
        </p:blipFill>
        <p:spPr>
          <a:xfrm>
            <a:off x="4660795" y="0"/>
            <a:ext cx="7535728" cy="6858000"/>
          </a:xfrm>
          <a:prstGeom prst="rect">
            <a:avLst/>
          </a:prstGeom>
        </p:spPr>
      </p:pic>
      <p:pic>
        <p:nvPicPr>
          <p:cNvPr id="13" name="Image 12">
            <a:extLst>
              <a:ext uri="{FF2B5EF4-FFF2-40B4-BE49-F238E27FC236}">
                <a16:creationId xmlns:a16="http://schemas.microsoft.com/office/drawing/2014/main" id="{550707E3-8644-4172-AE14-35B2F16ADD32}"/>
              </a:ext>
            </a:extLst>
          </p:cNvPr>
          <p:cNvPicPr>
            <a:picLocks noChangeAspect="1"/>
          </p:cNvPicPr>
          <p:nvPr userDrawn="1"/>
        </p:nvPicPr>
        <p:blipFill>
          <a:blip r:embed="rId3"/>
          <a:stretch>
            <a:fillRect/>
          </a:stretch>
        </p:blipFill>
        <p:spPr>
          <a:xfrm>
            <a:off x="1" y="0"/>
            <a:ext cx="4660795" cy="6858000"/>
          </a:xfrm>
          <a:prstGeom prst="rect">
            <a:avLst/>
          </a:prstGeom>
        </p:spPr>
      </p:pic>
      <p:sp>
        <p:nvSpPr>
          <p:cNvPr id="2" name="Titre 1"/>
          <p:cNvSpPr>
            <a:spLocks noGrp="1"/>
          </p:cNvSpPr>
          <p:nvPr>
            <p:ph type="title"/>
          </p:nvPr>
        </p:nvSpPr>
        <p:spPr>
          <a:xfrm>
            <a:off x="1850723" y="1196752"/>
            <a:ext cx="5399167" cy="2769989"/>
          </a:xfrm>
        </p:spPr>
        <p:txBody>
          <a:bodyPr anchor="b"/>
          <a:lstStyle>
            <a:lvl1pPr>
              <a:lnSpc>
                <a:spcPct val="100000"/>
              </a:lnSpc>
              <a:defRPr sz="6000">
                <a:solidFill>
                  <a:schemeClr val="tx2"/>
                </a:solidFill>
              </a:defRPr>
            </a:lvl1pPr>
          </a:lstStyle>
          <a:p>
            <a:r>
              <a:rPr lang="fr-FR" dirty="0"/>
              <a:t>Cliquez et modifiez le titre</a:t>
            </a:r>
          </a:p>
        </p:txBody>
      </p:sp>
      <p:cxnSp>
        <p:nvCxnSpPr>
          <p:cNvPr id="6" name="Connecteur droit 5"/>
          <p:cNvCxnSpPr/>
          <p:nvPr userDrawn="1"/>
        </p:nvCxnSpPr>
        <p:spPr>
          <a:xfrm>
            <a:off x="3986321" y="4437112"/>
            <a:ext cx="1368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86966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6 blocs texte">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lvl1pPr>
              <a:defRPr>
                <a:solidFill>
                  <a:schemeClr val="bg1"/>
                </a:solidFill>
              </a:defRPr>
            </a:lvl1pPr>
          </a:lstStyle>
          <a:p>
            <a:endParaRPr lang="fr-FR"/>
          </a:p>
        </p:txBody>
      </p:sp>
      <p:sp>
        <p:nvSpPr>
          <p:cNvPr id="4" name="Espace réservé du numéro de diapositive 3"/>
          <p:cNvSpPr>
            <a:spLocks noGrp="1"/>
          </p:cNvSpPr>
          <p:nvPr>
            <p:ph type="sldNum" sz="quarter" idx="11"/>
          </p:nvPr>
        </p:nvSpPr>
        <p:spPr/>
        <p:txBody>
          <a:bodyPr/>
          <a:lstStyle>
            <a:lvl1pPr algn="l">
              <a:defRPr/>
            </a:lvl1pPr>
          </a:lstStyle>
          <a:p>
            <a:fld id="{72F7D735-2684-4015-BC38-8C62B24B466E}" type="slidenum">
              <a:rPr lang="fr-FR" smtClean="0"/>
              <a:pPr/>
              <a:t>‹N°›</a:t>
            </a:fld>
            <a:endParaRPr lang="fr-FR"/>
          </a:p>
        </p:txBody>
      </p:sp>
      <p:sp>
        <p:nvSpPr>
          <p:cNvPr id="9" name="Espace réservé du texte 7"/>
          <p:cNvSpPr>
            <a:spLocks noGrp="1"/>
          </p:cNvSpPr>
          <p:nvPr>
            <p:ph type="body" sz="quarter" idx="13"/>
          </p:nvPr>
        </p:nvSpPr>
        <p:spPr>
          <a:xfrm>
            <a:off x="1307467" y="176830"/>
            <a:ext cx="10189207" cy="1343958"/>
          </a:xfrm>
        </p:spPr>
        <p:txBody>
          <a:bodyPr anchor="b"/>
          <a:lstStyle>
            <a:lvl1pPr marL="0">
              <a:lnSpc>
                <a:spcPct val="110000"/>
              </a:lnSpc>
              <a:buFontTx/>
              <a:buNone/>
              <a:defRPr sz="4000" b="1" i="0">
                <a:solidFill>
                  <a:schemeClr val="tx2"/>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fr-FR"/>
              <a:t>Cliquez pour modifier les styles du texte du masque</a:t>
            </a:r>
          </a:p>
        </p:txBody>
      </p:sp>
      <p:sp>
        <p:nvSpPr>
          <p:cNvPr id="7" name="Espace réservé du texte 7"/>
          <p:cNvSpPr>
            <a:spLocks noGrp="1"/>
          </p:cNvSpPr>
          <p:nvPr>
            <p:ph type="body" sz="quarter" idx="12"/>
          </p:nvPr>
        </p:nvSpPr>
        <p:spPr>
          <a:xfrm>
            <a:off x="1315741" y="1714845"/>
            <a:ext cx="2952000" cy="954107"/>
          </a:xfrm>
        </p:spPr>
        <p:txBody>
          <a:bodyPr/>
          <a:lstStyle>
            <a:lvl1pPr marL="0">
              <a:buFontTx/>
              <a:buNone/>
              <a:defRPr sz="2000" b="1" i="0" u="sng"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Cliquez pour modifier les styles du texte du masque</a:t>
            </a:r>
          </a:p>
        </p:txBody>
      </p:sp>
      <p:sp>
        <p:nvSpPr>
          <p:cNvPr id="10" name="Espace réservé du texte 7"/>
          <p:cNvSpPr>
            <a:spLocks noGrp="1"/>
          </p:cNvSpPr>
          <p:nvPr>
            <p:ph type="body" sz="quarter" idx="14"/>
          </p:nvPr>
        </p:nvSpPr>
        <p:spPr>
          <a:xfrm>
            <a:off x="4912040" y="1714845"/>
            <a:ext cx="2952000" cy="954107"/>
          </a:xfrm>
        </p:spPr>
        <p:txBody>
          <a:bodyPr/>
          <a:lstStyle>
            <a:lvl1pPr marL="0">
              <a:buFontTx/>
              <a:buNone/>
              <a:defRPr sz="2000" b="1" i="0" u="sng"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Cliquez pour modifier les styles du texte du masque</a:t>
            </a:r>
          </a:p>
        </p:txBody>
      </p:sp>
      <p:sp>
        <p:nvSpPr>
          <p:cNvPr id="11" name="Espace réservé du texte 7"/>
          <p:cNvSpPr>
            <a:spLocks noGrp="1"/>
          </p:cNvSpPr>
          <p:nvPr>
            <p:ph type="body" sz="quarter" idx="15"/>
          </p:nvPr>
        </p:nvSpPr>
        <p:spPr>
          <a:xfrm>
            <a:off x="8577055" y="1714844"/>
            <a:ext cx="2952000" cy="954107"/>
          </a:xfrm>
        </p:spPr>
        <p:txBody>
          <a:bodyPr/>
          <a:lstStyle>
            <a:lvl1pPr marL="0">
              <a:buFontTx/>
              <a:buNone/>
              <a:defRPr sz="2000" b="1" i="0" u="sng"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Cliquez pour modifier les styles du texte du masque</a:t>
            </a:r>
          </a:p>
        </p:txBody>
      </p:sp>
      <p:sp>
        <p:nvSpPr>
          <p:cNvPr id="15" name="Espace réservé du texte 7"/>
          <p:cNvSpPr>
            <a:spLocks noGrp="1"/>
          </p:cNvSpPr>
          <p:nvPr>
            <p:ph type="body" sz="quarter" idx="16"/>
          </p:nvPr>
        </p:nvSpPr>
        <p:spPr>
          <a:xfrm>
            <a:off x="1315741" y="3944619"/>
            <a:ext cx="2952000" cy="954107"/>
          </a:xfrm>
        </p:spPr>
        <p:txBody>
          <a:bodyPr/>
          <a:lstStyle>
            <a:lvl1pPr marL="0">
              <a:buFontTx/>
              <a:buNone/>
              <a:defRPr sz="2000" b="1" i="0" u="sng"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Cliquez pour modifier les styles du texte du masque</a:t>
            </a:r>
          </a:p>
        </p:txBody>
      </p:sp>
      <p:sp>
        <p:nvSpPr>
          <p:cNvPr id="16" name="Espace réservé du texte 7"/>
          <p:cNvSpPr>
            <a:spLocks noGrp="1"/>
          </p:cNvSpPr>
          <p:nvPr>
            <p:ph type="body" sz="quarter" idx="17"/>
          </p:nvPr>
        </p:nvSpPr>
        <p:spPr>
          <a:xfrm>
            <a:off x="4912040" y="3944619"/>
            <a:ext cx="2952000" cy="954107"/>
          </a:xfrm>
        </p:spPr>
        <p:txBody>
          <a:bodyPr/>
          <a:lstStyle>
            <a:lvl1pPr marL="0">
              <a:buFontTx/>
              <a:buNone/>
              <a:defRPr sz="2000" b="1" i="0" u="sng"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Cliquez pour modifier les styles du texte du masque</a:t>
            </a:r>
          </a:p>
        </p:txBody>
      </p:sp>
      <p:sp>
        <p:nvSpPr>
          <p:cNvPr id="17" name="Espace réservé du texte 7"/>
          <p:cNvSpPr>
            <a:spLocks noGrp="1"/>
          </p:cNvSpPr>
          <p:nvPr>
            <p:ph type="body" sz="quarter" idx="18"/>
          </p:nvPr>
        </p:nvSpPr>
        <p:spPr>
          <a:xfrm>
            <a:off x="8577055" y="3944618"/>
            <a:ext cx="2952000" cy="954107"/>
          </a:xfrm>
        </p:spPr>
        <p:txBody>
          <a:bodyPr/>
          <a:lstStyle>
            <a:lvl1pPr marL="0">
              <a:buFontTx/>
              <a:buNone/>
              <a:defRPr sz="2000" b="1" i="0" u="sng"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Cliquez pour modifier les styles du texte du masque</a:t>
            </a:r>
          </a:p>
        </p:txBody>
      </p:sp>
      <p:pic>
        <p:nvPicPr>
          <p:cNvPr id="12" name="Image 11">
            <a:extLst>
              <a:ext uri="{FF2B5EF4-FFF2-40B4-BE49-F238E27FC236}">
                <a16:creationId xmlns:a16="http://schemas.microsoft.com/office/drawing/2014/main" id="{20123920-6AB1-8544-8B94-C9A5C3A410A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074" y="6167566"/>
            <a:ext cx="1221598" cy="789826"/>
          </a:xfrm>
          <a:prstGeom prst="rect">
            <a:avLst/>
          </a:prstGeom>
        </p:spPr>
      </p:pic>
    </p:spTree>
    <p:extLst>
      <p:ext uri="{BB962C8B-B14F-4D97-AF65-F5344CB8AC3E}">
        <p14:creationId xmlns:p14="http://schemas.microsoft.com/office/powerpoint/2010/main" val="2923381338"/>
      </p:ext>
    </p:extLst>
  </p:cSld>
  <p:clrMapOvr>
    <a:masterClrMapping/>
  </p:clrMapOvr>
  <p:transition>
    <p:fade/>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preserve="1" userDrawn="1">
  <p:cSld name="Chapitre 8">
    <p:bg>
      <p:bgRef idx="1001">
        <a:schemeClr val="bg2"/>
      </p:bgRef>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6357502-B8FA-4EA2-AF88-4862AB35B496}"/>
              </a:ext>
            </a:extLst>
          </p:cNvPr>
          <p:cNvPicPr>
            <a:picLocks noChangeAspect="1"/>
          </p:cNvPicPr>
          <p:nvPr userDrawn="1"/>
        </p:nvPicPr>
        <p:blipFill rotWithShape="1">
          <a:blip r:embed="rId2"/>
          <a:srcRect t="33127"/>
          <a:stretch/>
        </p:blipFill>
        <p:spPr>
          <a:xfrm>
            <a:off x="4944981" y="0"/>
            <a:ext cx="7247019" cy="6858000"/>
          </a:xfrm>
          <a:prstGeom prst="rect">
            <a:avLst/>
          </a:prstGeom>
        </p:spPr>
      </p:pic>
      <p:pic>
        <p:nvPicPr>
          <p:cNvPr id="18" name="Image 17">
            <a:extLst>
              <a:ext uri="{FF2B5EF4-FFF2-40B4-BE49-F238E27FC236}">
                <a16:creationId xmlns:a16="http://schemas.microsoft.com/office/drawing/2014/main" id="{E80F93DD-5A71-4A85-BCF0-942D10CB63C2}"/>
              </a:ext>
            </a:extLst>
          </p:cNvPr>
          <p:cNvPicPr>
            <a:picLocks noChangeAspect="1"/>
          </p:cNvPicPr>
          <p:nvPr userDrawn="1"/>
        </p:nvPicPr>
        <p:blipFill>
          <a:blip r:embed="rId3"/>
          <a:stretch>
            <a:fillRect/>
          </a:stretch>
        </p:blipFill>
        <p:spPr>
          <a:xfrm>
            <a:off x="2231910" y="1"/>
            <a:ext cx="1316239" cy="6885384"/>
          </a:xfrm>
          <a:prstGeom prst="rect">
            <a:avLst/>
          </a:prstGeom>
        </p:spPr>
      </p:pic>
      <p:pic>
        <p:nvPicPr>
          <p:cNvPr id="17" name="Image 16">
            <a:extLst>
              <a:ext uri="{FF2B5EF4-FFF2-40B4-BE49-F238E27FC236}">
                <a16:creationId xmlns:a16="http://schemas.microsoft.com/office/drawing/2014/main" id="{A73AB6D9-AE6D-4783-84A7-51C8BF5873BF}"/>
              </a:ext>
            </a:extLst>
          </p:cNvPr>
          <p:cNvPicPr>
            <a:picLocks noChangeAspect="1"/>
          </p:cNvPicPr>
          <p:nvPr userDrawn="1"/>
        </p:nvPicPr>
        <p:blipFill>
          <a:blip r:embed="rId3"/>
          <a:stretch>
            <a:fillRect/>
          </a:stretch>
        </p:blipFill>
        <p:spPr>
          <a:xfrm>
            <a:off x="3548148" y="1"/>
            <a:ext cx="1396835" cy="6885384"/>
          </a:xfrm>
          <a:prstGeom prst="rect">
            <a:avLst/>
          </a:prstGeom>
        </p:spPr>
      </p:pic>
      <p:pic>
        <p:nvPicPr>
          <p:cNvPr id="19" name="Image 18">
            <a:extLst>
              <a:ext uri="{FF2B5EF4-FFF2-40B4-BE49-F238E27FC236}">
                <a16:creationId xmlns:a16="http://schemas.microsoft.com/office/drawing/2014/main" id="{7F0A327F-9231-45FB-8541-57ABCE4968A6}"/>
              </a:ext>
            </a:extLst>
          </p:cNvPr>
          <p:cNvPicPr>
            <a:picLocks noChangeAspect="1"/>
          </p:cNvPicPr>
          <p:nvPr userDrawn="1"/>
        </p:nvPicPr>
        <p:blipFill>
          <a:blip r:embed="rId3"/>
          <a:stretch>
            <a:fillRect/>
          </a:stretch>
        </p:blipFill>
        <p:spPr>
          <a:xfrm>
            <a:off x="915671" y="1"/>
            <a:ext cx="1316239" cy="6885384"/>
          </a:xfrm>
          <a:prstGeom prst="rect">
            <a:avLst/>
          </a:prstGeom>
        </p:spPr>
      </p:pic>
      <p:pic>
        <p:nvPicPr>
          <p:cNvPr id="20" name="Image 19">
            <a:extLst>
              <a:ext uri="{FF2B5EF4-FFF2-40B4-BE49-F238E27FC236}">
                <a16:creationId xmlns:a16="http://schemas.microsoft.com/office/drawing/2014/main" id="{CDBC8CA8-AAA7-435A-A491-FE19350B673D}"/>
              </a:ext>
            </a:extLst>
          </p:cNvPr>
          <p:cNvPicPr>
            <a:picLocks noChangeAspect="1"/>
          </p:cNvPicPr>
          <p:nvPr userDrawn="1"/>
        </p:nvPicPr>
        <p:blipFill>
          <a:blip r:embed="rId3"/>
          <a:stretch>
            <a:fillRect/>
          </a:stretch>
        </p:blipFill>
        <p:spPr>
          <a:xfrm>
            <a:off x="13875" y="1"/>
            <a:ext cx="937281" cy="6885384"/>
          </a:xfrm>
          <a:prstGeom prst="rect">
            <a:avLst/>
          </a:prstGeom>
        </p:spPr>
      </p:pic>
      <p:cxnSp>
        <p:nvCxnSpPr>
          <p:cNvPr id="22" name="Connecteur droit 21">
            <a:extLst>
              <a:ext uri="{FF2B5EF4-FFF2-40B4-BE49-F238E27FC236}">
                <a16:creationId xmlns:a16="http://schemas.microsoft.com/office/drawing/2014/main" id="{7E0DF836-FD36-4333-ADF7-3A9798D1EE19}"/>
              </a:ext>
            </a:extLst>
          </p:cNvPr>
          <p:cNvCxnSpPr/>
          <p:nvPr userDrawn="1"/>
        </p:nvCxnSpPr>
        <p:spPr>
          <a:xfrm>
            <a:off x="3986321" y="4437112"/>
            <a:ext cx="1368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23" name="Titre 1">
            <a:extLst>
              <a:ext uri="{FF2B5EF4-FFF2-40B4-BE49-F238E27FC236}">
                <a16:creationId xmlns:a16="http://schemas.microsoft.com/office/drawing/2014/main" id="{0CEE2558-E3BE-48F8-BE55-D4C56892D20A}"/>
              </a:ext>
            </a:extLst>
          </p:cNvPr>
          <p:cNvSpPr>
            <a:spLocks noGrp="1"/>
          </p:cNvSpPr>
          <p:nvPr>
            <p:ph type="title"/>
          </p:nvPr>
        </p:nvSpPr>
        <p:spPr>
          <a:xfrm>
            <a:off x="1850723" y="1196752"/>
            <a:ext cx="5399167" cy="2769989"/>
          </a:xfrm>
        </p:spPr>
        <p:txBody>
          <a:bodyPr anchor="b"/>
          <a:lstStyle>
            <a:lvl1pPr>
              <a:lnSpc>
                <a:spcPct val="100000"/>
              </a:lnSpc>
              <a:defRPr sz="6000">
                <a:solidFill>
                  <a:schemeClr val="tx2"/>
                </a:solidFill>
              </a:defRPr>
            </a:lvl1pPr>
          </a:lstStyle>
          <a:p>
            <a:r>
              <a:rPr lang="fr-FR" dirty="0"/>
              <a:t>Cliquez et modifiez le titre</a:t>
            </a:r>
          </a:p>
        </p:txBody>
      </p:sp>
    </p:spTree>
    <p:extLst>
      <p:ext uri="{BB962C8B-B14F-4D97-AF65-F5344CB8AC3E}">
        <p14:creationId xmlns:p14="http://schemas.microsoft.com/office/powerpoint/2010/main" val="2717620425"/>
      </p:ext>
    </p:extLst>
  </p:cSld>
  <p:clrMapOvr>
    <a:overrideClrMapping bg1="lt1" tx1="dk1" bg2="lt2" tx2="dk2" accent1="accent1" accent2="accent2" accent3="accent3" accent4="accent4" accent5="accent5" accent6="accent6" hlink="hlink" folHlink="folHlink"/>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preserve="1" userDrawn="1">
  <p:cSld name="Fond bleu libre">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lvl1pPr>
              <a:defRPr>
                <a:solidFill>
                  <a:schemeClr val="bg1"/>
                </a:solidFill>
              </a:defRPr>
            </a:lvl1pPr>
          </a:lstStyle>
          <a:p>
            <a:r>
              <a:rPr lang="en-GB" noProof="0">
                <a:solidFill>
                  <a:prstClr val="white"/>
                </a:solidFill>
              </a:rPr>
              <a:t>Niveau de confidentialité  |  JJ/MM/AAAA  |  Présentateur</a:t>
            </a:r>
          </a:p>
        </p:txBody>
      </p:sp>
      <p:sp>
        <p:nvSpPr>
          <p:cNvPr id="4" name="Espace réservé du numéro de diapositive 3"/>
          <p:cNvSpPr>
            <a:spLocks noGrp="1"/>
          </p:cNvSpPr>
          <p:nvPr>
            <p:ph type="sldNum" sz="quarter" idx="11"/>
          </p:nvPr>
        </p:nvSpPr>
        <p:spPr>
          <a:xfrm>
            <a:off x="681529" y="6507294"/>
            <a:ext cx="263461" cy="123111"/>
          </a:xfrm>
        </p:spPr>
        <p:txBody>
          <a:bodyPr/>
          <a:lstStyle>
            <a:lvl1pPr algn="l">
              <a:defRPr/>
            </a:lvl1pPr>
          </a:lstStyle>
          <a:p>
            <a:fld id="{72F7D735-2684-4015-BC38-8C62B24B466E}" type="slidenum">
              <a:rPr lang="en-GB" noProof="0" smtClean="0">
                <a:solidFill>
                  <a:srgbClr val="0046FE"/>
                </a:solidFill>
              </a:rPr>
              <a:pPr/>
              <a:t>‹N°›</a:t>
            </a:fld>
            <a:endParaRPr lang="en-GB" noProof="0">
              <a:solidFill>
                <a:srgbClr val="0046FE"/>
              </a:solidFill>
            </a:endParaRPr>
          </a:p>
        </p:txBody>
      </p:sp>
      <p:pic>
        <p:nvPicPr>
          <p:cNvPr id="6" name="Image 5">
            <a:extLst>
              <a:ext uri="{FF2B5EF4-FFF2-40B4-BE49-F238E27FC236}">
                <a16:creationId xmlns:a16="http://schemas.microsoft.com/office/drawing/2014/main" id="{00B7E36B-BB2C-004C-B1AB-A85BBE08335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074" y="6167565"/>
            <a:ext cx="1221599" cy="789827"/>
          </a:xfrm>
          <a:prstGeom prst="rect">
            <a:avLst/>
          </a:prstGeom>
        </p:spPr>
      </p:pic>
    </p:spTree>
    <p:extLst>
      <p:ext uri="{BB962C8B-B14F-4D97-AF65-F5344CB8AC3E}">
        <p14:creationId xmlns:p14="http://schemas.microsoft.com/office/powerpoint/2010/main" val="3845240728"/>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preserve="1" userDrawn="1">
  <p:cSld name="Chiffre clé">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lvl1pPr>
              <a:defRPr>
                <a:solidFill>
                  <a:schemeClr val="bg1"/>
                </a:solidFill>
              </a:defRPr>
            </a:lvl1pPr>
          </a:lstStyle>
          <a:p>
            <a:r>
              <a:rPr lang="en-GB" noProof="0">
                <a:solidFill>
                  <a:prstClr val="white"/>
                </a:solidFill>
              </a:rPr>
              <a:t>Niveau de confidentialité  |  JJ/MM/AAAA  |  Présentateur</a:t>
            </a:r>
          </a:p>
        </p:txBody>
      </p:sp>
      <p:sp>
        <p:nvSpPr>
          <p:cNvPr id="4" name="Espace réservé du numéro de diapositive 3"/>
          <p:cNvSpPr>
            <a:spLocks noGrp="1"/>
          </p:cNvSpPr>
          <p:nvPr>
            <p:ph type="sldNum" sz="quarter" idx="11"/>
          </p:nvPr>
        </p:nvSpPr>
        <p:spPr>
          <a:xfrm>
            <a:off x="681529" y="6507294"/>
            <a:ext cx="263461" cy="123111"/>
          </a:xfrm>
        </p:spPr>
        <p:txBody>
          <a:bodyPr/>
          <a:lstStyle>
            <a:lvl1pPr algn="l">
              <a:defRPr/>
            </a:lvl1pPr>
          </a:lstStyle>
          <a:p>
            <a:fld id="{72F7D735-2684-4015-BC38-8C62B24B466E}" type="slidenum">
              <a:rPr lang="en-GB" noProof="0" smtClean="0">
                <a:solidFill>
                  <a:srgbClr val="0046FE"/>
                </a:solidFill>
              </a:rPr>
              <a:pPr/>
              <a:t>‹N°›</a:t>
            </a:fld>
            <a:endParaRPr lang="en-GB" noProof="0">
              <a:solidFill>
                <a:srgbClr val="0046FE"/>
              </a:solidFill>
            </a:endParaRPr>
          </a:p>
        </p:txBody>
      </p:sp>
      <p:sp>
        <p:nvSpPr>
          <p:cNvPr id="8" name="Espace réservé du texte 7"/>
          <p:cNvSpPr>
            <a:spLocks noGrp="1"/>
          </p:cNvSpPr>
          <p:nvPr>
            <p:ph type="body" sz="quarter" idx="12" hasCustomPrompt="1"/>
          </p:nvPr>
        </p:nvSpPr>
        <p:spPr>
          <a:xfrm>
            <a:off x="1919537" y="1524631"/>
            <a:ext cx="8352928" cy="3393237"/>
          </a:xfrm>
        </p:spPr>
        <p:txBody>
          <a:bodyPr anchor="b"/>
          <a:lstStyle>
            <a:lvl1pPr marL="0" algn="ctr">
              <a:lnSpc>
                <a:spcPct val="90000"/>
              </a:lnSpc>
              <a:buFontTx/>
              <a:buNone/>
              <a:defRPr sz="24499" b="1" i="0" spc="-1000" baseline="0"/>
            </a:lvl1pPr>
            <a:lvl2pPr marL="0">
              <a:buFontTx/>
              <a:buNone/>
              <a:defRPr sz="1600" b="0" i="0"/>
            </a:lvl2pPr>
            <a:lvl3pPr marL="0">
              <a:buFontTx/>
              <a:buNone/>
              <a:defRPr sz="1600" b="0" i="0"/>
            </a:lvl3pPr>
            <a:lvl4pPr marL="0" indent="0">
              <a:buFontTx/>
              <a:buNone/>
              <a:defRPr sz="1600" b="0" i="0"/>
            </a:lvl4pPr>
            <a:lvl5pPr marL="0" indent="0">
              <a:buFontTx/>
              <a:buNone/>
              <a:defRPr sz="1600" b="0" i="0"/>
            </a:lvl5pPr>
          </a:lstStyle>
          <a:p>
            <a:pPr lvl="0"/>
            <a:r>
              <a:rPr lang="en-GB" noProof="0"/>
              <a:t>00</a:t>
            </a:r>
          </a:p>
        </p:txBody>
      </p:sp>
      <p:sp>
        <p:nvSpPr>
          <p:cNvPr id="9" name="Espace réservé du texte 7"/>
          <p:cNvSpPr>
            <a:spLocks noGrp="1"/>
          </p:cNvSpPr>
          <p:nvPr>
            <p:ph type="body" sz="quarter" idx="13" hasCustomPrompt="1"/>
          </p:nvPr>
        </p:nvSpPr>
        <p:spPr>
          <a:xfrm>
            <a:off x="3323693" y="4579313"/>
            <a:ext cx="6048527" cy="715580"/>
          </a:xfrm>
        </p:spPr>
        <p:txBody>
          <a:bodyPr/>
          <a:lstStyle>
            <a:lvl1pPr marL="0">
              <a:buFontTx/>
              <a:buNone/>
              <a:defRPr sz="2200" b="1" i="0">
                <a:solidFill>
                  <a:schemeClr val="bg1"/>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en-GB" noProof="0"/>
              <a:t>Cliquez pour modifier les styles du texte du masque</a:t>
            </a:r>
          </a:p>
        </p:txBody>
      </p:sp>
      <p:pic>
        <p:nvPicPr>
          <p:cNvPr id="11" name="Image 10">
            <a:extLst>
              <a:ext uri="{FF2B5EF4-FFF2-40B4-BE49-F238E27FC236}">
                <a16:creationId xmlns:a16="http://schemas.microsoft.com/office/drawing/2014/main" id="{0D070705-B11F-AD4F-8A63-73EA8F0042E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074" y="6167565"/>
            <a:ext cx="1221599" cy="789827"/>
          </a:xfrm>
          <a:prstGeom prst="rect">
            <a:avLst/>
          </a:prstGeom>
        </p:spPr>
      </p:pic>
    </p:spTree>
    <p:extLst>
      <p:ext uri="{BB962C8B-B14F-4D97-AF65-F5344CB8AC3E}">
        <p14:creationId xmlns:p14="http://schemas.microsoft.com/office/powerpoint/2010/main" val="216401420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preserve="1" userDrawn="1">
  <p:cSld name="6 blocs texte">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lvl1pPr>
              <a:defRPr>
                <a:solidFill>
                  <a:schemeClr val="bg1"/>
                </a:solidFill>
              </a:defRPr>
            </a:lvl1pPr>
          </a:lstStyle>
          <a:p>
            <a:r>
              <a:rPr lang="fr-FR">
                <a:solidFill>
                  <a:prstClr val="white"/>
                </a:solidFill>
              </a:rPr>
              <a:t>Niveau de confidentialité  |  JJ/MM/AAAA  |  Présentateur</a:t>
            </a:r>
            <a:endParaRPr lang="fr-FR" dirty="0">
              <a:solidFill>
                <a:prstClr val="white"/>
              </a:solidFill>
            </a:endParaRPr>
          </a:p>
        </p:txBody>
      </p:sp>
      <p:sp>
        <p:nvSpPr>
          <p:cNvPr id="4" name="Espace réservé du numéro de diapositive 3"/>
          <p:cNvSpPr>
            <a:spLocks noGrp="1"/>
          </p:cNvSpPr>
          <p:nvPr>
            <p:ph type="sldNum" sz="quarter" idx="11"/>
          </p:nvPr>
        </p:nvSpPr>
        <p:spPr/>
        <p:txBody>
          <a:bodyPr/>
          <a:lstStyle>
            <a:lvl1pPr algn="l">
              <a:defRPr/>
            </a:lvl1pPr>
          </a:lstStyle>
          <a:p>
            <a:fld id="{72F7D735-2684-4015-BC38-8C62B24B466E}" type="slidenum">
              <a:rPr smtClean="0">
                <a:solidFill>
                  <a:srgbClr val="0046FE"/>
                </a:solidFill>
              </a:rPr>
              <a:pPr/>
              <a:t>‹N°›</a:t>
            </a:fld>
            <a:endParaRPr dirty="0">
              <a:solidFill>
                <a:srgbClr val="0046FE"/>
              </a:solidFill>
            </a:endParaRPr>
          </a:p>
        </p:txBody>
      </p:sp>
      <p:sp>
        <p:nvSpPr>
          <p:cNvPr id="9" name="Espace réservé du texte 7"/>
          <p:cNvSpPr>
            <a:spLocks noGrp="1"/>
          </p:cNvSpPr>
          <p:nvPr>
            <p:ph type="body" sz="quarter" idx="13"/>
          </p:nvPr>
        </p:nvSpPr>
        <p:spPr>
          <a:xfrm>
            <a:off x="1307469" y="176830"/>
            <a:ext cx="10189207" cy="1343959"/>
          </a:xfrm>
        </p:spPr>
        <p:txBody>
          <a:bodyPr anchor="b"/>
          <a:lstStyle>
            <a:lvl1pPr marL="0">
              <a:lnSpc>
                <a:spcPct val="110000"/>
              </a:lnSpc>
              <a:buFontTx/>
              <a:buNone/>
              <a:defRPr sz="4000" b="1" i="0">
                <a:solidFill>
                  <a:schemeClr val="tx2"/>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fr-FR" dirty="0"/>
              <a:t>Cliquez pour modifier les styles du texte du masque</a:t>
            </a:r>
          </a:p>
        </p:txBody>
      </p:sp>
      <p:sp>
        <p:nvSpPr>
          <p:cNvPr id="7" name="Espace réservé du texte 7"/>
          <p:cNvSpPr>
            <a:spLocks noGrp="1"/>
          </p:cNvSpPr>
          <p:nvPr>
            <p:ph type="body" sz="quarter" idx="12"/>
          </p:nvPr>
        </p:nvSpPr>
        <p:spPr>
          <a:xfrm>
            <a:off x="1315741" y="1714846"/>
            <a:ext cx="2952000" cy="1015663"/>
          </a:xfrm>
        </p:spPr>
        <p:txBody>
          <a:bodyPr/>
          <a:lstStyle>
            <a:lvl1pPr marL="0">
              <a:buFontTx/>
              <a:buNone/>
              <a:defRPr sz="2000" b="1" i="0" u="sng"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dirty="0"/>
              <a:t>Cliquez pour modifier les styles du texte du masque</a:t>
            </a:r>
          </a:p>
        </p:txBody>
      </p:sp>
      <p:sp>
        <p:nvSpPr>
          <p:cNvPr id="10" name="Espace réservé du texte 7"/>
          <p:cNvSpPr>
            <a:spLocks noGrp="1"/>
          </p:cNvSpPr>
          <p:nvPr>
            <p:ph type="body" sz="quarter" idx="14"/>
          </p:nvPr>
        </p:nvSpPr>
        <p:spPr>
          <a:xfrm>
            <a:off x="4912040" y="1714846"/>
            <a:ext cx="2952000" cy="1015663"/>
          </a:xfrm>
        </p:spPr>
        <p:txBody>
          <a:bodyPr/>
          <a:lstStyle>
            <a:lvl1pPr marL="0">
              <a:buFontTx/>
              <a:buNone/>
              <a:defRPr sz="2000" b="1" i="0" u="sng"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Cliquez pour modifier les styles du texte du masque</a:t>
            </a:r>
          </a:p>
        </p:txBody>
      </p:sp>
      <p:sp>
        <p:nvSpPr>
          <p:cNvPr id="11" name="Espace réservé du texte 7"/>
          <p:cNvSpPr>
            <a:spLocks noGrp="1"/>
          </p:cNvSpPr>
          <p:nvPr>
            <p:ph type="body" sz="quarter" idx="15"/>
          </p:nvPr>
        </p:nvSpPr>
        <p:spPr>
          <a:xfrm>
            <a:off x="8577055" y="1714846"/>
            <a:ext cx="2952000" cy="1015663"/>
          </a:xfrm>
        </p:spPr>
        <p:txBody>
          <a:bodyPr/>
          <a:lstStyle>
            <a:lvl1pPr marL="0">
              <a:buFontTx/>
              <a:buNone/>
              <a:defRPr sz="2000" b="1" i="0" u="sng"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Cliquez pour modifier les styles du texte du masque</a:t>
            </a:r>
          </a:p>
        </p:txBody>
      </p:sp>
      <p:sp>
        <p:nvSpPr>
          <p:cNvPr id="15" name="Espace réservé du texte 7"/>
          <p:cNvSpPr>
            <a:spLocks noGrp="1"/>
          </p:cNvSpPr>
          <p:nvPr>
            <p:ph type="body" sz="quarter" idx="16"/>
          </p:nvPr>
        </p:nvSpPr>
        <p:spPr>
          <a:xfrm>
            <a:off x="1315741" y="3944621"/>
            <a:ext cx="2952000" cy="1015663"/>
          </a:xfrm>
        </p:spPr>
        <p:txBody>
          <a:bodyPr/>
          <a:lstStyle>
            <a:lvl1pPr marL="0">
              <a:buFontTx/>
              <a:buNone/>
              <a:defRPr sz="2000" b="1" i="0" u="sng"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Cliquez pour modifier les styles du texte du masque</a:t>
            </a:r>
          </a:p>
        </p:txBody>
      </p:sp>
      <p:sp>
        <p:nvSpPr>
          <p:cNvPr id="16" name="Espace réservé du texte 7"/>
          <p:cNvSpPr>
            <a:spLocks noGrp="1"/>
          </p:cNvSpPr>
          <p:nvPr>
            <p:ph type="body" sz="quarter" idx="17"/>
          </p:nvPr>
        </p:nvSpPr>
        <p:spPr>
          <a:xfrm>
            <a:off x="4912040" y="3944621"/>
            <a:ext cx="2952000" cy="1015663"/>
          </a:xfrm>
        </p:spPr>
        <p:txBody>
          <a:bodyPr/>
          <a:lstStyle>
            <a:lvl1pPr marL="0">
              <a:buFontTx/>
              <a:buNone/>
              <a:defRPr sz="2000" b="1" i="0" u="sng"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Cliquez pour modifier les styles du texte du masque</a:t>
            </a:r>
          </a:p>
        </p:txBody>
      </p:sp>
      <p:sp>
        <p:nvSpPr>
          <p:cNvPr id="17" name="Espace réservé du texte 7"/>
          <p:cNvSpPr>
            <a:spLocks noGrp="1"/>
          </p:cNvSpPr>
          <p:nvPr>
            <p:ph type="body" sz="quarter" idx="18"/>
          </p:nvPr>
        </p:nvSpPr>
        <p:spPr>
          <a:xfrm>
            <a:off x="8577055" y="3944619"/>
            <a:ext cx="2952000" cy="1015663"/>
          </a:xfrm>
        </p:spPr>
        <p:txBody>
          <a:bodyPr/>
          <a:lstStyle>
            <a:lvl1pPr marL="0">
              <a:buFontTx/>
              <a:buNone/>
              <a:defRPr sz="2000" b="1" i="0" u="sng"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Cliquez pour modifier les styles du texte du masque</a:t>
            </a:r>
          </a:p>
        </p:txBody>
      </p:sp>
      <p:pic>
        <p:nvPicPr>
          <p:cNvPr id="12" name="Image 11">
            <a:extLst>
              <a:ext uri="{FF2B5EF4-FFF2-40B4-BE49-F238E27FC236}">
                <a16:creationId xmlns:a16="http://schemas.microsoft.com/office/drawing/2014/main" id="{20123920-6AB1-8544-8B94-C9A5C3A410A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074" y="6167565"/>
            <a:ext cx="1221599" cy="789827"/>
          </a:xfrm>
          <a:prstGeom prst="rect">
            <a:avLst/>
          </a:prstGeom>
        </p:spPr>
      </p:pic>
    </p:spTree>
    <p:extLst>
      <p:ext uri="{BB962C8B-B14F-4D97-AF65-F5344CB8AC3E}">
        <p14:creationId xmlns:p14="http://schemas.microsoft.com/office/powerpoint/2010/main" val="86505047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preserve="1" userDrawn="1">
  <p:cSld name="Graphiques">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lvl1pPr>
              <a:defRPr>
                <a:solidFill>
                  <a:schemeClr val="bg1"/>
                </a:solidFill>
              </a:defRPr>
            </a:lvl1pPr>
          </a:lstStyle>
          <a:p>
            <a:r>
              <a:rPr lang="fr-FR">
                <a:solidFill>
                  <a:prstClr val="white"/>
                </a:solidFill>
              </a:rPr>
              <a:t>Niveau de confidentialité  |  JJ/MM/AAAA  |  Présentateur</a:t>
            </a:r>
            <a:endParaRPr lang="fr-FR" dirty="0">
              <a:solidFill>
                <a:prstClr val="white"/>
              </a:solidFill>
            </a:endParaRPr>
          </a:p>
        </p:txBody>
      </p:sp>
      <p:sp>
        <p:nvSpPr>
          <p:cNvPr id="4" name="Espace réservé du numéro de diapositive 3"/>
          <p:cNvSpPr>
            <a:spLocks noGrp="1"/>
          </p:cNvSpPr>
          <p:nvPr>
            <p:ph type="sldNum" sz="quarter" idx="11"/>
          </p:nvPr>
        </p:nvSpPr>
        <p:spPr/>
        <p:txBody>
          <a:bodyPr/>
          <a:lstStyle>
            <a:lvl1pPr algn="l">
              <a:defRPr/>
            </a:lvl1pPr>
          </a:lstStyle>
          <a:p>
            <a:fld id="{72F7D735-2684-4015-BC38-8C62B24B466E}" type="slidenum">
              <a:rPr smtClean="0">
                <a:solidFill>
                  <a:srgbClr val="0046FE"/>
                </a:solidFill>
              </a:rPr>
              <a:pPr/>
              <a:t>‹N°›</a:t>
            </a:fld>
            <a:endParaRPr dirty="0">
              <a:solidFill>
                <a:srgbClr val="0046FE"/>
              </a:solidFill>
            </a:endParaRPr>
          </a:p>
        </p:txBody>
      </p:sp>
      <p:sp>
        <p:nvSpPr>
          <p:cNvPr id="9" name="Espace réservé du texte 7"/>
          <p:cNvSpPr>
            <a:spLocks noGrp="1"/>
          </p:cNvSpPr>
          <p:nvPr>
            <p:ph type="body" sz="quarter" idx="13"/>
          </p:nvPr>
        </p:nvSpPr>
        <p:spPr>
          <a:xfrm>
            <a:off x="1307469" y="219664"/>
            <a:ext cx="10189207" cy="1301125"/>
          </a:xfrm>
        </p:spPr>
        <p:txBody>
          <a:bodyPr anchor="b"/>
          <a:lstStyle>
            <a:lvl1pPr marL="0">
              <a:buFontTx/>
              <a:buNone/>
              <a:defRPr sz="4000" b="1" i="0">
                <a:solidFill>
                  <a:schemeClr val="tx2"/>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fr-FR" dirty="0"/>
              <a:t>Cliquez pour modifier les styles du texte du masque</a:t>
            </a:r>
          </a:p>
        </p:txBody>
      </p:sp>
      <p:sp>
        <p:nvSpPr>
          <p:cNvPr id="6" name="Espace réservé du graphique 5"/>
          <p:cNvSpPr>
            <a:spLocks noGrp="1"/>
          </p:cNvSpPr>
          <p:nvPr>
            <p:ph type="chart" sz="quarter" idx="23"/>
          </p:nvPr>
        </p:nvSpPr>
        <p:spPr>
          <a:xfrm>
            <a:off x="695326" y="2744924"/>
            <a:ext cx="4932623" cy="2736304"/>
          </a:xfrm>
          <a:solidFill>
            <a:schemeClr val="bg2"/>
          </a:solidFill>
        </p:spPr>
        <p:txBody>
          <a:bodyPr vert="horz" wrap="square" lIns="36000" tIns="0" rIns="36000" bIns="0" rtlCol="0" anchor="ctr">
            <a:noAutofit/>
          </a:bodyPr>
          <a:lstStyle>
            <a:lvl1pPr algn="ctr">
              <a:defRPr lang="fr-FR" sz="1200" b="0">
                <a:solidFill>
                  <a:schemeClr val="tx1"/>
                </a:solidFill>
              </a:defRPr>
            </a:lvl1pPr>
          </a:lstStyle>
          <a:p>
            <a:pPr lvl="0" algn="ctr"/>
            <a:r>
              <a:rPr lang="fr-FR" dirty="0"/>
              <a:t>Cliquez sur l'icône pour ajouter un graphique</a:t>
            </a:r>
          </a:p>
        </p:txBody>
      </p:sp>
      <p:sp>
        <p:nvSpPr>
          <p:cNvPr id="18" name="Espace réservé du graphique 5"/>
          <p:cNvSpPr>
            <a:spLocks noGrp="1"/>
          </p:cNvSpPr>
          <p:nvPr>
            <p:ph type="chart" sz="quarter" idx="24"/>
          </p:nvPr>
        </p:nvSpPr>
        <p:spPr>
          <a:xfrm>
            <a:off x="6096002" y="2744924"/>
            <a:ext cx="3060415" cy="2736304"/>
          </a:xfrm>
          <a:solidFill>
            <a:schemeClr val="bg2"/>
          </a:solidFill>
        </p:spPr>
        <p:txBody>
          <a:bodyPr vert="horz" wrap="square" lIns="36000" tIns="0" rIns="36000" bIns="0" rtlCol="0" anchor="ctr">
            <a:noAutofit/>
          </a:bodyPr>
          <a:lstStyle>
            <a:lvl1pPr algn="ctr">
              <a:defRPr lang="fr-FR" sz="1200" b="0">
                <a:solidFill>
                  <a:schemeClr val="tx1"/>
                </a:solidFill>
              </a:defRPr>
            </a:lvl1pPr>
          </a:lstStyle>
          <a:p>
            <a:pPr lvl="0" algn="ctr"/>
            <a:r>
              <a:rPr lang="fr-FR"/>
              <a:t>Cliquez sur l'icône pour ajouter un graphique</a:t>
            </a:r>
          </a:p>
        </p:txBody>
      </p:sp>
      <p:sp>
        <p:nvSpPr>
          <p:cNvPr id="19" name="Espace réservé du graphique 5"/>
          <p:cNvSpPr>
            <a:spLocks noGrp="1"/>
          </p:cNvSpPr>
          <p:nvPr>
            <p:ph type="chart" sz="quarter" idx="25"/>
          </p:nvPr>
        </p:nvSpPr>
        <p:spPr>
          <a:xfrm>
            <a:off x="9516381" y="1772817"/>
            <a:ext cx="1977279" cy="3708412"/>
          </a:xfrm>
          <a:solidFill>
            <a:schemeClr val="bg2"/>
          </a:solidFill>
        </p:spPr>
        <p:txBody>
          <a:bodyPr vert="horz" wrap="square" lIns="36000" tIns="0" rIns="36000" bIns="0" rtlCol="0" anchor="ctr">
            <a:noAutofit/>
          </a:bodyPr>
          <a:lstStyle>
            <a:lvl1pPr algn="ctr">
              <a:defRPr lang="fr-FR" sz="1200" b="0">
                <a:solidFill>
                  <a:schemeClr val="tx1"/>
                </a:solidFill>
              </a:defRPr>
            </a:lvl1pPr>
          </a:lstStyle>
          <a:p>
            <a:pPr lvl="0" algn="ctr"/>
            <a:r>
              <a:rPr lang="fr-FR"/>
              <a:t>Cliquez sur l'icône pour ajouter un graphique</a:t>
            </a:r>
          </a:p>
        </p:txBody>
      </p:sp>
      <p:pic>
        <p:nvPicPr>
          <p:cNvPr id="10" name="Image 9">
            <a:extLst>
              <a:ext uri="{FF2B5EF4-FFF2-40B4-BE49-F238E27FC236}">
                <a16:creationId xmlns:a16="http://schemas.microsoft.com/office/drawing/2014/main" id="{B13CA40D-977B-314B-BA7C-54F54BA62F6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074" y="6167565"/>
            <a:ext cx="1221599" cy="789827"/>
          </a:xfrm>
          <a:prstGeom prst="rect">
            <a:avLst/>
          </a:prstGeom>
        </p:spPr>
      </p:pic>
    </p:spTree>
    <p:extLst>
      <p:ext uri="{BB962C8B-B14F-4D97-AF65-F5344CB8AC3E}">
        <p14:creationId xmlns:p14="http://schemas.microsoft.com/office/powerpoint/2010/main" val="82523435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preserve="1" userDrawn="1">
  <p:cSld name="Fond blanc libre">
    <p:bg>
      <p:bgPr>
        <a:solidFill>
          <a:schemeClr val="bg1"/>
        </a:solidFill>
        <a:effectLst/>
      </p:bgPr>
    </p:bg>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lvl1pPr>
              <a:defRPr>
                <a:solidFill>
                  <a:schemeClr val="tx1"/>
                </a:solidFill>
              </a:defRPr>
            </a:lvl1pPr>
          </a:lstStyle>
          <a:p>
            <a:r>
              <a:rPr lang="fr-FR">
                <a:solidFill>
                  <a:srgbClr val="002C52"/>
                </a:solidFill>
              </a:rPr>
              <a:t>Niveau de confidentialité  |  JJ/MM/AAAA  |  Présentateur</a:t>
            </a:r>
            <a:endParaRPr lang="fr-FR" dirty="0">
              <a:solidFill>
                <a:srgbClr val="002C52"/>
              </a:solidFill>
            </a:endParaRPr>
          </a:p>
        </p:txBody>
      </p:sp>
      <p:sp>
        <p:nvSpPr>
          <p:cNvPr id="4" name="Espace réservé du numéro de diapositive 3"/>
          <p:cNvSpPr>
            <a:spLocks noGrp="1"/>
          </p:cNvSpPr>
          <p:nvPr>
            <p:ph type="sldNum" sz="quarter" idx="11"/>
          </p:nvPr>
        </p:nvSpPr>
        <p:spPr/>
        <p:txBody>
          <a:bodyPr/>
          <a:lstStyle>
            <a:lvl1pPr algn="l">
              <a:defRPr/>
            </a:lvl1pPr>
          </a:lstStyle>
          <a:p>
            <a:fld id="{72F7D735-2684-4015-BC38-8C62B24B466E}" type="slidenum">
              <a:rPr smtClean="0">
                <a:solidFill>
                  <a:srgbClr val="0046FE"/>
                </a:solidFill>
              </a:rPr>
              <a:pPr/>
              <a:t>‹N°›</a:t>
            </a:fld>
            <a:endParaRPr dirty="0">
              <a:solidFill>
                <a:srgbClr val="0046FE"/>
              </a:solidFill>
            </a:endParaRPr>
          </a:p>
        </p:txBody>
      </p:sp>
      <p:pic>
        <p:nvPicPr>
          <p:cNvPr id="6" name="Image 5">
            <a:extLst>
              <a:ext uri="{FF2B5EF4-FFF2-40B4-BE49-F238E27FC236}">
                <a16:creationId xmlns:a16="http://schemas.microsoft.com/office/drawing/2014/main" id="{43486C2C-C84D-5C4B-A75C-FE84278315E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074" y="6167565"/>
            <a:ext cx="1221599" cy="789827"/>
          </a:xfrm>
          <a:prstGeom prst="rect">
            <a:avLst/>
          </a:prstGeom>
        </p:spPr>
      </p:pic>
    </p:spTree>
    <p:extLst>
      <p:ext uri="{BB962C8B-B14F-4D97-AF65-F5344CB8AC3E}">
        <p14:creationId xmlns:p14="http://schemas.microsoft.com/office/powerpoint/2010/main" val="391229758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preserve="1" userDrawn="1">
  <p:cSld name="Verbatim">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p>
            <a:r>
              <a:rPr lang="fr-FR">
                <a:solidFill>
                  <a:srgbClr val="002C52"/>
                </a:solidFill>
              </a:rPr>
              <a:t>Niveau de confidentialité  |  JJ/MM/AAAA  |  Présentateur</a:t>
            </a:r>
            <a:endParaRPr lang="fr-FR" dirty="0">
              <a:solidFill>
                <a:srgbClr val="002C52"/>
              </a:solidFill>
            </a:endParaRPr>
          </a:p>
        </p:txBody>
      </p:sp>
      <p:sp>
        <p:nvSpPr>
          <p:cNvPr id="4" name="Espace réservé du numéro de diapositive 3"/>
          <p:cNvSpPr>
            <a:spLocks noGrp="1"/>
          </p:cNvSpPr>
          <p:nvPr>
            <p:ph type="sldNum" sz="quarter" idx="11"/>
          </p:nvPr>
        </p:nvSpPr>
        <p:spPr/>
        <p:txBody>
          <a:bodyPr/>
          <a:lstStyle>
            <a:lvl1pPr algn="l">
              <a:defRPr/>
            </a:lvl1pPr>
          </a:lstStyle>
          <a:p>
            <a:fld id="{72F7D735-2684-4015-BC38-8C62B24B466E}" type="slidenum">
              <a:rPr smtClean="0">
                <a:solidFill>
                  <a:srgbClr val="0046FE"/>
                </a:solidFill>
              </a:rPr>
              <a:pPr/>
              <a:t>‹N°›</a:t>
            </a:fld>
            <a:endParaRPr dirty="0">
              <a:solidFill>
                <a:srgbClr val="0046FE"/>
              </a:solidFill>
            </a:endParaRPr>
          </a:p>
        </p:txBody>
      </p:sp>
      <p:sp>
        <p:nvSpPr>
          <p:cNvPr id="6" name="Espace réservé du texte 7"/>
          <p:cNvSpPr>
            <a:spLocks noGrp="1"/>
          </p:cNvSpPr>
          <p:nvPr>
            <p:ph type="body" sz="quarter" idx="12"/>
          </p:nvPr>
        </p:nvSpPr>
        <p:spPr>
          <a:xfrm>
            <a:off x="1739518" y="2421033"/>
            <a:ext cx="9757159" cy="2015936"/>
          </a:xfrm>
        </p:spPr>
        <p:txBody>
          <a:bodyPr anchor="ctr"/>
          <a:lstStyle>
            <a:lvl1pPr marL="0">
              <a:lnSpc>
                <a:spcPct val="110000"/>
              </a:lnSpc>
              <a:spcBef>
                <a:spcPts val="0"/>
              </a:spcBef>
              <a:buFontTx/>
              <a:buNone/>
              <a:defRPr sz="6000" b="1" i="0"/>
            </a:lvl1pPr>
            <a:lvl2pPr marL="0">
              <a:lnSpc>
                <a:spcPct val="100000"/>
              </a:lnSpc>
              <a:spcBef>
                <a:spcPts val="0"/>
              </a:spcBef>
              <a:buFontTx/>
              <a:buNone/>
              <a:defRPr sz="1600" b="0" i="0"/>
            </a:lvl2pPr>
            <a:lvl3pPr marL="0">
              <a:lnSpc>
                <a:spcPct val="100000"/>
              </a:lnSpc>
              <a:spcBef>
                <a:spcPts val="0"/>
              </a:spcBef>
              <a:buFontTx/>
              <a:buNone/>
              <a:defRPr sz="1600" b="0" i="0"/>
            </a:lvl3pPr>
            <a:lvl4pPr marL="0" indent="0">
              <a:lnSpc>
                <a:spcPct val="100000"/>
              </a:lnSpc>
              <a:spcBef>
                <a:spcPts val="0"/>
              </a:spcBef>
              <a:buFontTx/>
              <a:buNone/>
              <a:defRPr sz="1600" b="0" i="0"/>
            </a:lvl4pPr>
            <a:lvl5pPr marL="0" indent="0">
              <a:lnSpc>
                <a:spcPct val="100000"/>
              </a:lnSpc>
              <a:spcBef>
                <a:spcPts val="0"/>
              </a:spcBef>
              <a:buFontTx/>
              <a:buNone/>
              <a:defRPr sz="1600" b="0" i="0"/>
            </a:lvl5pPr>
          </a:lstStyle>
          <a:p>
            <a:pPr lvl="0"/>
            <a:r>
              <a:rPr lang="fr-FR" dirty="0"/>
              <a:t>Cliquez pour modifier les styles du texte du masque</a:t>
            </a:r>
          </a:p>
        </p:txBody>
      </p:sp>
      <p:pic>
        <p:nvPicPr>
          <p:cNvPr id="11" name="Image 10"/>
          <p:cNvPicPr>
            <a:picLocks noChangeAspect="1"/>
          </p:cNvPicPr>
          <p:nvPr userDrawn="1"/>
        </p:nvPicPr>
        <p:blipFill rotWithShape="1">
          <a:blip r:embed="rId2" cstate="email">
            <a:extLst>
              <a:ext uri="{28A0092B-C50C-407E-A947-70E740481C1C}">
                <a14:useLocalDpi xmlns:a14="http://schemas.microsoft.com/office/drawing/2010/main"/>
              </a:ext>
            </a:extLst>
          </a:blip>
          <a:srcRect l="32541" t="39079" r="33819" b="44274"/>
          <a:stretch/>
        </p:blipFill>
        <p:spPr>
          <a:xfrm>
            <a:off x="9516381" y="6099869"/>
            <a:ext cx="1296145" cy="756084"/>
          </a:xfrm>
          <a:prstGeom prst="rect">
            <a:avLst/>
          </a:prstGeom>
        </p:spPr>
      </p:pic>
      <p:pic>
        <p:nvPicPr>
          <p:cNvPr id="12" name="Image 11"/>
          <p:cNvPicPr>
            <a:picLocks noChangeAspect="1"/>
          </p:cNvPicPr>
          <p:nvPr userDrawn="1"/>
        </p:nvPicPr>
        <p:blipFill rotWithShape="1">
          <a:blip r:embed="rId3" cstate="email">
            <a:extLst>
              <a:ext uri="{28A0092B-C50C-407E-A947-70E740481C1C}">
                <a14:useLocalDpi xmlns:a14="http://schemas.microsoft.com/office/drawing/2010/main"/>
              </a:ext>
            </a:extLst>
          </a:blip>
          <a:srcRect l="33180" t="39933" r="33179" b="43398"/>
          <a:stretch/>
        </p:blipFill>
        <p:spPr>
          <a:xfrm>
            <a:off x="1739517" y="-20812"/>
            <a:ext cx="1296144" cy="756085"/>
          </a:xfrm>
          <a:prstGeom prst="rect">
            <a:avLst/>
          </a:prstGeom>
        </p:spPr>
      </p:pic>
      <p:pic>
        <p:nvPicPr>
          <p:cNvPr id="8" name="Image 7">
            <a:extLst>
              <a:ext uri="{FF2B5EF4-FFF2-40B4-BE49-F238E27FC236}">
                <a16:creationId xmlns:a16="http://schemas.microsoft.com/office/drawing/2014/main" id="{30E94D76-7FEC-4647-AC3A-26E514D7910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923074" y="6167565"/>
            <a:ext cx="1221599" cy="789827"/>
          </a:xfrm>
          <a:prstGeom prst="rect">
            <a:avLst/>
          </a:prstGeom>
        </p:spPr>
      </p:pic>
    </p:spTree>
    <p:extLst>
      <p:ext uri="{BB962C8B-B14F-4D97-AF65-F5344CB8AC3E}">
        <p14:creationId xmlns:p14="http://schemas.microsoft.com/office/powerpoint/2010/main" val="1254803254"/>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preserve="1" userDrawn="1">
  <p:cSld name="Exergue">
    <p:spTree>
      <p:nvGrpSpPr>
        <p:cNvPr id="1" name=""/>
        <p:cNvGrpSpPr/>
        <p:nvPr/>
      </p:nvGrpSpPr>
      <p:grpSpPr>
        <a:xfrm>
          <a:off x="0" y="0"/>
          <a:ext cx="0" cy="0"/>
          <a:chOff x="0" y="0"/>
          <a:chExt cx="0" cy="0"/>
        </a:xfrm>
      </p:grpSpPr>
      <p:sp>
        <p:nvSpPr>
          <p:cNvPr id="9" name="Espace réservé pour une image  3"/>
          <p:cNvSpPr>
            <a:spLocks noGrp="1"/>
          </p:cNvSpPr>
          <p:nvPr>
            <p:ph type="pic" sz="quarter" idx="14" hasCustomPrompt="1"/>
          </p:nvPr>
        </p:nvSpPr>
        <p:spPr>
          <a:xfrm>
            <a:off x="1725203" y="2072279"/>
            <a:ext cx="2268000" cy="2700000"/>
          </a:xfrm>
          <a:noFill/>
        </p:spPr>
        <p:txBody>
          <a:bodyPr anchor="ctr">
            <a:noAutofit/>
          </a:bodyPr>
          <a:lstStyle>
            <a:lvl1pPr algn="ctr">
              <a:defRPr sz="1200" b="0">
                <a:solidFill>
                  <a:schemeClr val="tx1"/>
                </a:solidFill>
              </a:defRPr>
            </a:lvl1pPr>
          </a:lstStyle>
          <a:p>
            <a:r>
              <a:rPr lang="fr-FR" dirty="0"/>
              <a:t>Pictogramme</a:t>
            </a:r>
          </a:p>
        </p:txBody>
      </p:sp>
      <p:sp>
        <p:nvSpPr>
          <p:cNvPr id="3" name="Espace réservé du pied de page 2"/>
          <p:cNvSpPr>
            <a:spLocks noGrp="1"/>
          </p:cNvSpPr>
          <p:nvPr>
            <p:ph type="ftr" sz="quarter" idx="10"/>
          </p:nvPr>
        </p:nvSpPr>
        <p:spPr/>
        <p:txBody>
          <a:bodyPr/>
          <a:lstStyle/>
          <a:p>
            <a:r>
              <a:rPr lang="fr-FR">
                <a:solidFill>
                  <a:srgbClr val="002C52"/>
                </a:solidFill>
              </a:rPr>
              <a:t>Niveau de confidentialité  |  JJ/MM/AAAA  |  Présentateur</a:t>
            </a:r>
            <a:endParaRPr lang="fr-FR" dirty="0">
              <a:solidFill>
                <a:srgbClr val="002C52"/>
              </a:solidFill>
            </a:endParaRPr>
          </a:p>
        </p:txBody>
      </p:sp>
      <p:sp>
        <p:nvSpPr>
          <p:cNvPr id="4" name="Espace réservé du numéro de diapositive 3"/>
          <p:cNvSpPr>
            <a:spLocks noGrp="1"/>
          </p:cNvSpPr>
          <p:nvPr>
            <p:ph type="sldNum" sz="quarter" idx="11"/>
          </p:nvPr>
        </p:nvSpPr>
        <p:spPr/>
        <p:txBody>
          <a:bodyPr/>
          <a:lstStyle>
            <a:lvl1pPr algn="l">
              <a:defRPr/>
            </a:lvl1pPr>
          </a:lstStyle>
          <a:p>
            <a:fld id="{72F7D735-2684-4015-BC38-8C62B24B466E}" type="slidenum">
              <a:rPr smtClean="0">
                <a:solidFill>
                  <a:srgbClr val="0046FE"/>
                </a:solidFill>
              </a:rPr>
              <a:pPr/>
              <a:t>‹N°›</a:t>
            </a:fld>
            <a:endParaRPr dirty="0">
              <a:solidFill>
                <a:srgbClr val="0046FE"/>
              </a:solidFill>
            </a:endParaRPr>
          </a:p>
        </p:txBody>
      </p:sp>
      <p:sp>
        <p:nvSpPr>
          <p:cNvPr id="6" name="Espace réservé du texte 7"/>
          <p:cNvSpPr>
            <a:spLocks noGrp="1"/>
          </p:cNvSpPr>
          <p:nvPr>
            <p:ph type="body" sz="quarter" idx="12"/>
          </p:nvPr>
        </p:nvSpPr>
        <p:spPr>
          <a:xfrm>
            <a:off x="4331805" y="2697134"/>
            <a:ext cx="7164871" cy="1463734"/>
          </a:xfrm>
        </p:spPr>
        <p:txBody>
          <a:bodyPr anchor="ctr"/>
          <a:lstStyle>
            <a:lvl1pPr marL="0">
              <a:lnSpc>
                <a:spcPct val="110000"/>
              </a:lnSpc>
              <a:spcBef>
                <a:spcPts val="0"/>
              </a:spcBef>
              <a:buFontTx/>
              <a:buNone/>
              <a:defRPr sz="4500" b="1" i="0"/>
            </a:lvl1pPr>
            <a:lvl2pPr marL="0">
              <a:lnSpc>
                <a:spcPct val="100000"/>
              </a:lnSpc>
              <a:spcBef>
                <a:spcPts val="0"/>
              </a:spcBef>
              <a:buFontTx/>
              <a:buNone/>
              <a:defRPr sz="1600" b="0" i="0"/>
            </a:lvl2pPr>
            <a:lvl3pPr marL="0">
              <a:lnSpc>
                <a:spcPct val="100000"/>
              </a:lnSpc>
              <a:spcBef>
                <a:spcPts val="0"/>
              </a:spcBef>
              <a:buFontTx/>
              <a:buNone/>
              <a:defRPr sz="1600" b="0" i="0"/>
            </a:lvl3pPr>
            <a:lvl4pPr marL="0" indent="0">
              <a:lnSpc>
                <a:spcPct val="100000"/>
              </a:lnSpc>
              <a:spcBef>
                <a:spcPts val="0"/>
              </a:spcBef>
              <a:buFontTx/>
              <a:buNone/>
              <a:defRPr sz="1600" b="0" i="0"/>
            </a:lvl4pPr>
            <a:lvl5pPr marL="0" indent="0">
              <a:lnSpc>
                <a:spcPct val="100000"/>
              </a:lnSpc>
              <a:spcBef>
                <a:spcPts val="0"/>
              </a:spcBef>
              <a:buFontTx/>
              <a:buNone/>
              <a:defRPr sz="1600" b="0" i="0"/>
            </a:lvl5pPr>
          </a:lstStyle>
          <a:p>
            <a:pPr lvl="0"/>
            <a:r>
              <a:rPr lang="fr-FR" dirty="0"/>
              <a:t>Cliquez pour modifier les styles du texte du masque</a:t>
            </a:r>
          </a:p>
        </p:txBody>
      </p:sp>
      <p:pic>
        <p:nvPicPr>
          <p:cNvPr id="7" name="Image 6">
            <a:extLst>
              <a:ext uri="{FF2B5EF4-FFF2-40B4-BE49-F238E27FC236}">
                <a16:creationId xmlns:a16="http://schemas.microsoft.com/office/drawing/2014/main" id="{BD46D7B1-468D-9340-9D4E-57B168F0016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074" y="6167565"/>
            <a:ext cx="1221599" cy="789827"/>
          </a:xfrm>
          <a:prstGeom prst="rect">
            <a:avLst/>
          </a:prstGeom>
        </p:spPr>
      </p:pic>
    </p:spTree>
    <p:extLst>
      <p:ext uri="{BB962C8B-B14F-4D97-AF65-F5344CB8AC3E}">
        <p14:creationId xmlns:p14="http://schemas.microsoft.com/office/powerpoint/2010/main" val="1577426454"/>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Tex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fr-FR" dirty="0"/>
          </a:p>
        </p:txBody>
      </p:sp>
      <p:sp>
        <p:nvSpPr>
          <p:cNvPr id="5" name="Espace réservé du pied de page 4"/>
          <p:cNvSpPr>
            <a:spLocks noGrp="1"/>
          </p:cNvSpPr>
          <p:nvPr>
            <p:ph type="ftr" sz="quarter" idx="11"/>
          </p:nvPr>
        </p:nvSpPr>
        <p:spPr/>
        <p:txBody>
          <a:bodyPr/>
          <a:lstStyle/>
          <a:p>
            <a:r>
              <a:rPr lang="fr-FR">
                <a:solidFill>
                  <a:srgbClr val="002C52"/>
                </a:solidFill>
              </a:rPr>
              <a:t>Niveau de confidentialité  |  JJ/MM/AAAA  |  Présentateur</a:t>
            </a:r>
          </a:p>
        </p:txBody>
      </p:sp>
      <p:sp>
        <p:nvSpPr>
          <p:cNvPr id="8" name="Espace réservé du texte 7"/>
          <p:cNvSpPr>
            <a:spLocks noGrp="1"/>
          </p:cNvSpPr>
          <p:nvPr>
            <p:ph type="body" sz="quarter" idx="12" hasCustomPrompt="1"/>
          </p:nvPr>
        </p:nvSpPr>
        <p:spPr>
          <a:xfrm>
            <a:off x="695326" y="1376774"/>
            <a:ext cx="6732823" cy="2278572"/>
          </a:xfrm>
        </p:spPr>
        <p:txBody>
          <a:bodyPr/>
          <a:lstStyle>
            <a:lvl1pPr>
              <a:defRPr/>
            </a:lvl1pPr>
            <a:lvl2pPr>
              <a:defRPr/>
            </a:lvl2pPr>
            <a:lvl3pPr>
              <a:defRPr/>
            </a:lvl3pPr>
            <a:lvl4pPr>
              <a:defRPr/>
            </a:lvl4pPr>
            <a:lvl5pPr>
              <a:defRPr/>
            </a:lvl5pPr>
            <a:lvl6pPr>
              <a:defRPr/>
            </a:lvl6pPr>
          </a:lstStyle>
          <a:p>
            <a:r>
              <a:rPr lang="fr-FR" dirty="0"/>
              <a:t>Titre de premier niveau</a:t>
            </a:r>
          </a:p>
          <a:p>
            <a:pPr lvl="1"/>
            <a:r>
              <a:rPr lang="fr-FR" dirty="0"/>
              <a:t>Titre de niveau 2</a:t>
            </a:r>
          </a:p>
          <a:p>
            <a:pPr lvl="2"/>
            <a:r>
              <a:rPr lang="fr-FR" dirty="0"/>
              <a:t>Introduction, texte courant, </a:t>
            </a:r>
            <a:r>
              <a:rPr lang="fr-FR" u="sng" dirty="0"/>
              <a:t>niveau</a:t>
            </a:r>
            <a:r>
              <a:rPr lang="fr-FR" dirty="0"/>
              <a:t> 3</a:t>
            </a:r>
          </a:p>
          <a:p>
            <a:pPr lvl="3"/>
            <a:r>
              <a:rPr lang="fr-FR" dirty="0"/>
              <a:t>Liste à puces, énumération, niveau 4</a:t>
            </a:r>
          </a:p>
          <a:p>
            <a:pPr lvl="4"/>
            <a:r>
              <a:rPr lang="fr-FR" dirty="0"/>
              <a:t>Liste à puces, énumération, niveau 5</a:t>
            </a:r>
          </a:p>
          <a:p>
            <a:pPr lvl="5"/>
            <a:r>
              <a:rPr lang="fr-FR" dirty="0"/>
              <a:t>Liste à puces, énumération, niveau 6</a:t>
            </a:r>
          </a:p>
        </p:txBody>
      </p:sp>
      <p:sp>
        <p:nvSpPr>
          <p:cNvPr id="3" name="Espace réservé du numéro de diapositive 2"/>
          <p:cNvSpPr>
            <a:spLocks noGrp="1"/>
          </p:cNvSpPr>
          <p:nvPr>
            <p:ph type="sldNum" sz="quarter" idx="15"/>
          </p:nvPr>
        </p:nvSpPr>
        <p:spPr/>
        <p:txBody>
          <a:bodyPr/>
          <a:lstStyle>
            <a:lvl1pPr algn="l">
              <a:defRPr/>
            </a:lvl1pPr>
          </a:lstStyle>
          <a:p>
            <a:fld id="{72F7D735-2684-4015-BC38-8C62B24B466E}" type="slidenum">
              <a:rPr smtClean="0">
                <a:solidFill>
                  <a:srgbClr val="0046FE"/>
                </a:solidFill>
              </a:rPr>
              <a:pPr/>
              <a:t>‹N°›</a:t>
            </a:fld>
            <a:endParaRPr dirty="0">
              <a:solidFill>
                <a:srgbClr val="0046FE"/>
              </a:solidFill>
            </a:endParaRPr>
          </a:p>
        </p:txBody>
      </p:sp>
    </p:spTree>
    <p:extLst>
      <p:ext uri="{BB962C8B-B14F-4D97-AF65-F5344CB8AC3E}">
        <p14:creationId xmlns:p14="http://schemas.microsoft.com/office/powerpoint/2010/main" val="477040141"/>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Texte + Aplat à droite">
    <p:spTree>
      <p:nvGrpSpPr>
        <p:cNvPr id="1" name=""/>
        <p:cNvGrpSpPr/>
        <p:nvPr/>
      </p:nvGrpSpPr>
      <p:grpSpPr>
        <a:xfrm>
          <a:off x="0" y="0"/>
          <a:ext cx="0" cy="0"/>
          <a:chOff x="0" y="0"/>
          <a:chExt cx="0" cy="0"/>
        </a:xfrm>
      </p:grpSpPr>
      <p:sp>
        <p:nvSpPr>
          <p:cNvPr id="9" name="Rectangle 8"/>
          <p:cNvSpPr/>
          <p:nvPr userDrawn="1"/>
        </p:nvSpPr>
        <p:spPr>
          <a:xfrm>
            <a:off x="7367571" y="597828"/>
            <a:ext cx="4824000" cy="626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prstClr val="white"/>
              </a:solidFill>
            </a:endParaRPr>
          </a:p>
        </p:txBody>
      </p:sp>
      <p:sp>
        <p:nvSpPr>
          <p:cNvPr id="2" name="Titre 1"/>
          <p:cNvSpPr>
            <a:spLocks noGrp="1"/>
          </p:cNvSpPr>
          <p:nvPr>
            <p:ph type="title"/>
          </p:nvPr>
        </p:nvSpPr>
        <p:spPr/>
        <p:txBody>
          <a:bodyPr/>
          <a:lstStyle/>
          <a:p>
            <a:r>
              <a:rPr lang="fr-FR"/>
              <a:t>Cliquez et modifiez le titre</a:t>
            </a:r>
            <a:endParaRPr lang="fr-FR" dirty="0"/>
          </a:p>
        </p:txBody>
      </p:sp>
      <p:sp>
        <p:nvSpPr>
          <p:cNvPr id="5" name="Espace réservé du pied de page 4"/>
          <p:cNvSpPr>
            <a:spLocks noGrp="1"/>
          </p:cNvSpPr>
          <p:nvPr>
            <p:ph type="ftr" sz="quarter" idx="11"/>
          </p:nvPr>
        </p:nvSpPr>
        <p:spPr/>
        <p:txBody>
          <a:bodyPr/>
          <a:lstStyle/>
          <a:p>
            <a:r>
              <a:rPr lang="fr-FR">
                <a:solidFill>
                  <a:srgbClr val="002C52"/>
                </a:solidFill>
              </a:rPr>
              <a:t>Niveau de confidentialité  |  JJ/MM/AAAA  |  Présentateur</a:t>
            </a:r>
          </a:p>
        </p:txBody>
      </p:sp>
      <p:sp>
        <p:nvSpPr>
          <p:cNvPr id="8" name="Espace réservé du texte 7"/>
          <p:cNvSpPr>
            <a:spLocks noGrp="1"/>
          </p:cNvSpPr>
          <p:nvPr>
            <p:ph type="body" sz="quarter" idx="12" hasCustomPrompt="1"/>
          </p:nvPr>
        </p:nvSpPr>
        <p:spPr>
          <a:xfrm>
            <a:off x="695325" y="1376774"/>
            <a:ext cx="5400675" cy="2278572"/>
          </a:xfrm>
        </p:spPr>
        <p:txBody>
          <a:bodyPr/>
          <a:lstStyle>
            <a:lvl1pPr>
              <a:defRPr/>
            </a:lvl1pPr>
            <a:lvl2pPr>
              <a:defRPr/>
            </a:lvl2pPr>
            <a:lvl3pPr>
              <a:defRPr/>
            </a:lvl3pPr>
            <a:lvl4pPr>
              <a:defRPr/>
            </a:lvl4pPr>
            <a:lvl5pPr>
              <a:defRPr/>
            </a:lvl5pPr>
            <a:lvl6pPr>
              <a:defRPr/>
            </a:lvl6pPr>
          </a:lstStyle>
          <a:p>
            <a:r>
              <a:rPr lang="fr-FR" dirty="0"/>
              <a:t>Titre de premier niveau</a:t>
            </a:r>
          </a:p>
          <a:p>
            <a:pPr lvl="1"/>
            <a:r>
              <a:rPr lang="fr-FR" dirty="0"/>
              <a:t>Titre de niveau 2</a:t>
            </a:r>
          </a:p>
          <a:p>
            <a:pPr lvl="2"/>
            <a:r>
              <a:rPr lang="fr-FR" dirty="0"/>
              <a:t>Introduction, texte courant, </a:t>
            </a:r>
            <a:r>
              <a:rPr lang="fr-FR" u="sng" dirty="0"/>
              <a:t>niveau</a:t>
            </a:r>
            <a:r>
              <a:rPr lang="fr-FR" dirty="0"/>
              <a:t> 3</a:t>
            </a:r>
          </a:p>
          <a:p>
            <a:pPr lvl="3"/>
            <a:r>
              <a:rPr lang="fr-FR" dirty="0"/>
              <a:t>Liste à puces, énumération, niveau 4</a:t>
            </a:r>
          </a:p>
          <a:p>
            <a:pPr lvl="4"/>
            <a:r>
              <a:rPr lang="fr-FR" dirty="0"/>
              <a:t>Liste à puces, énumération, niveau 5</a:t>
            </a:r>
          </a:p>
          <a:p>
            <a:pPr lvl="5"/>
            <a:r>
              <a:rPr lang="fr-FR" dirty="0"/>
              <a:t>Liste à puces, énumération, niveau 6</a:t>
            </a:r>
          </a:p>
        </p:txBody>
      </p:sp>
      <p:sp>
        <p:nvSpPr>
          <p:cNvPr id="3" name="Espace réservé du numéro de diapositive 2"/>
          <p:cNvSpPr>
            <a:spLocks noGrp="1"/>
          </p:cNvSpPr>
          <p:nvPr>
            <p:ph type="sldNum" sz="quarter" idx="13"/>
          </p:nvPr>
        </p:nvSpPr>
        <p:spPr/>
        <p:txBody>
          <a:bodyPr/>
          <a:lstStyle>
            <a:lvl1pPr algn="l">
              <a:defRPr/>
            </a:lvl1pPr>
          </a:lstStyle>
          <a:p>
            <a:fld id="{72F7D735-2684-4015-BC38-8C62B24B466E}" type="slidenum">
              <a:rPr smtClean="0">
                <a:solidFill>
                  <a:srgbClr val="0046FE"/>
                </a:solidFill>
              </a:rPr>
              <a:pPr/>
              <a:t>‹N°›</a:t>
            </a:fld>
            <a:endParaRPr dirty="0">
              <a:solidFill>
                <a:srgbClr val="0046FE"/>
              </a:solidFill>
            </a:endParaRPr>
          </a:p>
        </p:txBody>
      </p:sp>
      <p:pic>
        <p:nvPicPr>
          <p:cNvPr id="10" name="Image 9">
            <a:extLst>
              <a:ext uri="{FF2B5EF4-FFF2-40B4-BE49-F238E27FC236}">
                <a16:creationId xmlns:a16="http://schemas.microsoft.com/office/drawing/2014/main" id="{484A17B1-256A-6D41-B041-8BECCFE72A4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074" y="6167565"/>
            <a:ext cx="1221599" cy="789827"/>
          </a:xfrm>
          <a:prstGeom prst="rect">
            <a:avLst/>
          </a:prstGeom>
        </p:spPr>
      </p:pic>
    </p:spTree>
    <p:extLst>
      <p:ext uri="{BB962C8B-B14F-4D97-AF65-F5344CB8AC3E}">
        <p14:creationId xmlns:p14="http://schemas.microsoft.com/office/powerpoint/2010/main" val="36703957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Graphiques">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lvl1pPr>
              <a:defRPr>
                <a:solidFill>
                  <a:schemeClr val="bg1"/>
                </a:solidFill>
              </a:defRPr>
            </a:lvl1pPr>
          </a:lstStyle>
          <a:p>
            <a:endParaRPr lang="fr-FR"/>
          </a:p>
        </p:txBody>
      </p:sp>
      <p:sp>
        <p:nvSpPr>
          <p:cNvPr id="4" name="Espace réservé du numéro de diapositive 3"/>
          <p:cNvSpPr>
            <a:spLocks noGrp="1"/>
          </p:cNvSpPr>
          <p:nvPr>
            <p:ph type="sldNum" sz="quarter" idx="11"/>
          </p:nvPr>
        </p:nvSpPr>
        <p:spPr/>
        <p:txBody>
          <a:bodyPr/>
          <a:lstStyle>
            <a:lvl1pPr algn="l">
              <a:defRPr/>
            </a:lvl1pPr>
          </a:lstStyle>
          <a:p>
            <a:fld id="{72F7D735-2684-4015-BC38-8C62B24B466E}" type="slidenum">
              <a:rPr lang="fr-FR" smtClean="0"/>
              <a:pPr/>
              <a:t>‹N°›</a:t>
            </a:fld>
            <a:endParaRPr lang="fr-FR"/>
          </a:p>
        </p:txBody>
      </p:sp>
      <p:sp>
        <p:nvSpPr>
          <p:cNvPr id="9" name="Espace réservé du texte 7"/>
          <p:cNvSpPr>
            <a:spLocks noGrp="1"/>
          </p:cNvSpPr>
          <p:nvPr>
            <p:ph type="body" sz="quarter" idx="13"/>
          </p:nvPr>
        </p:nvSpPr>
        <p:spPr>
          <a:xfrm>
            <a:off x="1307467" y="412792"/>
            <a:ext cx="10189207" cy="1107996"/>
          </a:xfrm>
        </p:spPr>
        <p:txBody>
          <a:bodyPr anchor="b"/>
          <a:lstStyle>
            <a:lvl1pPr marL="0">
              <a:buFontTx/>
              <a:buNone/>
              <a:defRPr sz="4000" b="1" i="0">
                <a:solidFill>
                  <a:schemeClr val="tx2"/>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fr-FR"/>
              <a:t>Cliquez pour modifier les styles du texte du masque</a:t>
            </a:r>
          </a:p>
        </p:txBody>
      </p:sp>
      <p:sp>
        <p:nvSpPr>
          <p:cNvPr id="6" name="Espace réservé du graphique 5"/>
          <p:cNvSpPr>
            <a:spLocks noGrp="1"/>
          </p:cNvSpPr>
          <p:nvPr>
            <p:ph type="chart" sz="quarter" idx="23"/>
          </p:nvPr>
        </p:nvSpPr>
        <p:spPr>
          <a:xfrm>
            <a:off x="695325" y="2744924"/>
            <a:ext cx="4932623" cy="2736304"/>
          </a:xfrm>
          <a:solidFill>
            <a:schemeClr val="bg2"/>
          </a:solidFill>
        </p:spPr>
        <p:txBody>
          <a:bodyPr vert="horz" wrap="square" lIns="36000" tIns="0" rIns="36000" bIns="0" rtlCol="0" anchor="ctr">
            <a:noAutofit/>
          </a:bodyPr>
          <a:lstStyle>
            <a:lvl1pPr algn="ctr">
              <a:defRPr lang="fr-FR" sz="1200" b="0">
                <a:solidFill>
                  <a:schemeClr val="tx1"/>
                </a:solidFill>
              </a:defRPr>
            </a:lvl1pPr>
          </a:lstStyle>
          <a:p>
            <a:pPr lvl="0" algn="ctr"/>
            <a:r>
              <a:rPr lang="fr-FR"/>
              <a:t>Cliquez sur l'icône pour ajouter un graphique</a:t>
            </a:r>
          </a:p>
        </p:txBody>
      </p:sp>
      <p:sp>
        <p:nvSpPr>
          <p:cNvPr id="18" name="Espace réservé du graphique 5"/>
          <p:cNvSpPr>
            <a:spLocks noGrp="1"/>
          </p:cNvSpPr>
          <p:nvPr>
            <p:ph type="chart" sz="quarter" idx="24"/>
          </p:nvPr>
        </p:nvSpPr>
        <p:spPr>
          <a:xfrm>
            <a:off x="6096000" y="2744924"/>
            <a:ext cx="3060415" cy="2736304"/>
          </a:xfrm>
          <a:solidFill>
            <a:schemeClr val="bg2"/>
          </a:solidFill>
        </p:spPr>
        <p:txBody>
          <a:bodyPr vert="horz" wrap="square" lIns="36000" tIns="0" rIns="36000" bIns="0" rtlCol="0" anchor="ctr">
            <a:noAutofit/>
          </a:bodyPr>
          <a:lstStyle>
            <a:lvl1pPr algn="ctr">
              <a:defRPr lang="fr-FR" sz="1200" b="0">
                <a:solidFill>
                  <a:schemeClr val="tx1"/>
                </a:solidFill>
              </a:defRPr>
            </a:lvl1pPr>
          </a:lstStyle>
          <a:p>
            <a:pPr lvl="0" algn="ctr"/>
            <a:r>
              <a:rPr lang="fr-FR"/>
              <a:t>Cliquez sur l'icône pour ajouter un graphique</a:t>
            </a:r>
          </a:p>
        </p:txBody>
      </p:sp>
      <p:sp>
        <p:nvSpPr>
          <p:cNvPr id="19" name="Espace réservé du graphique 5"/>
          <p:cNvSpPr>
            <a:spLocks noGrp="1"/>
          </p:cNvSpPr>
          <p:nvPr>
            <p:ph type="chart" sz="quarter" idx="25"/>
          </p:nvPr>
        </p:nvSpPr>
        <p:spPr>
          <a:xfrm>
            <a:off x="9516380" y="1772816"/>
            <a:ext cx="1977278" cy="3708412"/>
          </a:xfrm>
          <a:solidFill>
            <a:schemeClr val="bg2"/>
          </a:solidFill>
        </p:spPr>
        <p:txBody>
          <a:bodyPr vert="horz" wrap="square" lIns="36000" tIns="0" rIns="36000" bIns="0" rtlCol="0" anchor="ctr">
            <a:noAutofit/>
          </a:bodyPr>
          <a:lstStyle>
            <a:lvl1pPr algn="ctr">
              <a:defRPr lang="fr-FR" sz="1200" b="0">
                <a:solidFill>
                  <a:schemeClr val="tx1"/>
                </a:solidFill>
              </a:defRPr>
            </a:lvl1pPr>
          </a:lstStyle>
          <a:p>
            <a:pPr lvl="0" algn="ctr"/>
            <a:r>
              <a:rPr lang="fr-FR"/>
              <a:t>Cliquez sur l'icône pour ajouter un graphique</a:t>
            </a:r>
          </a:p>
        </p:txBody>
      </p:sp>
      <p:pic>
        <p:nvPicPr>
          <p:cNvPr id="10" name="Image 9">
            <a:extLst>
              <a:ext uri="{FF2B5EF4-FFF2-40B4-BE49-F238E27FC236}">
                <a16:creationId xmlns:a16="http://schemas.microsoft.com/office/drawing/2014/main" id="{B13CA40D-977B-314B-BA7C-54F54BA62F6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074" y="6167566"/>
            <a:ext cx="1221598" cy="789826"/>
          </a:xfrm>
          <a:prstGeom prst="rect">
            <a:avLst/>
          </a:prstGeom>
        </p:spPr>
      </p:pic>
    </p:spTree>
    <p:extLst>
      <p:ext uri="{BB962C8B-B14F-4D97-AF65-F5344CB8AC3E}">
        <p14:creationId xmlns:p14="http://schemas.microsoft.com/office/powerpoint/2010/main" val="3249878137"/>
      </p:ext>
    </p:extLst>
  </p:cSld>
  <p:clrMapOvr>
    <a:masterClrMapping/>
  </p:clrMapOvr>
  <p:transition>
    <p:fade/>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Texte + Aplat à gauche">
    <p:spTree>
      <p:nvGrpSpPr>
        <p:cNvPr id="1" name=""/>
        <p:cNvGrpSpPr/>
        <p:nvPr/>
      </p:nvGrpSpPr>
      <p:grpSpPr>
        <a:xfrm>
          <a:off x="0" y="0"/>
          <a:ext cx="0" cy="0"/>
          <a:chOff x="0" y="0"/>
          <a:chExt cx="0" cy="0"/>
        </a:xfrm>
      </p:grpSpPr>
      <p:sp>
        <p:nvSpPr>
          <p:cNvPr id="7" name="Rectangle 6"/>
          <p:cNvSpPr/>
          <p:nvPr userDrawn="1"/>
        </p:nvSpPr>
        <p:spPr>
          <a:xfrm>
            <a:off x="0" y="621384"/>
            <a:ext cx="6168008" cy="623661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prstClr val="white"/>
              </a:solidFill>
            </a:endParaRPr>
          </a:p>
        </p:txBody>
      </p:sp>
      <p:sp>
        <p:nvSpPr>
          <p:cNvPr id="2" name="Titre 1"/>
          <p:cNvSpPr>
            <a:spLocks noGrp="1"/>
          </p:cNvSpPr>
          <p:nvPr>
            <p:ph type="title"/>
          </p:nvPr>
        </p:nvSpPr>
        <p:spPr/>
        <p:txBody>
          <a:bodyPr/>
          <a:lstStyle/>
          <a:p>
            <a:r>
              <a:rPr lang="fr-FR"/>
              <a:t>Cliquez et modifiez le titre</a:t>
            </a:r>
            <a:endParaRPr lang="fr-FR" dirty="0"/>
          </a:p>
        </p:txBody>
      </p:sp>
      <p:sp>
        <p:nvSpPr>
          <p:cNvPr id="5" name="Espace réservé du pied de page 4"/>
          <p:cNvSpPr>
            <a:spLocks noGrp="1"/>
          </p:cNvSpPr>
          <p:nvPr>
            <p:ph type="ftr" sz="quarter" idx="11"/>
          </p:nvPr>
        </p:nvSpPr>
        <p:spPr/>
        <p:txBody>
          <a:bodyPr/>
          <a:lstStyle/>
          <a:p>
            <a:r>
              <a:rPr lang="fr-FR">
                <a:solidFill>
                  <a:srgbClr val="002C52"/>
                </a:solidFill>
              </a:rPr>
              <a:t>Niveau de confidentialité  |  JJ/MM/AAAA  |  Présentateur</a:t>
            </a:r>
          </a:p>
        </p:txBody>
      </p:sp>
      <p:sp>
        <p:nvSpPr>
          <p:cNvPr id="8" name="Espace réservé du texte 7"/>
          <p:cNvSpPr>
            <a:spLocks noGrp="1"/>
          </p:cNvSpPr>
          <p:nvPr>
            <p:ph type="body" sz="quarter" idx="12" hasCustomPrompt="1"/>
          </p:nvPr>
        </p:nvSpPr>
        <p:spPr>
          <a:xfrm>
            <a:off x="6852085" y="1376774"/>
            <a:ext cx="4644516" cy="2278572"/>
          </a:xfrm>
        </p:spPr>
        <p:txBody>
          <a:bodyPr/>
          <a:lstStyle>
            <a:lvl1pPr>
              <a:defRPr/>
            </a:lvl1pPr>
            <a:lvl2pPr>
              <a:defRPr/>
            </a:lvl2pPr>
            <a:lvl3pPr>
              <a:defRPr/>
            </a:lvl3pPr>
            <a:lvl4pPr>
              <a:defRPr/>
            </a:lvl4pPr>
            <a:lvl5pPr>
              <a:defRPr/>
            </a:lvl5pPr>
            <a:lvl6pPr>
              <a:defRPr/>
            </a:lvl6pPr>
          </a:lstStyle>
          <a:p>
            <a:r>
              <a:rPr lang="fr-FR" dirty="0"/>
              <a:t>Titre de premier niveau</a:t>
            </a:r>
          </a:p>
          <a:p>
            <a:pPr lvl="1"/>
            <a:r>
              <a:rPr lang="fr-FR" dirty="0"/>
              <a:t>Titre de niveau 2</a:t>
            </a:r>
          </a:p>
          <a:p>
            <a:pPr lvl="2"/>
            <a:r>
              <a:rPr lang="fr-FR" dirty="0"/>
              <a:t>Introduction, texte courant, </a:t>
            </a:r>
            <a:r>
              <a:rPr lang="fr-FR" u="sng" dirty="0"/>
              <a:t>niveau</a:t>
            </a:r>
            <a:r>
              <a:rPr lang="fr-FR" dirty="0"/>
              <a:t> 3</a:t>
            </a:r>
          </a:p>
          <a:p>
            <a:pPr lvl="3"/>
            <a:r>
              <a:rPr lang="fr-FR" dirty="0"/>
              <a:t>Liste à puces, énumération, niveau 4</a:t>
            </a:r>
          </a:p>
          <a:p>
            <a:pPr lvl="4"/>
            <a:r>
              <a:rPr lang="fr-FR" dirty="0"/>
              <a:t>Liste à puces, énumération, niveau 5</a:t>
            </a:r>
          </a:p>
          <a:p>
            <a:pPr lvl="5"/>
            <a:r>
              <a:rPr lang="fr-FR" dirty="0"/>
              <a:t>Liste à puces, énumération, niveau 6</a:t>
            </a:r>
          </a:p>
        </p:txBody>
      </p:sp>
      <p:sp>
        <p:nvSpPr>
          <p:cNvPr id="3" name="Espace réservé du numéro de diapositive 2"/>
          <p:cNvSpPr>
            <a:spLocks noGrp="1"/>
          </p:cNvSpPr>
          <p:nvPr>
            <p:ph type="sldNum" sz="quarter" idx="13"/>
          </p:nvPr>
        </p:nvSpPr>
        <p:spPr/>
        <p:txBody>
          <a:bodyPr/>
          <a:lstStyle>
            <a:lvl1pPr algn="l">
              <a:defRPr/>
            </a:lvl1pPr>
          </a:lstStyle>
          <a:p>
            <a:fld id="{72F7D735-2684-4015-BC38-8C62B24B466E}" type="slidenum">
              <a:rPr smtClean="0">
                <a:solidFill>
                  <a:srgbClr val="0046FE"/>
                </a:solidFill>
              </a:rPr>
              <a:pPr/>
              <a:t>‹N°›</a:t>
            </a:fld>
            <a:endParaRPr dirty="0">
              <a:solidFill>
                <a:srgbClr val="0046FE"/>
              </a:solidFill>
            </a:endParaRPr>
          </a:p>
        </p:txBody>
      </p:sp>
    </p:spTree>
    <p:extLst>
      <p:ext uri="{BB962C8B-B14F-4D97-AF65-F5344CB8AC3E}">
        <p14:creationId xmlns:p14="http://schemas.microsoft.com/office/powerpoint/2010/main" val="107396480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Texte + Aplat 2/3 à gauche">
    <p:spTree>
      <p:nvGrpSpPr>
        <p:cNvPr id="1" name=""/>
        <p:cNvGrpSpPr/>
        <p:nvPr/>
      </p:nvGrpSpPr>
      <p:grpSpPr>
        <a:xfrm>
          <a:off x="0" y="0"/>
          <a:ext cx="0" cy="0"/>
          <a:chOff x="0" y="0"/>
          <a:chExt cx="0" cy="0"/>
        </a:xfrm>
      </p:grpSpPr>
      <p:sp>
        <p:nvSpPr>
          <p:cNvPr id="7" name="Rectangle 6"/>
          <p:cNvSpPr/>
          <p:nvPr userDrawn="1"/>
        </p:nvSpPr>
        <p:spPr>
          <a:xfrm>
            <a:off x="0" y="597828"/>
            <a:ext cx="7380000" cy="626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prstClr val="white"/>
              </a:solidFill>
            </a:endParaRPr>
          </a:p>
        </p:txBody>
      </p:sp>
      <p:sp>
        <p:nvSpPr>
          <p:cNvPr id="2" name="Titre 1"/>
          <p:cNvSpPr>
            <a:spLocks noGrp="1"/>
          </p:cNvSpPr>
          <p:nvPr>
            <p:ph type="title"/>
          </p:nvPr>
        </p:nvSpPr>
        <p:spPr/>
        <p:txBody>
          <a:bodyPr/>
          <a:lstStyle/>
          <a:p>
            <a:r>
              <a:rPr lang="fr-FR"/>
              <a:t>Cliquez et modifiez le titre</a:t>
            </a:r>
            <a:endParaRPr lang="fr-FR" dirty="0"/>
          </a:p>
        </p:txBody>
      </p:sp>
      <p:sp>
        <p:nvSpPr>
          <p:cNvPr id="5" name="Espace réservé du pied de page 4"/>
          <p:cNvSpPr>
            <a:spLocks noGrp="1"/>
          </p:cNvSpPr>
          <p:nvPr>
            <p:ph type="ftr" sz="quarter" idx="11"/>
          </p:nvPr>
        </p:nvSpPr>
        <p:spPr/>
        <p:txBody>
          <a:bodyPr/>
          <a:lstStyle>
            <a:lvl1pPr>
              <a:defRPr>
                <a:solidFill>
                  <a:schemeClr val="tx1"/>
                </a:solidFill>
              </a:defRPr>
            </a:lvl1pPr>
          </a:lstStyle>
          <a:p>
            <a:r>
              <a:rPr lang="fr-FR">
                <a:solidFill>
                  <a:srgbClr val="002C52"/>
                </a:solidFill>
              </a:rPr>
              <a:t>Niveau de confidentialité  |  JJ/MM/AAAA  |  Présentateur</a:t>
            </a:r>
            <a:endParaRPr lang="fr-FR" dirty="0">
              <a:solidFill>
                <a:srgbClr val="002C52"/>
              </a:solidFill>
            </a:endParaRPr>
          </a:p>
        </p:txBody>
      </p:sp>
      <p:sp>
        <p:nvSpPr>
          <p:cNvPr id="6" name="Espace réservé du texte 7"/>
          <p:cNvSpPr>
            <a:spLocks noGrp="1"/>
          </p:cNvSpPr>
          <p:nvPr>
            <p:ph type="body" sz="quarter" idx="12" hasCustomPrompt="1"/>
          </p:nvPr>
        </p:nvSpPr>
        <p:spPr>
          <a:xfrm>
            <a:off x="7968208" y="1376772"/>
            <a:ext cx="3528392" cy="2820259"/>
          </a:xfrm>
        </p:spPr>
        <p:txBody>
          <a:bodyPr/>
          <a:lstStyle>
            <a:lvl1pPr>
              <a:defRPr/>
            </a:lvl1pPr>
            <a:lvl2pPr>
              <a:defRPr/>
            </a:lvl2pPr>
            <a:lvl3pPr>
              <a:defRPr/>
            </a:lvl3pPr>
            <a:lvl4pPr>
              <a:defRPr/>
            </a:lvl4pPr>
            <a:lvl5pPr>
              <a:defRPr/>
            </a:lvl5pPr>
            <a:lvl6pPr>
              <a:defRPr/>
            </a:lvl6pPr>
          </a:lstStyle>
          <a:p>
            <a:r>
              <a:rPr lang="fr-FR" dirty="0"/>
              <a:t>Titre de premier niveau</a:t>
            </a:r>
          </a:p>
          <a:p>
            <a:pPr lvl="1"/>
            <a:r>
              <a:rPr lang="fr-FR" dirty="0"/>
              <a:t>Titre de niveau 2</a:t>
            </a:r>
          </a:p>
          <a:p>
            <a:pPr lvl="2"/>
            <a:r>
              <a:rPr lang="fr-FR" dirty="0"/>
              <a:t>Introduction, texte courant, </a:t>
            </a:r>
            <a:r>
              <a:rPr lang="fr-FR" u="sng" dirty="0"/>
              <a:t>niveau</a:t>
            </a:r>
            <a:r>
              <a:rPr lang="fr-FR" dirty="0"/>
              <a:t> 3</a:t>
            </a:r>
          </a:p>
          <a:p>
            <a:pPr lvl="3"/>
            <a:r>
              <a:rPr lang="fr-FR" dirty="0"/>
              <a:t>Liste à puces, énumération, niveau 4</a:t>
            </a:r>
          </a:p>
          <a:p>
            <a:pPr lvl="4"/>
            <a:r>
              <a:rPr lang="fr-FR" dirty="0"/>
              <a:t>Liste à puces, énumération, niveau 5</a:t>
            </a:r>
          </a:p>
          <a:p>
            <a:pPr lvl="5"/>
            <a:r>
              <a:rPr lang="fr-FR" dirty="0"/>
              <a:t>Liste à puces, énumération, niveau 6</a:t>
            </a:r>
          </a:p>
        </p:txBody>
      </p:sp>
      <p:sp>
        <p:nvSpPr>
          <p:cNvPr id="8" name="Espace réservé du numéro de diapositive 7"/>
          <p:cNvSpPr>
            <a:spLocks noGrp="1"/>
          </p:cNvSpPr>
          <p:nvPr>
            <p:ph type="sldNum" sz="quarter" idx="15"/>
          </p:nvPr>
        </p:nvSpPr>
        <p:spPr/>
        <p:txBody>
          <a:bodyPr/>
          <a:lstStyle>
            <a:lvl1pPr algn="l">
              <a:defRPr/>
            </a:lvl1pPr>
          </a:lstStyle>
          <a:p>
            <a:fld id="{72F7D735-2684-4015-BC38-8C62B24B466E}" type="slidenum">
              <a:rPr smtClean="0">
                <a:solidFill>
                  <a:srgbClr val="0046FE"/>
                </a:solidFill>
              </a:rPr>
              <a:pPr/>
              <a:t>‹N°›</a:t>
            </a:fld>
            <a:endParaRPr dirty="0">
              <a:solidFill>
                <a:srgbClr val="0046FE"/>
              </a:solidFill>
            </a:endParaRPr>
          </a:p>
        </p:txBody>
      </p:sp>
    </p:spTree>
    <p:extLst>
      <p:ext uri="{BB962C8B-B14F-4D97-AF65-F5344CB8AC3E}">
        <p14:creationId xmlns:p14="http://schemas.microsoft.com/office/powerpoint/2010/main" val="315319710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Aplat + Visuel">
    <p:spTree>
      <p:nvGrpSpPr>
        <p:cNvPr id="1" name=""/>
        <p:cNvGrpSpPr/>
        <p:nvPr/>
      </p:nvGrpSpPr>
      <p:grpSpPr>
        <a:xfrm>
          <a:off x="0" y="0"/>
          <a:ext cx="0" cy="0"/>
          <a:chOff x="0" y="0"/>
          <a:chExt cx="0" cy="0"/>
        </a:xfrm>
      </p:grpSpPr>
      <p:sp>
        <p:nvSpPr>
          <p:cNvPr id="7" name="Rectangle 6"/>
          <p:cNvSpPr/>
          <p:nvPr userDrawn="1"/>
        </p:nvSpPr>
        <p:spPr>
          <a:xfrm>
            <a:off x="0" y="597828"/>
            <a:ext cx="7380000" cy="626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prstClr val="white"/>
              </a:solidFill>
            </a:endParaRPr>
          </a:p>
        </p:txBody>
      </p:sp>
      <p:sp>
        <p:nvSpPr>
          <p:cNvPr id="2" name="Titre 1"/>
          <p:cNvSpPr>
            <a:spLocks noGrp="1"/>
          </p:cNvSpPr>
          <p:nvPr>
            <p:ph type="title"/>
          </p:nvPr>
        </p:nvSpPr>
        <p:spPr/>
        <p:txBody>
          <a:bodyPr/>
          <a:lstStyle/>
          <a:p>
            <a:r>
              <a:rPr lang="fr-FR"/>
              <a:t>Cliquez et modifiez le titre</a:t>
            </a:r>
            <a:endParaRPr lang="fr-FR" dirty="0"/>
          </a:p>
        </p:txBody>
      </p:sp>
      <p:sp>
        <p:nvSpPr>
          <p:cNvPr id="5" name="Espace réservé du pied de page 4"/>
          <p:cNvSpPr>
            <a:spLocks noGrp="1"/>
          </p:cNvSpPr>
          <p:nvPr>
            <p:ph type="ftr" sz="quarter" idx="11"/>
          </p:nvPr>
        </p:nvSpPr>
        <p:spPr/>
        <p:txBody>
          <a:bodyPr/>
          <a:lstStyle>
            <a:lvl1pPr>
              <a:defRPr>
                <a:solidFill>
                  <a:schemeClr val="tx1"/>
                </a:solidFill>
              </a:defRPr>
            </a:lvl1pPr>
          </a:lstStyle>
          <a:p>
            <a:r>
              <a:rPr lang="fr-FR">
                <a:solidFill>
                  <a:srgbClr val="002C52"/>
                </a:solidFill>
              </a:rPr>
              <a:t>Niveau de confidentialité  |  JJ/MM/AAAA  |  Présentateur</a:t>
            </a:r>
            <a:endParaRPr lang="fr-FR" dirty="0">
              <a:solidFill>
                <a:srgbClr val="002C52"/>
              </a:solidFill>
            </a:endParaRPr>
          </a:p>
        </p:txBody>
      </p:sp>
      <p:sp>
        <p:nvSpPr>
          <p:cNvPr id="8" name="Espace réservé du numéro de diapositive 7"/>
          <p:cNvSpPr>
            <a:spLocks noGrp="1"/>
          </p:cNvSpPr>
          <p:nvPr>
            <p:ph type="sldNum" sz="quarter" idx="15"/>
          </p:nvPr>
        </p:nvSpPr>
        <p:spPr/>
        <p:txBody>
          <a:bodyPr/>
          <a:lstStyle>
            <a:lvl1pPr algn="l">
              <a:defRPr/>
            </a:lvl1pPr>
          </a:lstStyle>
          <a:p>
            <a:fld id="{72F7D735-2684-4015-BC38-8C62B24B466E}" type="slidenum">
              <a:rPr smtClean="0">
                <a:solidFill>
                  <a:srgbClr val="0046FE"/>
                </a:solidFill>
              </a:rPr>
              <a:pPr/>
              <a:t>‹N°›</a:t>
            </a:fld>
            <a:endParaRPr dirty="0">
              <a:solidFill>
                <a:srgbClr val="0046FE"/>
              </a:solidFill>
            </a:endParaRPr>
          </a:p>
        </p:txBody>
      </p:sp>
      <p:sp>
        <p:nvSpPr>
          <p:cNvPr id="9" name="Espace réservé pour une image  3"/>
          <p:cNvSpPr>
            <a:spLocks noGrp="1"/>
          </p:cNvSpPr>
          <p:nvPr>
            <p:ph type="pic" sz="quarter" idx="14"/>
          </p:nvPr>
        </p:nvSpPr>
        <p:spPr>
          <a:xfrm>
            <a:off x="7367589" y="598169"/>
            <a:ext cx="4824412" cy="6264000"/>
          </a:xfrm>
          <a:solidFill>
            <a:schemeClr val="bg2"/>
          </a:solidFill>
        </p:spPr>
        <p:txBody>
          <a:bodyPr anchor="ctr">
            <a:noAutofit/>
          </a:bodyPr>
          <a:lstStyle>
            <a:lvl1pPr algn="ctr">
              <a:defRPr sz="1200" b="0">
                <a:solidFill>
                  <a:schemeClr val="tx1"/>
                </a:solidFill>
              </a:defRPr>
            </a:lvl1pPr>
          </a:lstStyle>
          <a:p>
            <a:r>
              <a:rPr lang="fr-FR"/>
              <a:t>Faire glisser l'image vers l'espace réservé ou cliquer sur l'icône pour l'ajouter</a:t>
            </a:r>
          </a:p>
        </p:txBody>
      </p:sp>
    </p:spTree>
    <p:extLst>
      <p:ext uri="{BB962C8B-B14F-4D97-AF65-F5344CB8AC3E}">
        <p14:creationId xmlns:p14="http://schemas.microsoft.com/office/powerpoint/2010/main" val="79782691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Bio">
    <p:spTree>
      <p:nvGrpSpPr>
        <p:cNvPr id="1" name=""/>
        <p:cNvGrpSpPr/>
        <p:nvPr/>
      </p:nvGrpSpPr>
      <p:grpSpPr>
        <a:xfrm>
          <a:off x="0" y="0"/>
          <a:ext cx="0" cy="0"/>
          <a:chOff x="0" y="0"/>
          <a:chExt cx="0" cy="0"/>
        </a:xfrm>
      </p:grpSpPr>
      <p:sp>
        <p:nvSpPr>
          <p:cNvPr id="7" name="Rectangle 6"/>
          <p:cNvSpPr/>
          <p:nvPr userDrawn="1"/>
        </p:nvSpPr>
        <p:spPr>
          <a:xfrm>
            <a:off x="0" y="597828"/>
            <a:ext cx="12192000" cy="626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prstClr val="white"/>
              </a:solidFill>
            </a:endParaRPr>
          </a:p>
        </p:txBody>
      </p:sp>
      <p:sp>
        <p:nvSpPr>
          <p:cNvPr id="2" name="Titre 1"/>
          <p:cNvSpPr>
            <a:spLocks noGrp="1"/>
          </p:cNvSpPr>
          <p:nvPr>
            <p:ph type="title"/>
          </p:nvPr>
        </p:nvSpPr>
        <p:spPr/>
        <p:txBody>
          <a:bodyPr/>
          <a:lstStyle/>
          <a:p>
            <a:r>
              <a:rPr lang="fr-FR"/>
              <a:t>Cliquez et modifiez le titre</a:t>
            </a:r>
            <a:endParaRPr lang="fr-FR" dirty="0"/>
          </a:p>
        </p:txBody>
      </p:sp>
      <p:sp>
        <p:nvSpPr>
          <p:cNvPr id="5" name="Espace réservé du pied de page 4"/>
          <p:cNvSpPr>
            <a:spLocks noGrp="1"/>
          </p:cNvSpPr>
          <p:nvPr>
            <p:ph type="ftr" sz="quarter" idx="11"/>
          </p:nvPr>
        </p:nvSpPr>
        <p:spPr/>
        <p:txBody>
          <a:bodyPr/>
          <a:lstStyle>
            <a:lvl1pPr>
              <a:defRPr>
                <a:solidFill>
                  <a:schemeClr val="tx1"/>
                </a:solidFill>
              </a:defRPr>
            </a:lvl1pPr>
          </a:lstStyle>
          <a:p>
            <a:r>
              <a:rPr lang="fr-FR">
                <a:solidFill>
                  <a:srgbClr val="002C52"/>
                </a:solidFill>
              </a:rPr>
              <a:t>Niveau de confidentialité  |  JJ/MM/AAAA  |  Présentateur</a:t>
            </a:r>
            <a:endParaRPr lang="fr-FR" dirty="0">
              <a:solidFill>
                <a:srgbClr val="002C52"/>
              </a:solidFill>
            </a:endParaRPr>
          </a:p>
        </p:txBody>
      </p:sp>
      <p:sp>
        <p:nvSpPr>
          <p:cNvPr id="6" name="Espace réservé du texte 7"/>
          <p:cNvSpPr>
            <a:spLocks noGrp="1"/>
          </p:cNvSpPr>
          <p:nvPr>
            <p:ph type="body" sz="quarter" idx="12" hasCustomPrompt="1"/>
          </p:nvPr>
        </p:nvSpPr>
        <p:spPr>
          <a:xfrm>
            <a:off x="5447928" y="1627986"/>
            <a:ext cx="6048672" cy="824841"/>
          </a:xfrm>
        </p:spPr>
        <p:txBody>
          <a:bodyPr/>
          <a:lstStyle>
            <a:lvl1pPr marL="0">
              <a:lnSpc>
                <a:spcPct val="100000"/>
              </a:lnSpc>
              <a:spcBef>
                <a:spcPts val="0"/>
              </a:spcBef>
              <a:spcAft>
                <a:spcPts val="1200"/>
              </a:spcAft>
              <a:buFontTx/>
              <a:buNone/>
              <a:defRPr sz="2600" b="1">
                <a:solidFill>
                  <a:schemeClr val="tx1"/>
                </a:solidFill>
              </a:defRPr>
            </a:lvl1pPr>
            <a:lvl2pPr marL="0">
              <a:lnSpc>
                <a:spcPct val="110000"/>
              </a:lnSpc>
              <a:spcBef>
                <a:spcPts val="0"/>
              </a:spcBef>
              <a:buFontTx/>
              <a:buNone/>
              <a:defRPr sz="1600" b="0">
                <a:solidFill>
                  <a:schemeClr val="tx1"/>
                </a:solidFill>
              </a:defRPr>
            </a:lvl2pPr>
            <a:lvl3pPr marL="0">
              <a:lnSpc>
                <a:spcPct val="100000"/>
              </a:lnSpc>
              <a:spcBef>
                <a:spcPts val="0"/>
              </a:spcBef>
              <a:buFontTx/>
              <a:buNone/>
              <a:defRPr sz="1600" b="0">
                <a:solidFill>
                  <a:schemeClr val="tx1"/>
                </a:solidFill>
              </a:defRPr>
            </a:lvl3pPr>
            <a:lvl4pPr marL="0" indent="0">
              <a:lnSpc>
                <a:spcPct val="100000"/>
              </a:lnSpc>
              <a:spcBef>
                <a:spcPts val="0"/>
              </a:spcBef>
              <a:buFontTx/>
              <a:buNone/>
              <a:defRPr sz="1600" b="0">
                <a:solidFill>
                  <a:schemeClr val="tx1"/>
                </a:solidFill>
              </a:defRPr>
            </a:lvl4pPr>
            <a:lvl5pPr marL="0" indent="0">
              <a:lnSpc>
                <a:spcPct val="100000"/>
              </a:lnSpc>
              <a:spcBef>
                <a:spcPts val="0"/>
              </a:spcBef>
              <a:buFontTx/>
              <a:buNone/>
              <a:defRPr sz="1600" b="0">
                <a:solidFill>
                  <a:schemeClr val="tx1"/>
                </a:solidFill>
              </a:defRPr>
            </a:lvl5pPr>
            <a:lvl6pPr>
              <a:defRPr/>
            </a:lvl6pPr>
          </a:lstStyle>
          <a:p>
            <a:r>
              <a:rPr lang="fr-FR" dirty="0"/>
              <a:t>Titre de premier niveau</a:t>
            </a:r>
          </a:p>
          <a:p>
            <a:pPr lvl="1"/>
            <a:r>
              <a:rPr lang="fr-FR" dirty="0"/>
              <a:t>Titre de niveau 2</a:t>
            </a:r>
          </a:p>
        </p:txBody>
      </p:sp>
      <p:sp>
        <p:nvSpPr>
          <p:cNvPr id="8" name="Espace réservé du numéro de diapositive 7"/>
          <p:cNvSpPr>
            <a:spLocks noGrp="1"/>
          </p:cNvSpPr>
          <p:nvPr>
            <p:ph type="sldNum" sz="quarter" idx="15"/>
          </p:nvPr>
        </p:nvSpPr>
        <p:spPr/>
        <p:txBody>
          <a:bodyPr/>
          <a:lstStyle>
            <a:lvl1pPr algn="l">
              <a:defRPr/>
            </a:lvl1pPr>
          </a:lstStyle>
          <a:p>
            <a:fld id="{72F7D735-2684-4015-BC38-8C62B24B466E}" type="slidenum">
              <a:rPr smtClean="0">
                <a:solidFill>
                  <a:srgbClr val="0046FE"/>
                </a:solidFill>
              </a:rPr>
              <a:pPr/>
              <a:t>‹N°›</a:t>
            </a:fld>
            <a:endParaRPr dirty="0">
              <a:solidFill>
                <a:srgbClr val="0046FE"/>
              </a:solidFill>
            </a:endParaRPr>
          </a:p>
        </p:txBody>
      </p:sp>
      <p:sp>
        <p:nvSpPr>
          <p:cNvPr id="11" name="Espace réservé du texte 7"/>
          <p:cNvSpPr>
            <a:spLocks noGrp="1"/>
          </p:cNvSpPr>
          <p:nvPr>
            <p:ph type="body" sz="quarter" idx="16" hasCustomPrompt="1"/>
          </p:nvPr>
        </p:nvSpPr>
        <p:spPr>
          <a:xfrm>
            <a:off x="1349409" y="4006226"/>
            <a:ext cx="3558459" cy="430887"/>
          </a:xfrm>
        </p:spPr>
        <p:txBody>
          <a:bodyPr/>
          <a:lstStyle>
            <a:lvl1pPr marL="0">
              <a:lnSpc>
                <a:spcPct val="100000"/>
              </a:lnSpc>
              <a:spcBef>
                <a:spcPts val="0"/>
              </a:spcBef>
              <a:buFontTx/>
              <a:buNone/>
              <a:defRPr sz="1500" b="1" i="0"/>
            </a:lvl1pPr>
            <a:lvl2pPr marL="0">
              <a:lnSpc>
                <a:spcPct val="100000"/>
              </a:lnSpc>
              <a:spcBef>
                <a:spcPts val="0"/>
              </a:spcBef>
              <a:buFontTx/>
              <a:buNone/>
              <a:defRPr sz="1300" b="0" i="0">
                <a:solidFill>
                  <a:schemeClr val="tx2"/>
                </a:solidFill>
              </a:defRPr>
            </a:lvl2pPr>
            <a:lvl3pPr marL="0">
              <a:lnSpc>
                <a:spcPct val="100000"/>
              </a:lnSpc>
              <a:spcBef>
                <a:spcPts val="0"/>
              </a:spcBef>
              <a:buFontTx/>
              <a:buNone/>
              <a:defRPr sz="1600" b="0" i="0"/>
            </a:lvl3pPr>
            <a:lvl4pPr marL="0" indent="0">
              <a:lnSpc>
                <a:spcPct val="100000"/>
              </a:lnSpc>
              <a:spcBef>
                <a:spcPts val="0"/>
              </a:spcBef>
              <a:buFontTx/>
              <a:buNone/>
              <a:defRPr sz="1600" b="0" i="0"/>
            </a:lvl4pPr>
            <a:lvl5pPr marL="0" indent="0">
              <a:lnSpc>
                <a:spcPct val="100000"/>
              </a:lnSpc>
              <a:spcBef>
                <a:spcPts val="0"/>
              </a:spcBef>
              <a:buFontTx/>
              <a:buNone/>
              <a:defRPr sz="1600" b="0" i="0"/>
            </a:lvl5pPr>
            <a:lvl6pPr>
              <a:defRPr/>
            </a:lvl6pPr>
          </a:lstStyle>
          <a:p>
            <a:r>
              <a:rPr lang="fr-FR" dirty="0"/>
              <a:t>Titre de premier niveau</a:t>
            </a:r>
          </a:p>
          <a:p>
            <a:pPr lvl="1"/>
            <a:r>
              <a:rPr lang="fr-FR" dirty="0"/>
              <a:t>Titre de niveau 2</a:t>
            </a:r>
          </a:p>
        </p:txBody>
      </p:sp>
      <p:sp>
        <p:nvSpPr>
          <p:cNvPr id="13" name="Espace réservé pour une image  3"/>
          <p:cNvSpPr>
            <a:spLocks noGrp="1" noChangeAspect="1"/>
          </p:cNvSpPr>
          <p:nvPr>
            <p:ph type="pic" sz="quarter" idx="14"/>
          </p:nvPr>
        </p:nvSpPr>
        <p:spPr>
          <a:xfrm>
            <a:off x="1342777" y="1587388"/>
            <a:ext cx="2160000" cy="2160000"/>
          </a:xfrm>
          <a:prstGeom prst="ellipse">
            <a:avLst/>
          </a:prstGeom>
          <a:solidFill>
            <a:schemeClr val="bg2"/>
          </a:solidFill>
        </p:spPr>
        <p:txBody>
          <a:bodyPr anchor="ctr">
            <a:noAutofit/>
          </a:bodyPr>
          <a:lstStyle>
            <a:lvl1pPr algn="ctr">
              <a:defRPr sz="1200" b="0">
                <a:solidFill>
                  <a:schemeClr val="tx1"/>
                </a:solidFill>
              </a:defRPr>
            </a:lvl1pPr>
          </a:lstStyle>
          <a:p>
            <a:r>
              <a:rPr lang="fr-FR"/>
              <a:t>Faire glisser l'image vers l'espace réservé ou cliquer sur l'icône pour l'ajouter</a:t>
            </a:r>
          </a:p>
        </p:txBody>
      </p:sp>
      <p:pic>
        <p:nvPicPr>
          <p:cNvPr id="10" name="Image 9">
            <a:extLst>
              <a:ext uri="{FF2B5EF4-FFF2-40B4-BE49-F238E27FC236}">
                <a16:creationId xmlns:a16="http://schemas.microsoft.com/office/drawing/2014/main" id="{2E123050-E790-3642-8D40-B7FAAF73CFE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074" y="6167565"/>
            <a:ext cx="1221599" cy="789827"/>
          </a:xfrm>
          <a:prstGeom prst="rect">
            <a:avLst/>
          </a:prstGeom>
        </p:spPr>
      </p:pic>
    </p:spTree>
    <p:extLst>
      <p:ext uri="{BB962C8B-B14F-4D97-AF65-F5344CB8AC3E}">
        <p14:creationId xmlns:p14="http://schemas.microsoft.com/office/powerpoint/2010/main" val="222575221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Texte + Visuel à droite">
    <p:spTree>
      <p:nvGrpSpPr>
        <p:cNvPr id="1" name=""/>
        <p:cNvGrpSpPr/>
        <p:nvPr/>
      </p:nvGrpSpPr>
      <p:grpSpPr>
        <a:xfrm>
          <a:off x="0" y="0"/>
          <a:ext cx="0" cy="0"/>
          <a:chOff x="0" y="0"/>
          <a:chExt cx="0" cy="0"/>
        </a:xfrm>
      </p:grpSpPr>
      <p:sp>
        <p:nvSpPr>
          <p:cNvPr id="4" name="Espace réservé pour une image  3"/>
          <p:cNvSpPr>
            <a:spLocks noGrp="1"/>
          </p:cNvSpPr>
          <p:nvPr>
            <p:ph type="pic" sz="quarter" idx="14"/>
          </p:nvPr>
        </p:nvSpPr>
        <p:spPr>
          <a:xfrm>
            <a:off x="7367589" y="598169"/>
            <a:ext cx="4824412" cy="6264000"/>
          </a:xfrm>
          <a:solidFill>
            <a:schemeClr val="bg2"/>
          </a:solidFill>
        </p:spPr>
        <p:txBody>
          <a:bodyPr anchor="ctr">
            <a:noAutofit/>
          </a:bodyPr>
          <a:lstStyle>
            <a:lvl1pPr algn="ctr">
              <a:defRPr sz="1200" b="0">
                <a:solidFill>
                  <a:schemeClr val="tx1"/>
                </a:solidFill>
              </a:defRPr>
            </a:lvl1pPr>
          </a:lstStyle>
          <a:p>
            <a:r>
              <a:rPr lang="fr-FR"/>
              <a:t>Faire glisser l'image vers l'espace réservé ou cliquer sur l'icône pour l'ajouter</a:t>
            </a:r>
          </a:p>
        </p:txBody>
      </p:sp>
      <p:sp>
        <p:nvSpPr>
          <p:cNvPr id="2" name="Titre 1"/>
          <p:cNvSpPr>
            <a:spLocks noGrp="1"/>
          </p:cNvSpPr>
          <p:nvPr>
            <p:ph type="title"/>
          </p:nvPr>
        </p:nvSpPr>
        <p:spPr/>
        <p:txBody>
          <a:bodyPr/>
          <a:lstStyle/>
          <a:p>
            <a:r>
              <a:rPr lang="fr-FR"/>
              <a:t>Cliquez et modifiez le titre</a:t>
            </a:r>
            <a:endParaRPr lang="fr-FR" dirty="0"/>
          </a:p>
        </p:txBody>
      </p:sp>
      <p:sp>
        <p:nvSpPr>
          <p:cNvPr id="5" name="Espace réservé du pied de page 4"/>
          <p:cNvSpPr>
            <a:spLocks noGrp="1"/>
          </p:cNvSpPr>
          <p:nvPr>
            <p:ph type="ftr" sz="quarter" idx="11"/>
          </p:nvPr>
        </p:nvSpPr>
        <p:spPr/>
        <p:txBody>
          <a:bodyPr/>
          <a:lstStyle/>
          <a:p>
            <a:r>
              <a:rPr lang="fr-FR">
                <a:solidFill>
                  <a:srgbClr val="002C52"/>
                </a:solidFill>
              </a:rPr>
              <a:t>Niveau de confidentialité  |  JJ/MM/AAAA  |  Présentateur</a:t>
            </a:r>
          </a:p>
        </p:txBody>
      </p:sp>
      <p:sp>
        <p:nvSpPr>
          <p:cNvPr id="8" name="Espace réservé du texte 7"/>
          <p:cNvSpPr>
            <a:spLocks noGrp="1"/>
          </p:cNvSpPr>
          <p:nvPr>
            <p:ph type="body" sz="quarter" idx="12" hasCustomPrompt="1"/>
          </p:nvPr>
        </p:nvSpPr>
        <p:spPr>
          <a:xfrm>
            <a:off x="695325" y="1376774"/>
            <a:ext cx="5400675" cy="2278572"/>
          </a:xfrm>
        </p:spPr>
        <p:txBody>
          <a:bodyPr/>
          <a:lstStyle>
            <a:lvl1pPr>
              <a:defRPr/>
            </a:lvl1pPr>
            <a:lvl2pPr>
              <a:defRPr/>
            </a:lvl2pPr>
            <a:lvl3pPr>
              <a:defRPr/>
            </a:lvl3pPr>
            <a:lvl4pPr>
              <a:defRPr/>
            </a:lvl4pPr>
            <a:lvl5pPr>
              <a:defRPr/>
            </a:lvl5pPr>
            <a:lvl6pPr>
              <a:defRPr/>
            </a:lvl6pPr>
          </a:lstStyle>
          <a:p>
            <a:r>
              <a:rPr lang="fr-FR" dirty="0"/>
              <a:t>Titre de premier niveau</a:t>
            </a:r>
          </a:p>
          <a:p>
            <a:pPr lvl="1"/>
            <a:r>
              <a:rPr lang="fr-FR" dirty="0"/>
              <a:t>Titre de niveau 2</a:t>
            </a:r>
          </a:p>
          <a:p>
            <a:pPr lvl="2"/>
            <a:r>
              <a:rPr lang="fr-FR" dirty="0"/>
              <a:t>Introduction, texte courant, </a:t>
            </a:r>
            <a:r>
              <a:rPr lang="fr-FR" u="sng" dirty="0"/>
              <a:t>niveau</a:t>
            </a:r>
            <a:r>
              <a:rPr lang="fr-FR" dirty="0"/>
              <a:t> 3</a:t>
            </a:r>
          </a:p>
          <a:p>
            <a:pPr lvl="3"/>
            <a:r>
              <a:rPr lang="fr-FR" dirty="0"/>
              <a:t>Liste à puces, énumération, niveau 4</a:t>
            </a:r>
          </a:p>
          <a:p>
            <a:pPr lvl="4"/>
            <a:r>
              <a:rPr lang="fr-FR" dirty="0"/>
              <a:t>Liste à puces, énumération, niveau 5</a:t>
            </a:r>
          </a:p>
          <a:p>
            <a:pPr lvl="5"/>
            <a:r>
              <a:rPr lang="fr-FR" dirty="0"/>
              <a:t>Liste à puces, énumération, niveau 6</a:t>
            </a:r>
          </a:p>
        </p:txBody>
      </p:sp>
      <p:sp>
        <p:nvSpPr>
          <p:cNvPr id="3" name="Espace réservé du numéro de diapositive 2"/>
          <p:cNvSpPr>
            <a:spLocks noGrp="1"/>
          </p:cNvSpPr>
          <p:nvPr>
            <p:ph type="sldNum" sz="quarter" idx="15"/>
          </p:nvPr>
        </p:nvSpPr>
        <p:spPr/>
        <p:txBody>
          <a:bodyPr/>
          <a:lstStyle>
            <a:lvl1pPr algn="l">
              <a:defRPr/>
            </a:lvl1pPr>
          </a:lstStyle>
          <a:p>
            <a:fld id="{72F7D735-2684-4015-BC38-8C62B24B466E}" type="slidenum">
              <a:rPr smtClean="0">
                <a:solidFill>
                  <a:srgbClr val="0046FE"/>
                </a:solidFill>
              </a:rPr>
              <a:pPr/>
              <a:t>‹N°›</a:t>
            </a:fld>
            <a:endParaRPr dirty="0">
              <a:solidFill>
                <a:srgbClr val="0046FE"/>
              </a:solidFill>
            </a:endParaRPr>
          </a:p>
        </p:txBody>
      </p:sp>
    </p:spTree>
    <p:extLst>
      <p:ext uri="{BB962C8B-B14F-4D97-AF65-F5344CB8AC3E}">
        <p14:creationId xmlns:p14="http://schemas.microsoft.com/office/powerpoint/2010/main" val="120101473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Texte + Visuel à gauche">
    <p:spTree>
      <p:nvGrpSpPr>
        <p:cNvPr id="1" name=""/>
        <p:cNvGrpSpPr/>
        <p:nvPr/>
      </p:nvGrpSpPr>
      <p:grpSpPr>
        <a:xfrm>
          <a:off x="0" y="0"/>
          <a:ext cx="0" cy="0"/>
          <a:chOff x="0" y="0"/>
          <a:chExt cx="0" cy="0"/>
        </a:xfrm>
      </p:grpSpPr>
      <p:sp>
        <p:nvSpPr>
          <p:cNvPr id="4" name="Espace réservé pour une image  3"/>
          <p:cNvSpPr>
            <a:spLocks noGrp="1"/>
          </p:cNvSpPr>
          <p:nvPr>
            <p:ph type="pic" sz="quarter" idx="14"/>
          </p:nvPr>
        </p:nvSpPr>
        <p:spPr>
          <a:xfrm>
            <a:off x="0" y="598169"/>
            <a:ext cx="6192000" cy="6264000"/>
          </a:xfrm>
          <a:solidFill>
            <a:schemeClr val="bg2"/>
          </a:solidFill>
        </p:spPr>
        <p:txBody>
          <a:bodyPr anchor="ctr">
            <a:noAutofit/>
          </a:bodyPr>
          <a:lstStyle>
            <a:lvl1pPr algn="ctr">
              <a:defRPr sz="1200" b="0">
                <a:solidFill>
                  <a:schemeClr val="tx1"/>
                </a:solidFill>
              </a:defRPr>
            </a:lvl1pPr>
          </a:lstStyle>
          <a:p>
            <a:r>
              <a:rPr lang="fr-FR"/>
              <a:t>Faire glisser l'image vers l'espace réservé ou cliquer sur l'icône pour l'ajouter</a:t>
            </a:r>
          </a:p>
        </p:txBody>
      </p:sp>
      <p:sp>
        <p:nvSpPr>
          <p:cNvPr id="2" name="Titre 1"/>
          <p:cNvSpPr>
            <a:spLocks noGrp="1"/>
          </p:cNvSpPr>
          <p:nvPr>
            <p:ph type="title"/>
          </p:nvPr>
        </p:nvSpPr>
        <p:spPr/>
        <p:txBody>
          <a:bodyPr/>
          <a:lstStyle/>
          <a:p>
            <a:r>
              <a:rPr lang="fr-FR"/>
              <a:t>Cliquez et modifiez le titre</a:t>
            </a:r>
            <a:endParaRPr lang="fr-FR" dirty="0"/>
          </a:p>
        </p:txBody>
      </p:sp>
      <p:sp>
        <p:nvSpPr>
          <p:cNvPr id="5" name="Espace réservé du pied de page 4"/>
          <p:cNvSpPr>
            <a:spLocks noGrp="1"/>
          </p:cNvSpPr>
          <p:nvPr>
            <p:ph type="ftr" sz="quarter" idx="11"/>
          </p:nvPr>
        </p:nvSpPr>
        <p:spPr/>
        <p:txBody>
          <a:bodyPr/>
          <a:lstStyle>
            <a:lvl1pPr>
              <a:defRPr>
                <a:solidFill>
                  <a:schemeClr val="bg1"/>
                </a:solidFill>
              </a:defRPr>
            </a:lvl1pPr>
          </a:lstStyle>
          <a:p>
            <a:r>
              <a:rPr lang="fr-FR">
                <a:solidFill>
                  <a:prstClr val="white"/>
                </a:solidFill>
              </a:rPr>
              <a:t>Niveau de confidentialité  |  JJ/MM/AAAA  |  Présentateur</a:t>
            </a:r>
          </a:p>
        </p:txBody>
      </p:sp>
      <p:sp>
        <p:nvSpPr>
          <p:cNvPr id="6" name="Espace réservé du texte 7"/>
          <p:cNvSpPr>
            <a:spLocks noGrp="1"/>
          </p:cNvSpPr>
          <p:nvPr>
            <p:ph type="body" sz="quarter" idx="12" hasCustomPrompt="1"/>
          </p:nvPr>
        </p:nvSpPr>
        <p:spPr>
          <a:xfrm>
            <a:off x="6852085" y="1376774"/>
            <a:ext cx="4644516" cy="2278572"/>
          </a:xfrm>
        </p:spPr>
        <p:txBody>
          <a:bodyPr/>
          <a:lstStyle>
            <a:lvl1pPr>
              <a:defRPr/>
            </a:lvl1pPr>
            <a:lvl2pPr>
              <a:defRPr/>
            </a:lvl2pPr>
            <a:lvl3pPr>
              <a:defRPr/>
            </a:lvl3pPr>
            <a:lvl4pPr>
              <a:defRPr/>
            </a:lvl4pPr>
            <a:lvl5pPr>
              <a:defRPr/>
            </a:lvl5pPr>
            <a:lvl6pPr>
              <a:defRPr/>
            </a:lvl6pPr>
          </a:lstStyle>
          <a:p>
            <a:r>
              <a:rPr lang="fr-FR" dirty="0"/>
              <a:t>Titre de premier niveau</a:t>
            </a:r>
          </a:p>
          <a:p>
            <a:pPr lvl="1"/>
            <a:r>
              <a:rPr lang="fr-FR" dirty="0"/>
              <a:t>Titre de niveau 2</a:t>
            </a:r>
          </a:p>
          <a:p>
            <a:pPr lvl="2"/>
            <a:r>
              <a:rPr lang="fr-FR" dirty="0"/>
              <a:t>Introduction, texte courant, </a:t>
            </a:r>
            <a:r>
              <a:rPr lang="fr-FR" u="sng" dirty="0"/>
              <a:t>niveau</a:t>
            </a:r>
            <a:r>
              <a:rPr lang="fr-FR" dirty="0"/>
              <a:t> 3</a:t>
            </a:r>
          </a:p>
          <a:p>
            <a:pPr lvl="3"/>
            <a:r>
              <a:rPr lang="fr-FR" dirty="0"/>
              <a:t>Liste à puces, énumération, niveau 4</a:t>
            </a:r>
          </a:p>
          <a:p>
            <a:pPr lvl="4"/>
            <a:r>
              <a:rPr lang="fr-FR" dirty="0"/>
              <a:t>Liste à puces, énumération, niveau 5</a:t>
            </a:r>
          </a:p>
          <a:p>
            <a:pPr lvl="5"/>
            <a:r>
              <a:rPr lang="fr-FR" dirty="0"/>
              <a:t>Liste à puces, énumération, niveau 6</a:t>
            </a:r>
          </a:p>
        </p:txBody>
      </p:sp>
      <p:sp>
        <p:nvSpPr>
          <p:cNvPr id="8" name="Espace réservé du numéro de diapositive 7"/>
          <p:cNvSpPr>
            <a:spLocks noGrp="1"/>
          </p:cNvSpPr>
          <p:nvPr>
            <p:ph type="sldNum" sz="quarter" idx="15"/>
          </p:nvPr>
        </p:nvSpPr>
        <p:spPr/>
        <p:txBody>
          <a:bodyPr/>
          <a:lstStyle>
            <a:lvl1pPr algn="l">
              <a:defRPr/>
            </a:lvl1pPr>
          </a:lstStyle>
          <a:p>
            <a:fld id="{72F7D735-2684-4015-BC38-8C62B24B466E}" type="slidenum">
              <a:rPr smtClean="0">
                <a:solidFill>
                  <a:srgbClr val="0046FE"/>
                </a:solidFill>
              </a:rPr>
              <a:pPr/>
              <a:t>‹N°›</a:t>
            </a:fld>
            <a:endParaRPr dirty="0">
              <a:solidFill>
                <a:srgbClr val="0046FE"/>
              </a:solidFill>
            </a:endParaRPr>
          </a:p>
        </p:txBody>
      </p:sp>
    </p:spTree>
    <p:extLst>
      <p:ext uri="{BB962C8B-B14F-4D97-AF65-F5344CB8AC3E}">
        <p14:creationId xmlns:p14="http://schemas.microsoft.com/office/powerpoint/2010/main" val="252124303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Texte + Visuel 2/3 à gauche">
    <p:spTree>
      <p:nvGrpSpPr>
        <p:cNvPr id="1" name=""/>
        <p:cNvGrpSpPr/>
        <p:nvPr/>
      </p:nvGrpSpPr>
      <p:grpSpPr>
        <a:xfrm>
          <a:off x="0" y="0"/>
          <a:ext cx="0" cy="0"/>
          <a:chOff x="0" y="0"/>
          <a:chExt cx="0" cy="0"/>
        </a:xfrm>
      </p:grpSpPr>
      <p:sp>
        <p:nvSpPr>
          <p:cNvPr id="4" name="Espace réservé pour une image  3"/>
          <p:cNvSpPr>
            <a:spLocks noGrp="1"/>
          </p:cNvSpPr>
          <p:nvPr>
            <p:ph type="pic" sz="quarter" idx="14"/>
          </p:nvPr>
        </p:nvSpPr>
        <p:spPr>
          <a:xfrm>
            <a:off x="0" y="598169"/>
            <a:ext cx="7380000" cy="6264000"/>
          </a:xfrm>
          <a:solidFill>
            <a:schemeClr val="bg2"/>
          </a:solidFill>
        </p:spPr>
        <p:txBody>
          <a:bodyPr anchor="ctr">
            <a:noAutofit/>
          </a:bodyPr>
          <a:lstStyle>
            <a:lvl1pPr algn="ctr">
              <a:defRPr sz="1200" b="0">
                <a:solidFill>
                  <a:schemeClr val="tx1"/>
                </a:solidFill>
              </a:defRPr>
            </a:lvl1pPr>
          </a:lstStyle>
          <a:p>
            <a:r>
              <a:rPr lang="fr-FR"/>
              <a:t>Faire glisser l'image vers l'espace réservé ou cliquer sur l'icône pour l'ajouter</a:t>
            </a:r>
          </a:p>
        </p:txBody>
      </p:sp>
      <p:sp>
        <p:nvSpPr>
          <p:cNvPr id="2" name="Titre 1"/>
          <p:cNvSpPr>
            <a:spLocks noGrp="1"/>
          </p:cNvSpPr>
          <p:nvPr>
            <p:ph type="title"/>
          </p:nvPr>
        </p:nvSpPr>
        <p:spPr/>
        <p:txBody>
          <a:bodyPr/>
          <a:lstStyle/>
          <a:p>
            <a:r>
              <a:rPr lang="fr-FR"/>
              <a:t>Cliquez et modifiez le titre</a:t>
            </a:r>
            <a:endParaRPr lang="fr-FR" dirty="0"/>
          </a:p>
        </p:txBody>
      </p:sp>
      <p:sp>
        <p:nvSpPr>
          <p:cNvPr id="5" name="Espace réservé du pied de page 4"/>
          <p:cNvSpPr>
            <a:spLocks noGrp="1"/>
          </p:cNvSpPr>
          <p:nvPr>
            <p:ph type="ftr" sz="quarter" idx="11"/>
          </p:nvPr>
        </p:nvSpPr>
        <p:spPr/>
        <p:txBody>
          <a:bodyPr/>
          <a:lstStyle>
            <a:lvl1pPr>
              <a:defRPr>
                <a:solidFill>
                  <a:schemeClr val="bg1"/>
                </a:solidFill>
              </a:defRPr>
            </a:lvl1pPr>
          </a:lstStyle>
          <a:p>
            <a:r>
              <a:rPr lang="fr-FR">
                <a:solidFill>
                  <a:prstClr val="white"/>
                </a:solidFill>
              </a:rPr>
              <a:t>Niveau de confidentialité  |  JJ/MM/AAAA  |  Présentateur</a:t>
            </a:r>
          </a:p>
        </p:txBody>
      </p:sp>
      <p:sp>
        <p:nvSpPr>
          <p:cNvPr id="6" name="Espace réservé du texte 7"/>
          <p:cNvSpPr>
            <a:spLocks noGrp="1"/>
          </p:cNvSpPr>
          <p:nvPr>
            <p:ph type="body" sz="quarter" idx="12" hasCustomPrompt="1"/>
          </p:nvPr>
        </p:nvSpPr>
        <p:spPr>
          <a:xfrm>
            <a:off x="7968208" y="1376773"/>
            <a:ext cx="3528392" cy="2854115"/>
          </a:xfrm>
        </p:spPr>
        <p:txBody>
          <a:bodyPr/>
          <a:lstStyle>
            <a:lvl1pPr>
              <a:defRPr/>
            </a:lvl1pPr>
            <a:lvl2pPr>
              <a:lnSpc>
                <a:spcPct val="120000"/>
              </a:lnSpc>
              <a:defRPr/>
            </a:lvl2pPr>
            <a:lvl3pPr>
              <a:lnSpc>
                <a:spcPct val="120000"/>
              </a:lnSpc>
              <a:defRPr/>
            </a:lvl3pPr>
            <a:lvl4pPr>
              <a:lnSpc>
                <a:spcPct val="120000"/>
              </a:lnSpc>
              <a:defRPr/>
            </a:lvl4pPr>
            <a:lvl5pPr>
              <a:lnSpc>
                <a:spcPct val="120000"/>
              </a:lnSpc>
              <a:defRPr/>
            </a:lvl5pPr>
            <a:lvl6pPr>
              <a:lnSpc>
                <a:spcPct val="120000"/>
              </a:lnSpc>
              <a:defRPr/>
            </a:lvl6pPr>
          </a:lstStyle>
          <a:p>
            <a:r>
              <a:rPr lang="fr-FR" dirty="0"/>
              <a:t>Titre de premier niveau</a:t>
            </a:r>
          </a:p>
          <a:p>
            <a:pPr lvl="1"/>
            <a:r>
              <a:rPr lang="fr-FR" dirty="0"/>
              <a:t>Titre de niveau 2</a:t>
            </a:r>
          </a:p>
          <a:p>
            <a:pPr lvl="2"/>
            <a:r>
              <a:rPr lang="fr-FR" dirty="0"/>
              <a:t>Introduction, texte courant, </a:t>
            </a:r>
            <a:r>
              <a:rPr lang="fr-FR" u="sng" dirty="0"/>
              <a:t>niveau</a:t>
            </a:r>
            <a:r>
              <a:rPr lang="fr-FR" dirty="0"/>
              <a:t> 3</a:t>
            </a:r>
          </a:p>
          <a:p>
            <a:pPr lvl="3"/>
            <a:r>
              <a:rPr lang="fr-FR" dirty="0"/>
              <a:t>Liste à puces, énumération, niveau 4</a:t>
            </a:r>
          </a:p>
          <a:p>
            <a:pPr lvl="4"/>
            <a:r>
              <a:rPr lang="fr-FR" dirty="0"/>
              <a:t>Liste à puces, énumération, niveau 5</a:t>
            </a:r>
          </a:p>
          <a:p>
            <a:pPr lvl="5"/>
            <a:r>
              <a:rPr lang="fr-FR" dirty="0"/>
              <a:t>Liste à puces, énumération, niveau 6</a:t>
            </a:r>
          </a:p>
        </p:txBody>
      </p:sp>
      <p:sp>
        <p:nvSpPr>
          <p:cNvPr id="8" name="Espace réservé du numéro de diapositive 7"/>
          <p:cNvSpPr>
            <a:spLocks noGrp="1"/>
          </p:cNvSpPr>
          <p:nvPr>
            <p:ph type="sldNum" sz="quarter" idx="15"/>
          </p:nvPr>
        </p:nvSpPr>
        <p:spPr/>
        <p:txBody>
          <a:bodyPr/>
          <a:lstStyle>
            <a:lvl1pPr algn="l">
              <a:defRPr/>
            </a:lvl1pPr>
          </a:lstStyle>
          <a:p>
            <a:fld id="{72F7D735-2684-4015-BC38-8C62B24B466E}" type="slidenum">
              <a:rPr smtClean="0">
                <a:solidFill>
                  <a:srgbClr val="0046FE"/>
                </a:solidFill>
              </a:rPr>
              <a:pPr/>
              <a:t>‹N°›</a:t>
            </a:fld>
            <a:endParaRPr dirty="0">
              <a:solidFill>
                <a:srgbClr val="0046FE"/>
              </a:solidFill>
            </a:endParaRPr>
          </a:p>
        </p:txBody>
      </p:sp>
    </p:spTree>
    <p:extLst>
      <p:ext uri="{BB962C8B-B14F-4D97-AF65-F5344CB8AC3E}">
        <p14:creationId xmlns:p14="http://schemas.microsoft.com/office/powerpoint/2010/main" val="106835352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4 visuel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pied de page 2"/>
          <p:cNvSpPr>
            <a:spLocks noGrp="1"/>
          </p:cNvSpPr>
          <p:nvPr>
            <p:ph type="ftr" sz="quarter" idx="10"/>
          </p:nvPr>
        </p:nvSpPr>
        <p:spPr/>
        <p:txBody>
          <a:bodyPr/>
          <a:lstStyle/>
          <a:p>
            <a:r>
              <a:rPr lang="fr-FR">
                <a:solidFill>
                  <a:srgbClr val="002C52"/>
                </a:solidFill>
              </a:rPr>
              <a:t>Niveau de confidentialité  |  JJ/MM/AAAA  |  Présentateur</a:t>
            </a:r>
            <a:endParaRPr lang="fr-FR" dirty="0">
              <a:solidFill>
                <a:srgbClr val="002C52"/>
              </a:solidFill>
            </a:endParaRPr>
          </a:p>
        </p:txBody>
      </p:sp>
      <p:sp>
        <p:nvSpPr>
          <p:cNvPr id="6" name="Espace réservé du numéro de diapositive 5"/>
          <p:cNvSpPr>
            <a:spLocks noGrp="1"/>
          </p:cNvSpPr>
          <p:nvPr>
            <p:ph type="sldNum" sz="quarter" idx="13"/>
          </p:nvPr>
        </p:nvSpPr>
        <p:spPr/>
        <p:txBody>
          <a:bodyPr/>
          <a:lstStyle>
            <a:lvl1pPr algn="l">
              <a:defRPr/>
            </a:lvl1pPr>
          </a:lstStyle>
          <a:p>
            <a:fld id="{72F7D735-2684-4015-BC38-8C62B24B466E}" type="slidenum">
              <a:rPr smtClean="0">
                <a:solidFill>
                  <a:srgbClr val="0046FE"/>
                </a:solidFill>
              </a:rPr>
              <a:pPr/>
              <a:t>‹N°›</a:t>
            </a:fld>
            <a:endParaRPr dirty="0">
              <a:solidFill>
                <a:srgbClr val="0046FE"/>
              </a:solidFill>
            </a:endParaRPr>
          </a:p>
        </p:txBody>
      </p:sp>
      <p:sp>
        <p:nvSpPr>
          <p:cNvPr id="5" name="Espace réservé pour une image  3"/>
          <p:cNvSpPr>
            <a:spLocks noGrp="1"/>
          </p:cNvSpPr>
          <p:nvPr>
            <p:ph type="pic" sz="quarter" idx="14"/>
          </p:nvPr>
        </p:nvSpPr>
        <p:spPr>
          <a:xfrm>
            <a:off x="0" y="1368000"/>
            <a:ext cx="2736000" cy="4032000"/>
          </a:xfrm>
          <a:solidFill>
            <a:schemeClr val="bg2"/>
          </a:solidFill>
        </p:spPr>
        <p:txBody>
          <a:bodyPr anchor="ctr">
            <a:noAutofit/>
          </a:bodyPr>
          <a:lstStyle>
            <a:lvl1pPr algn="ctr">
              <a:defRPr sz="1200" b="0">
                <a:solidFill>
                  <a:schemeClr val="tx1"/>
                </a:solidFill>
              </a:defRPr>
            </a:lvl1pPr>
          </a:lstStyle>
          <a:p>
            <a:r>
              <a:rPr lang="fr-FR"/>
              <a:t>Faire glisser l'image vers l'espace réservé ou cliquer sur l'icône pour l'ajouter</a:t>
            </a:r>
          </a:p>
        </p:txBody>
      </p:sp>
      <p:sp>
        <p:nvSpPr>
          <p:cNvPr id="7" name="Espace réservé du texte 7"/>
          <p:cNvSpPr>
            <a:spLocks noGrp="1"/>
          </p:cNvSpPr>
          <p:nvPr>
            <p:ph type="body" sz="quarter" idx="15" hasCustomPrompt="1"/>
          </p:nvPr>
        </p:nvSpPr>
        <p:spPr>
          <a:xfrm>
            <a:off x="132737" y="5540505"/>
            <a:ext cx="2483668" cy="405560"/>
          </a:xfrm>
        </p:spPr>
        <p:txBody>
          <a:bodyPr anchor="t"/>
          <a:lstStyle>
            <a:lvl1pPr marL="0" algn="ctr">
              <a:buFontTx/>
              <a:buNone/>
              <a:defRPr sz="2600" b="1" i="0">
                <a:solidFill>
                  <a:schemeClr val="tx2"/>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fr-FR" dirty="0"/>
              <a:t>Légende</a:t>
            </a:r>
          </a:p>
        </p:txBody>
      </p:sp>
      <p:sp>
        <p:nvSpPr>
          <p:cNvPr id="8" name="Espace réservé pour une image  3"/>
          <p:cNvSpPr>
            <a:spLocks noGrp="1"/>
          </p:cNvSpPr>
          <p:nvPr>
            <p:ph type="pic" sz="quarter" idx="16"/>
          </p:nvPr>
        </p:nvSpPr>
        <p:spPr>
          <a:xfrm>
            <a:off x="3300203" y="1368000"/>
            <a:ext cx="2736000" cy="4032000"/>
          </a:xfrm>
          <a:solidFill>
            <a:schemeClr val="bg2"/>
          </a:solidFill>
        </p:spPr>
        <p:txBody>
          <a:bodyPr anchor="ctr">
            <a:noAutofit/>
          </a:bodyPr>
          <a:lstStyle>
            <a:lvl1pPr algn="ctr">
              <a:defRPr sz="1200" b="0">
                <a:solidFill>
                  <a:schemeClr val="tx1"/>
                </a:solidFill>
              </a:defRPr>
            </a:lvl1pPr>
          </a:lstStyle>
          <a:p>
            <a:r>
              <a:rPr lang="fr-FR"/>
              <a:t>Faire glisser l'image vers l'espace réservé ou cliquer sur l'icône pour l'ajouter</a:t>
            </a:r>
          </a:p>
        </p:txBody>
      </p:sp>
      <p:sp>
        <p:nvSpPr>
          <p:cNvPr id="9" name="Espace réservé du texte 7"/>
          <p:cNvSpPr>
            <a:spLocks noGrp="1"/>
          </p:cNvSpPr>
          <p:nvPr>
            <p:ph type="body" sz="quarter" idx="17" hasCustomPrompt="1"/>
          </p:nvPr>
        </p:nvSpPr>
        <p:spPr>
          <a:xfrm>
            <a:off x="3426369" y="5540505"/>
            <a:ext cx="2483668" cy="405560"/>
          </a:xfrm>
        </p:spPr>
        <p:txBody>
          <a:bodyPr anchor="t"/>
          <a:lstStyle>
            <a:lvl1pPr marL="0" algn="ctr">
              <a:buFontTx/>
              <a:buNone/>
              <a:defRPr sz="2600" b="1" i="0">
                <a:solidFill>
                  <a:schemeClr val="tx2"/>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fr-FR" dirty="0"/>
              <a:t>Légende</a:t>
            </a:r>
          </a:p>
        </p:txBody>
      </p:sp>
      <p:sp>
        <p:nvSpPr>
          <p:cNvPr id="10" name="Espace réservé pour une image  3"/>
          <p:cNvSpPr>
            <a:spLocks noGrp="1"/>
          </p:cNvSpPr>
          <p:nvPr>
            <p:ph type="pic" sz="quarter" idx="18"/>
          </p:nvPr>
        </p:nvSpPr>
        <p:spPr>
          <a:xfrm>
            <a:off x="6378101" y="1368000"/>
            <a:ext cx="2736000" cy="4032000"/>
          </a:xfrm>
          <a:solidFill>
            <a:schemeClr val="bg2"/>
          </a:solidFill>
        </p:spPr>
        <p:txBody>
          <a:bodyPr anchor="ctr">
            <a:noAutofit/>
          </a:bodyPr>
          <a:lstStyle>
            <a:lvl1pPr algn="ctr">
              <a:defRPr sz="1200" b="0">
                <a:solidFill>
                  <a:schemeClr val="tx1"/>
                </a:solidFill>
              </a:defRPr>
            </a:lvl1pPr>
          </a:lstStyle>
          <a:p>
            <a:r>
              <a:rPr lang="fr-FR"/>
              <a:t>Faire glisser l'image vers l'espace réservé ou cliquer sur l'icône pour l'ajouter</a:t>
            </a:r>
          </a:p>
        </p:txBody>
      </p:sp>
      <p:sp>
        <p:nvSpPr>
          <p:cNvPr id="11" name="Espace réservé du texte 7"/>
          <p:cNvSpPr>
            <a:spLocks noGrp="1"/>
          </p:cNvSpPr>
          <p:nvPr>
            <p:ph type="body" sz="quarter" idx="19" hasCustomPrompt="1"/>
          </p:nvPr>
        </p:nvSpPr>
        <p:spPr>
          <a:xfrm>
            <a:off x="6504267" y="5540505"/>
            <a:ext cx="2483668" cy="405560"/>
          </a:xfrm>
        </p:spPr>
        <p:txBody>
          <a:bodyPr anchor="t"/>
          <a:lstStyle>
            <a:lvl1pPr marL="0" algn="ctr">
              <a:buFontTx/>
              <a:buNone/>
              <a:defRPr sz="2600" b="1" i="0">
                <a:solidFill>
                  <a:schemeClr val="tx2"/>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fr-FR" dirty="0"/>
              <a:t>Légende</a:t>
            </a:r>
          </a:p>
        </p:txBody>
      </p:sp>
      <p:sp>
        <p:nvSpPr>
          <p:cNvPr id="12" name="Espace réservé pour une image  3"/>
          <p:cNvSpPr>
            <a:spLocks noGrp="1"/>
          </p:cNvSpPr>
          <p:nvPr>
            <p:ph type="pic" sz="quarter" idx="20"/>
          </p:nvPr>
        </p:nvSpPr>
        <p:spPr>
          <a:xfrm>
            <a:off x="9456000" y="1368000"/>
            <a:ext cx="2736000" cy="4032000"/>
          </a:xfrm>
          <a:solidFill>
            <a:schemeClr val="bg2"/>
          </a:solidFill>
        </p:spPr>
        <p:txBody>
          <a:bodyPr anchor="ctr">
            <a:noAutofit/>
          </a:bodyPr>
          <a:lstStyle>
            <a:lvl1pPr algn="ctr">
              <a:defRPr sz="1200" b="0">
                <a:solidFill>
                  <a:schemeClr val="tx1"/>
                </a:solidFill>
              </a:defRPr>
            </a:lvl1pPr>
          </a:lstStyle>
          <a:p>
            <a:r>
              <a:rPr lang="fr-FR"/>
              <a:t>Faire glisser l'image vers l'espace réservé ou cliquer sur l'icône pour l'ajouter</a:t>
            </a:r>
          </a:p>
        </p:txBody>
      </p:sp>
      <p:sp>
        <p:nvSpPr>
          <p:cNvPr id="13" name="Espace réservé du texte 7"/>
          <p:cNvSpPr>
            <a:spLocks noGrp="1"/>
          </p:cNvSpPr>
          <p:nvPr>
            <p:ph type="body" sz="quarter" idx="21" hasCustomPrompt="1"/>
          </p:nvPr>
        </p:nvSpPr>
        <p:spPr>
          <a:xfrm>
            <a:off x="9582167" y="5540505"/>
            <a:ext cx="2483668" cy="405560"/>
          </a:xfrm>
        </p:spPr>
        <p:txBody>
          <a:bodyPr anchor="t"/>
          <a:lstStyle>
            <a:lvl1pPr marL="0" algn="ctr">
              <a:buFontTx/>
              <a:buNone/>
              <a:defRPr sz="2600" b="1" i="0">
                <a:solidFill>
                  <a:schemeClr val="tx2"/>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fr-FR" dirty="0"/>
              <a:t>Légende</a:t>
            </a:r>
          </a:p>
        </p:txBody>
      </p:sp>
    </p:spTree>
    <p:extLst>
      <p:ext uri="{BB962C8B-B14F-4D97-AF65-F5344CB8AC3E}">
        <p14:creationId xmlns:p14="http://schemas.microsoft.com/office/powerpoint/2010/main" val="1578693849"/>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Tableau +Tex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pied de page 2"/>
          <p:cNvSpPr>
            <a:spLocks noGrp="1"/>
          </p:cNvSpPr>
          <p:nvPr>
            <p:ph type="ftr" sz="quarter" idx="10"/>
          </p:nvPr>
        </p:nvSpPr>
        <p:spPr/>
        <p:txBody>
          <a:bodyPr/>
          <a:lstStyle/>
          <a:p>
            <a:r>
              <a:rPr lang="fr-FR">
                <a:solidFill>
                  <a:srgbClr val="002C52"/>
                </a:solidFill>
              </a:rPr>
              <a:t>Niveau de confidentialité  |  JJ/MM/AAAA  |  Présentateur</a:t>
            </a:r>
            <a:endParaRPr lang="fr-FR" dirty="0">
              <a:solidFill>
                <a:srgbClr val="002C52"/>
              </a:solidFill>
            </a:endParaRPr>
          </a:p>
        </p:txBody>
      </p:sp>
      <p:sp>
        <p:nvSpPr>
          <p:cNvPr id="6" name="Espace réservé du numéro de diapositive 5"/>
          <p:cNvSpPr>
            <a:spLocks noGrp="1"/>
          </p:cNvSpPr>
          <p:nvPr>
            <p:ph type="sldNum" sz="quarter" idx="13"/>
          </p:nvPr>
        </p:nvSpPr>
        <p:spPr/>
        <p:txBody>
          <a:bodyPr/>
          <a:lstStyle>
            <a:lvl1pPr algn="l">
              <a:defRPr/>
            </a:lvl1pPr>
          </a:lstStyle>
          <a:p>
            <a:fld id="{72F7D735-2684-4015-BC38-8C62B24B466E}" type="slidenum">
              <a:rPr smtClean="0">
                <a:solidFill>
                  <a:srgbClr val="0046FE"/>
                </a:solidFill>
              </a:rPr>
              <a:pPr/>
              <a:t>‹N°›</a:t>
            </a:fld>
            <a:endParaRPr dirty="0">
              <a:solidFill>
                <a:srgbClr val="0046FE"/>
              </a:solidFill>
            </a:endParaRPr>
          </a:p>
        </p:txBody>
      </p:sp>
      <p:sp>
        <p:nvSpPr>
          <p:cNvPr id="7" name="Espace réservé du texte 7"/>
          <p:cNvSpPr>
            <a:spLocks noGrp="1"/>
          </p:cNvSpPr>
          <p:nvPr>
            <p:ph type="body" sz="quarter" idx="15" hasCustomPrompt="1"/>
          </p:nvPr>
        </p:nvSpPr>
        <p:spPr>
          <a:xfrm>
            <a:off x="1019437" y="1362834"/>
            <a:ext cx="5076564" cy="624017"/>
          </a:xfrm>
        </p:spPr>
        <p:txBody>
          <a:bodyPr anchor="t"/>
          <a:lstStyle>
            <a:lvl1pPr marL="0" algn="l">
              <a:buFontTx/>
              <a:buNone/>
              <a:defRPr sz="4000" b="1" i="0">
                <a:solidFill>
                  <a:schemeClr val="tx2"/>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fr-FR" dirty="0"/>
              <a:t>Légende</a:t>
            </a:r>
          </a:p>
        </p:txBody>
      </p:sp>
      <p:sp>
        <p:nvSpPr>
          <p:cNvPr id="14" name="Espace réservé du tableau 13"/>
          <p:cNvSpPr>
            <a:spLocks noGrp="1"/>
          </p:cNvSpPr>
          <p:nvPr>
            <p:ph type="tbl" sz="quarter" idx="22"/>
          </p:nvPr>
        </p:nvSpPr>
        <p:spPr>
          <a:xfrm>
            <a:off x="1019437" y="2168860"/>
            <a:ext cx="5076563" cy="3158451"/>
          </a:xfrm>
          <a:solidFill>
            <a:schemeClr val="bg2"/>
          </a:solidFill>
        </p:spPr>
        <p:txBody>
          <a:bodyPr vert="horz" wrap="square" lIns="36000" tIns="0" rIns="36000" bIns="0" rtlCol="0" anchor="ctr">
            <a:noAutofit/>
          </a:bodyPr>
          <a:lstStyle>
            <a:lvl1pPr>
              <a:defRPr lang="fr-FR" sz="1200" b="0">
                <a:solidFill>
                  <a:schemeClr val="tx1"/>
                </a:solidFill>
              </a:defRPr>
            </a:lvl1pPr>
          </a:lstStyle>
          <a:p>
            <a:pPr lvl="0" algn="ctr"/>
            <a:r>
              <a:rPr lang="fr-FR"/>
              <a:t>Cliquez sur l'icône pour ajouter un tableau</a:t>
            </a:r>
          </a:p>
        </p:txBody>
      </p:sp>
      <p:sp>
        <p:nvSpPr>
          <p:cNvPr id="15" name="Espace réservé du texte 7"/>
          <p:cNvSpPr>
            <a:spLocks noGrp="1"/>
          </p:cNvSpPr>
          <p:nvPr>
            <p:ph type="body" sz="quarter" idx="12" hasCustomPrompt="1"/>
          </p:nvPr>
        </p:nvSpPr>
        <p:spPr>
          <a:xfrm>
            <a:off x="6924094" y="1394195"/>
            <a:ext cx="4572583" cy="2882156"/>
          </a:xfrm>
        </p:spPr>
        <p:txBody>
          <a:bodyPr/>
          <a:lstStyle>
            <a:lvl1pPr marL="0">
              <a:buFontTx/>
              <a:buNone/>
              <a:defRPr sz="4000" b="1" i="0">
                <a:solidFill>
                  <a:schemeClr val="accent1"/>
                </a:solidFill>
              </a:defRPr>
            </a:lvl1pPr>
            <a:lvl2pPr marL="179996" indent="-179996">
              <a:lnSpc>
                <a:spcPct val="100000"/>
              </a:lnSpc>
              <a:spcBef>
                <a:spcPts val="300"/>
              </a:spcBef>
              <a:buFont typeface="Segoe UI" panose="020B0502040204020203" pitchFamily="34" charset="0"/>
              <a:buChar char="›"/>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vl6pPr>
              <a:defRPr/>
            </a:lvl6pPr>
          </a:lstStyle>
          <a:p>
            <a:r>
              <a:rPr lang="fr-FR" dirty="0"/>
              <a:t>Titre de premier niveau</a:t>
            </a:r>
          </a:p>
          <a:p>
            <a:pPr lvl="1"/>
            <a:r>
              <a:rPr lang="fr-FR" dirty="0"/>
              <a:t>Titre de niveau 2</a:t>
            </a:r>
          </a:p>
          <a:p>
            <a:pPr lvl="2"/>
            <a:r>
              <a:rPr lang="fr-FR" dirty="0"/>
              <a:t>Introduction, texte courant, </a:t>
            </a:r>
            <a:r>
              <a:rPr lang="fr-FR" u="sng" dirty="0"/>
              <a:t>niveau</a:t>
            </a:r>
            <a:r>
              <a:rPr lang="fr-FR" dirty="0"/>
              <a:t> 3</a:t>
            </a:r>
          </a:p>
          <a:p>
            <a:pPr lvl="3"/>
            <a:r>
              <a:rPr lang="fr-FR" dirty="0"/>
              <a:t>Liste à puces, énumération, niveau 4</a:t>
            </a:r>
          </a:p>
          <a:p>
            <a:pPr lvl="4"/>
            <a:r>
              <a:rPr lang="fr-FR" dirty="0"/>
              <a:t>Liste à puces, énumération, niveau 5</a:t>
            </a:r>
          </a:p>
          <a:p>
            <a:pPr lvl="5"/>
            <a:r>
              <a:rPr lang="fr-FR" dirty="0"/>
              <a:t>Liste à puces, énumération, niveau 6</a:t>
            </a:r>
          </a:p>
        </p:txBody>
      </p:sp>
    </p:spTree>
    <p:extLst>
      <p:ext uri="{BB962C8B-B14F-4D97-AF65-F5344CB8AC3E}">
        <p14:creationId xmlns:p14="http://schemas.microsoft.com/office/powerpoint/2010/main" val="142919010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Texte + Graphiqu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fr-FR" dirty="0"/>
          </a:p>
        </p:txBody>
      </p:sp>
      <p:sp>
        <p:nvSpPr>
          <p:cNvPr id="5" name="Espace réservé du pied de page 4"/>
          <p:cNvSpPr>
            <a:spLocks noGrp="1"/>
          </p:cNvSpPr>
          <p:nvPr>
            <p:ph type="ftr" sz="quarter" idx="11"/>
          </p:nvPr>
        </p:nvSpPr>
        <p:spPr/>
        <p:txBody>
          <a:bodyPr/>
          <a:lstStyle>
            <a:lvl1pPr>
              <a:defRPr>
                <a:solidFill>
                  <a:schemeClr val="tx1"/>
                </a:solidFill>
              </a:defRPr>
            </a:lvl1pPr>
          </a:lstStyle>
          <a:p>
            <a:r>
              <a:rPr lang="fr-FR">
                <a:solidFill>
                  <a:srgbClr val="002C52"/>
                </a:solidFill>
              </a:rPr>
              <a:t>Niveau de confidentialité  |  JJ/MM/AAAA  |  Présentateur</a:t>
            </a:r>
            <a:endParaRPr lang="fr-FR" dirty="0">
              <a:solidFill>
                <a:srgbClr val="002C52"/>
              </a:solidFill>
            </a:endParaRPr>
          </a:p>
        </p:txBody>
      </p:sp>
      <p:sp>
        <p:nvSpPr>
          <p:cNvPr id="6" name="Espace réservé du texte 7"/>
          <p:cNvSpPr>
            <a:spLocks noGrp="1"/>
          </p:cNvSpPr>
          <p:nvPr>
            <p:ph type="body" sz="quarter" idx="12" hasCustomPrompt="1"/>
          </p:nvPr>
        </p:nvSpPr>
        <p:spPr>
          <a:xfrm>
            <a:off x="7572165" y="1376772"/>
            <a:ext cx="3924436" cy="2820259"/>
          </a:xfrm>
        </p:spPr>
        <p:txBody>
          <a:bodyPr/>
          <a:lstStyle>
            <a:lvl1pPr>
              <a:defRPr/>
            </a:lvl1pPr>
            <a:lvl2pPr>
              <a:defRPr b="1"/>
            </a:lvl2pPr>
            <a:lvl3pPr>
              <a:defRPr/>
            </a:lvl3pPr>
            <a:lvl4pPr>
              <a:defRPr/>
            </a:lvl4pPr>
            <a:lvl5pPr>
              <a:defRPr/>
            </a:lvl5pPr>
            <a:lvl6pPr>
              <a:defRPr/>
            </a:lvl6pPr>
          </a:lstStyle>
          <a:p>
            <a:r>
              <a:rPr lang="fr-FR" dirty="0"/>
              <a:t>Titre de premier niveau</a:t>
            </a:r>
          </a:p>
          <a:p>
            <a:pPr lvl="1"/>
            <a:r>
              <a:rPr lang="fr-FR" dirty="0"/>
              <a:t>Titre de niveau 2</a:t>
            </a:r>
          </a:p>
          <a:p>
            <a:pPr lvl="2"/>
            <a:r>
              <a:rPr lang="fr-FR" dirty="0"/>
              <a:t>Introduction, texte courant, </a:t>
            </a:r>
            <a:r>
              <a:rPr lang="fr-FR" u="sng" dirty="0"/>
              <a:t>niveau</a:t>
            </a:r>
            <a:r>
              <a:rPr lang="fr-FR" dirty="0"/>
              <a:t> 3</a:t>
            </a:r>
          </a:p>
          <a:p>
            <a:pPr lvl="3"/>
            <a:r>
              <a:rPr lang="fr-FR" dirty="0"/>
              <a:t>Liste à puces, énumération, niveau 4</a:t>
            </a:r>
          </a:p>
          <a:p>
            <a:pPr lvl="4"/>
            <a:r>
              <a:rPr lang="fr-FR" dirty="0"/>
              <a:t>Liste à puces, énumération, niveau 5</a:t>
            </a:r>
          </a:p>
          <a:p>
            <a:pPr lvl="5"/>
            <a:r>
              <a:rPr lang="fr-FR" dirty="0"/>
              <a:t>Liste à puces, énumération, niveau 6</a:t>
            </a:r>
          </a:p>
        </p:txBody>
      </p:sp>
      <p:sp>
        <p:nvSpPr>
          <p:cNvPr id="8" name="Espace réservé du numéro de diapositive 7"/>
          <p:cNvSpPr>
            <a:spLocks noGrp="1"/>
          </p:cNvSpPr>
          <p:nvPr>
            <p:ph type="sldNum" sz="quarter" idx="15"/>
          </p:nvPr>
        </p:nvSpPr>
        <p:spPr/>
        <p:txBody>
          <a:bodyPr/>
          <a:lstStyle>
            <a:lvl1pPr algn="l">
              <a:defRPr/>
            </a:lvl1pPr>
          </a:lstStyle>
          <a:p>
            <a:fld id="{72F7D735-2684-4015-BC38-8C62B24B466E}" type="slidenum">
              <a:rPr smtClean="0">
                <a:solidFill>
                  <a:srgbClr val="0046FE"/>
                </a:solidFill>
              </a:rPr>
              <a:pPr/>
              <a:t>‹N°›</a:t>
            </a:fld>
            <a:endParaRPr dirty="0">
              <a:solidFill>
                <a:srgbClr val="0046FE"/>
              </a:solidFill>
            </a:endParaRPr>
          </a:p>
        </p:txBody>
      </p:sp>
      <p:sp>
        <p:nvSpPr>
          <p:cNvPr id="9" name="Espace réservé du graphique 5"/>
          <p:cNvSpPr>
            <a:spLocks noGrp="1"/>
          </p:cNvSpPr>
          <p:nvPr>
            <p:ph type="chart" sz="quarter" idx="23"/>
          </p:nvPr>
        </p:nvSpPr>
        <p:spPr>
          <a:xfrm>
            <a:off x="704337" y="1700808"/>
            <a:ext cx="5931723" cy="3672408"/>
          </a:xfrm>
          <a:solidFill>
            <a:schemeClr val="bg2"/>
          </a:solidFill>
        </p:spPr>
        <p:txBody>
          <a:bodyPr vert="horz" wrap="square" lIns="36000" tIns="0" rIns="36000" bIns="0" rtlCol="0" anchor="ctr">
            <a:noAutofit/>
          </a:bodyPr>
          <a:lstStyle>
            <a:lvl1pPr algn="ctr">
              <a:defRPr lang="fr-FR" sz="1200" b="0">
                <a:solidFill>
                  <a:schemeClr val="tx1"/>
                </a:solidFill>
              </a:defRPr>
            </a:lvl1pPr>
          </a:lstStyle>
          <a:p>
            <a:pPr lvl="0" algn="ctr"/>
            <a:r>
              <a:rPr lang="fr-FR"/>
              <a:t>Cliquez sur l'icône pour ajouter un graphique</a:t>
            </a:r>
          </a:p>
        </p:txBody>
      </p:sp>
    </p:spTree>
    <p:extLst>
      <p:ext uri="{BB962C8B-B14F-4D97-AF65-F5344CB8AC3E}">
        <p14:creationId xmlns:p14="http://schemas.microsoft.com/office/powerpoint/2010/main" val="7553513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Fond blanc libre">
    <p:bg>
      <p:bgPr>
        <a:solidFill>
          <a:schemeClr val="bg1"/>
        </a:solidFill>
        <a:effectLst/>
      </p:bgPr>
    </p:bg>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lvl1pPr>
              <a:defRPr>
                <a:solidFill>
                  <a:schemeClr val="tx1"/>
                </a:solidFill>
              </a:defRPr>
            </a:lvl1pPr>
          </a:lstStyle>
          <a:p>
            <a:endParaRPr lang="fr-FR"/>
          </a:p>
        </p:txBody>
      </p:sp>
      <p:sp>
        <p:nvSpPr>
          <p:cNvPr id="4" name="Espace réservé du numéro de diapositive 3"/>
          <p:cNvSpPr>
            <a:spLocks noGrp="1"/>
          </p:cNvSpPr>
          <p:nvPr>
            <p:ph type="sldNum" sz="quarter" idx="11"/>
          </p:nvPr>
        </p:nvSpPr>
        <p:spPr/>
        <p:txBody>
          <a:bodyPr/>
          <a:lstStyle>
            <a:lvl1pPr algn="l">
              <a:defRPr/>
            </a:lvl1pPr>
          </a:lstStyle>
          <a:p>
            <a:fld id="{72F7D735-2684-4015-BC38-8C62B24B466E}" type="slidenum">
              <a:rPr lang="fr-FR" smtClean="0"/>
              <a:pPr/>
              <a:t>‹N°›</a:t>
            </a:fld>
            <a:endParaRPr lang="fr-FR"/>
          </a:p>
        </p:txBody>
      </p:sp>
      <p:pic>
        <p:nvPicPr>
          <p:cNvPr id="6" name="Image 5">
            <a:extLst>
              <a:ext uri="{FF2B5EF4-FFF2-40B4-BE49-F238E27FC236}">
                <a16:creationId xmlns:a16="http://schemas.microsoft.com/office/drawing/2014/main" id="{43486C2C-C84D-5C4B-A75C-FE84278315E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074" y="6167566"/>
            <a:ext cx="1221598" cy="789826"/>
          </a:xfrm>
          <a:prstGeom prst="rect">
            <a:avLst/>
          </a:prstGeom>
        </p:spPr>
      </p:pic>
    </p:spTree>
    <p:extLst>
      <p:ext uri="{BB962C8B-B14F-4D97-AF65-F5344CB8AC3E}">
        <p14:creationId xmlns:p14="http://schemas.microsoft.com/office/powerpoint/2010/main" val="2719422824"/>
      </p:ext>
    </p:extLst>
  </p:cSld>
  <p:clrMapOvr>
    <a:masterClrMapping/>
  </p:clrMapOvr>
  <p:transition>
    <p:fade/>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4 blocs tex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pied de page 2"/>
          <p:cNvSpPr>
            <a:spLocks noGrp="1"/>
          </p:cNvSpPr>
          <p:nvPr>
            <p:ph type="ftr" sz="quarter" idx="10"/>
          </p:nvPr>
        </p:nvSpPr>
        <p:spPr/>
        <p:txBody>
          <a:bodyPr/>
          <a:lstStyle/>
          <a:p>
            <a:r>
              <a:rPr lang="fr-FR">
                <a:solidFill>
                  <a:srgbClr val="002C52"/>
                </a:solidFill>
              </a:rPr>
              <a:t>Niveau de confidentialité  |  JJ/MM/AAAA  |  Présentateur</a:t>
            </a:r>
            <a:endParaRPr lang="fr-FR" dirty="0">
              <a:solidFill>
                <a:srgbClr val="002C52"/>
              </a:solidFill>
            </a:endParaRPr>
          </a:p>
        </p:txBody>
      </p:sp>
      <p:sp>
        <p:nvSpPr>
          <p:cNvPr id="6" name="Espace réservé du numéro de diapositive 5"/>
          <p:cNvSpPr>
            <a:spLocks noGrp="1"/>
          </p:cNvSpPr>
          <p:nvPr>
            <p:ph type="sldNum" sz="quarter" idx="13"/>
          </p:nvPr>
        </p:nvSpPr>
        <p:spPr/>
        <p:txBody>
          <a:bodyPr/>
          <a:lstStyle>
            <a:lvl1pPr algn="l">
              <a:defRPr/>
            </a:lvl1pPr>
          </a:lstStyle>
          <a:p>
            <a:fld id="{72F7D735-2684-4015-BC38-8C62B24B466E}" type="slidenum">
              <a:rPr smtClean="0">
                <a:solidFill>
                  <a:srgbClr val="0046FE"/>
                </a:solidFill>
              </a:rPr>
              <a:pPr/>
              <a:t>‹N°›</a:t>
            </a:fld>
            <a:endParaRPr dirty="0">
              <a:solidFill>
                <a:srgbClr val="0046FE"/>
              </a:solidFill>
            </a:endParaRPr>
          </a:p>
        </p:txBody>
      </p:sp>
      <p:sp>
        <p:nvSpPr>
          <p:cNvPr id="7" name="Espace réservé du texte 7"/>
          <p:cNvSpPr>
            <a:spLocks noGrp="1"/>
          </p:cNvSpPr>
          <p:nvPr>
            <p:ph type="body" sz="quarter" idx="15" hasCustomPrompt="1"/>
          </p:nvPr>
        </p:nvSpPr>
        <p:spPr>
          <a:xfrm>
            <a:off x="1019437" y="1362834"/>
            <a:ext cx="5076564" cy="624017"/>
          </a:xfrm>
          <a:ln>
            <a:noFill/>
          </a:ln>
        </p:spPr>
        <p:txBody>
          <a:bodyPr anchor="t"/>
          <a:lstStyle>
            <a:lvl1pPr marL="0" algn="l">
              <a:buFontTx/>
              <a:buNone/>
              <a:defRPr sz="4000" b="1" i="0">
                <a:solidFill>
                  <a:schemeClr val="tx2"/>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fr-FR" dirty="0"/>
              <a:t>Titre</a:t>
            </a:r>
          </a:p>
        </p:txBody>
      </p:sp>
      <p:sp>
        <p:nvSpPr>
          <p:cNvPr id="8" name="Espace réservé du texte 7"/>
          <p:cNvSpPr>
            <a:spLocks noGrp="1"/>
          </p:cNvSpPr>
          <p:nvPr>
            <p:ph type="body" sz="quarter" idx="12" hasCustomPrompt="1"/>
          </p:nvPr>
        </p:nvSpPr>
        <p:spPr>
          <a:xfrm>
            <a:off x="1163453" y="3942968"/>
            <a:ext cx="2268251" cy="830997"/>
          </a:xfrm>
        </p:spPr>
        <p:txBody>
          <a:bodyPr/>
          <a:lstStyle>
            <a:lvl1pPr marL="0">
              <a:buFontTx/>
              <a:buNone/>
              <a:defRPr sz="4000" b="1" i="0">
                <a:solidFill>
                  <a:schemeClr val="accent1"/>
                </a:solidFill>
              </a:defRPr>
            </a:lvl1pPr>
            <a:lvl2pPr marL="107997" indent="-107997">
              <a:lnSpc>
                <a:spcPct val="100000"/>
              </a:lnSpc>
              <a:spcBef>
                <a:spcPts val="0"/>
              </a:spcBef>
              <a:buFont typeface="Segoe UI" panose="020B0502040204020203" pitchFamily="34" charset="0"/>
              <a:buChar char="›"/>
              <a:defRPr sz="1000" b="0" i="0">
                <a:solidFill>
                  <a:schemeClr val="tx2"/>
                </a:solidFill>
              </a:defRPr>
            </a:lvl2pPr>
            <a:lvl3pPr marL="0">
              <a:buFontTx/>
              <a:buNone/>
              <a:defRPr sz="1600" b="0" i="0"/>
            </a:lvl3pPr>
            <a:lvl4pPr marL="0" indent="0">
              <a:buFontTx/>
              <a:buNone/>
              <a:defRPr sz="1600" b="0" i="0"/>
            </a:lvl4pPr>
            <a:lvl5pPr marL="0" indent="0">
              <a:buFontTx/>
              <a:buNone/>
              <a:defRPr sz="1600" b="0" i="0"/>
            </a:lvl5pPr>
          </a:lstStyle>
          <a:p>
            <a:pPr lvl="0"/>
            <a:r>
              <a:rPr lang="fr-FR" dirty="0"/>
              <a:t>Niveau 1</a:t>
            </a:r>
          </a:p>
          <a:p>
            <a:pPr lvl="1"/>
            <a:r>
              <a:rPr lang="fr-FR" dirty="0"/>
              <a:t>Deuxième niveau</a:t>
            </a:r>
          </a:p>
        </p:txBody>
      </p:sp>
      <p:sp>
        <p:nvSpPr>
          <p:cNvPr id="9" name="Espace réservé du texte 7"/>
          <p:cNvSpPr>
            <a:spLocks noGrp="1"/>
          </p:cNvSpPr>
          <p:nvPr>
            <p:ph type="body" sz="quarter" idx="16" hasCustomPrompt="1"/>
          </p:nvPr>
        </p:nvSpPr>
        <p:spPr>
          <a:xfrm>
            <a:off x="3683733" y="3945250"/>
            <a:ext cx="2268251" cy="830997"/>
          </a:xfrm>
        </p:spPr>
        <p:txBody>
          <a:bodyPr/>
          <a:lstStyle>
            <a:lvl1pPr marL="0">
              <a:buFontTx/>
              <a:buNone/>
              <a:defRPr sz="4000" b="1" i="0">
                <a:solidFill>
                  <a:schemeClr val="accent1"/>
                </a:solidFill>
              </a:defRPr>
            </a:lvl1pPr>
            <a:lvl2pPr marL="107997" indent="-107997">
              <a:lnSpc>
                <a:spcPct val="100000"/>
              </a:lnSpc>
              <a:spcBef>
                <a:spcPts val="0"/>
              </a:spcBef>
              <a:buFont typeface="Segoe UI" panose="020B0502040204020203" pitchFamily="34" charset="0"/>
              <a:buChar char="›"/>
              <a:defRPr sz="1000" b="0" i="0">
                <a:solidFill>
                  <a:schemeClr val="tx2"/>
                </a:solidFill>
              </a:defRPr>
            </a:lvl2pPr>
            <a:lvl3pPr marL="0">
              <a:buFontTx/>
              <a:buNone/>
              <a:defRPr sz="1600" b="0" i="0"/>
            </a:lvl3pPr>
            <a:lvl4pPr marL="0" indent="0">
              <a:buFontTx/>
              <a:buNone/>
              <a:defRPr sz="1600" b="0" i="0"/>
            </a:lvl4pPr>
            <a:lvl5pPr marL="0" indent="0">
              <a:buFontTx/>
              <a:buNone/>
              <a:defRPr sz="1600" b="0" i="0"/>
            </a:lvl5pPr>
          </a:lstStyle>
          <a:p>
            <a:pPr lvl="0"/>
            <a:r>
              <a:rPr lang="fr-FR" dirty="0"/>
              <a:t>Niveau 1</a:t>
            </a:r>
          </a:p>
          <a:p>
            <a:pPr lvl="1"/>
            <a:r>
              <a:rPr lang="fr-FR" dirty="0"/>
              <a:t>Deuxième niveau</a:t>
            </a:r>
          </a:p>
        </p:txBody>
      </p:sp>
      <p:sp>
        <p:nvSpPr>
          <p:cNvPr id="10" name="Espace réservé du texte 7"/>
          <p:cNvSpPr>
            <a:spLocks noGrp="1"/>
          </p:cNvSpPr>
          <p:nvPr>
            <p:ph type="body" sz="quarter" idx="17" hasCustomPrompt="1"/>
          </p:nvPr>
        </p:nvSpPr>
        <p:spPr>
          <a:xfrm>
            <a:off x="6168008" y="3942968"/>
            <a:ext cx="2268251" cy="830997"/>
          </a:xfrm>
        </p:spPr>
        <p:txBody>
          <a:bodyPr/>
          <a:lstStyle>
            <a:lvl1pPr marL="0">
              <a:buFontTx/>
              <a:buNone/>
              <a:defRPr sz="4000" b="1" i="0">
                <a:solidFill>
                  <a:schemeClr val="accent1"/>
                </a:solidFill>
              </a:defRPr>
            </a:lvl1pPr>
            <a:lvl2pPr marL="107997" indent="-107997">
              <a:lnSpc>
                <a:spcPct val="100000"/>
              </a:lnSpc>
              <a:spcBef>
                <a:spcPts val="0"/>
              </a:spcBef>
              <a:buFont typeface="Segoe UI" panose="020B0502040204020203" pitchFamily="34" charset="0"/>
              <a:buChar char="›"/>
              <a:defRPr sz="1000" b="0" i="0">
                <a:solidFill>
                  <a:schemeClr val="tx2"/>
                </a:solidFill>
              </a:defRPr>
            </a:lvl2pPr>
            <a:lvl3pPr marL="0">
              <a:buFontTx/>
              <a:buNone/>
              <a:defRPr sz="1600" b="0" i="0"/>
            </a:lvl3pPr>
            <a:lvl4pPr marL="0" indent="0">
              <a:buFontTx/>
              <a:buNone/>
              <a:defRPr sz="1600" b="0" i="0"/>
            </a:lvl4pPr>
            <a:lvl5pPr marL="0" indent="0">
              <a:buFontTx/>
              <a:buNone/>
              <a:defRPr sz="1600" b="0" i="0"/>
            </a:lvl5pPr>
          </a:lstStyle>
          <a:p>
            <a:pPr lvl="0"/>
            <a:r>
              <a:rPr lang="fr-FR" dirty="0"/>
              <a:t>Niveau 1</a:t>
            </a:r>
          </a:p>
          <a:p>
            <a:pPr lvl="1"/>
            <a:r>
              <a:rPr lang="fr-FR" dirty="0"/>
              <a:t>Deuxième niveau</a:t>
            </a:r>
          </a:p>
        </p:txBody>
      </p:sp>
      <p:sp>
        <p:nvSpPr>
          <p:cNvPr id="12" name="Espace réservé du texte 7"/>
          <p:cNvSpPr>
            <a:spLocks noGrp="1"/>
          </p:cNvSpPr>
          <p:nvPr>
            <p:ph type="body" sz="quarter" idx="18" hasCustomPrompt="1"/>
          </p:nvPr>
        </p:nvSpPr>
        <p:spPr>
          <a:xfrm>
            <a:off x="8699719" y="3945250"/>
            <a:ext cx="2268251" cy="830997"/>
          </a:xfrm>
        </p:spPr>
        <p:txBody>
          <a:bodyPr/>
          <a:lstStyle>
            <a:lvl1pPr marL="0">
              <a:buFontTx/>
              <a:buNone/>
              <a:defRPr sz="4000" b="1" i="0">
                <a:solidFill>
                  <a:schemeClr val="accent1"/>
                </a:solidFill>
              </a:defRPr>
            </a:lvl1pPr>
            <a:lvl2pPr marL="107997" indent="-107997">
              <a:lnSpc>
                <a:spcPct val="100000"/>
              </a:lnSpc>
              <a:spcBef>
                <a:spcPts val="0"/>
              </a:spcBef>
              <a:buFont typeface="Segoe UI" panose="020B0502040204020203" pitchFamily="34" charset="0"/>
              <a:buChar char="›"/>
              <a:defRPr sz="1000" b="0" i="0">
                <a:solidFill>
                  <a:schemeClr val="tx2"/>
                </a:solidFill>
              </a:defRPr>
            </a:lvl2pPr>
            <a:lvl3pPr marL="0">
              <a:buFontTx/>
              <a:buNone/>
              <a:defRPr sz="1600" b="0" i="0"/>
            </a:lvl3pPr>
            <a:lvl4pPr marL="0" indent="0">
              <a:buFontTx/>
              <a:buNone/>
              <a:defRPr sz="1600" b="0" i="0"/>
            </a:lvl4pPr>
            <a:lvl5pPr marL="0" indent="0">
              <a:buFontTx/>
              <a:buNone/>
              <a:defRPr sz="1600" b="0" i="0"/>
            </a:lvl5pPr>
          </a:lstStyle>
          <a:p>
            <a:pPr lvl="0"/>
            <a:r>
              <a:rPr lang="fr-FR" dirty="0"/>
              <a:t>Niveau 1</a:t>
            </a:r>
          </a:p>
          <a:p>
            <a:pPr lvl="1"/>
            <a:r>
              <a:rPr lang="fr-FR" dirty="0"/>
              <a:t>Deuxième niveau</a:t>
            </a:r>
          </a:p>
        </p:txBody>
      </p:sp>
    </p:spTree>
    <p:extLst>
      <p:ext uri="{BB962C8B-B14F-4D97-AF65-F5344CB8AC3E}">
        <p14:creationId xmlns:p14="http://schemas.microsoft.com/office/powerpoint/2010/main" val="3066712076"/>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Titre seul">
    <p:bg>
      <p:bgRef idx="1001">
        <a:schemeClr val="bg1"/>
      </p:bgRef>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pied de page 2"/>
          <p:cNvSpPr>
            <a:spLocks noGrp="1"/>
          </p:cNvSpPr>
          <p:nvPr>
            <p:ph type="ftr" sz="quarter" idx="10"/>
          </p:nvPr>
        </p:nvSpPr>
        <p:spPr/>
        <p:txBody>
          <a:bodyPr/>
          <a:lstStyle/>
          <a:p>
            <a:r>
              <a:rPr lang="fr-FR">
                <a:solidFill>
                  <a:srgbClr val="002C52"/>
                </a:solidFill>
              </a:rPr>
              <a:t>Niveau de confidentialité  |  JJ/MM/AAAA  |  Présentateur</a:t>
            </a:r>
            <a:endParaRPr lang="fr-FR" dirty="0">
              <a:solidFill>
                <a:srgbClr val="002C52"/>
              </a:solidFill>
            </a:endParaRPr>
          </a:p>
        </p:txBody>
      </p:sp>
      <p:sp>
        <p:nvSpPr>
          <p:cNvPr id="6" name="Espace réservé du numéro de diapositive 5"/>
          <p:cNvSpPr>
            <a:spLocks noGrp="1"/>
          </p:cNvSpPr>
          <p:nvPr>
            <p:ph type="sldNum" sz="quarter" idx="13"/>
          </p:nvPr>
        </p:nvSpPr>
        <p:spPr/>
        <p:txBody>
          <a:bodyPr/>
          <a:lstStyle>
            <a:lvl1pPr algn="l">
              <a:defRPr/>
            </a:lvl1pPr>
          </a:lstStyle>
          <a:p>
            <a:fld id="{72F7D735-2684-4015-BC38-8C62B24B466E}" type="slidenum">
              <a:rPr smtClean="0">
                <a:solidFill>
                  <a:srgbClr val="0046FE"/>
                </a:solidFill>
              </a:rPr>
              <a:pPr/>
              <a:t>‹N°›</a:t>
            </a:fld>
            <a:endParaRPr dirty="0">
              <a:solidFill>
                <a:srgbClr val="0046FE"/>
              </a:solidFill>
            </a:endParaRPr>
          </a:p>
        </p:txBody>
      </p:sp>
    </p:spTree>
    <p:extLst>
      <p:ext uri="{BB962C8B-B14F-4D97-AF65-F5344CB8AC3E}">
        <p14:creationId xmlns:p14="http://schemas.microsoft.com/office/powerpoint/2010/main" val="3686612827"/>
      </p:ext>
    </p:extLst>
  </p:cSld>
  <p:clrMapOvr>
    <a:overrideClrMapping bg1="lt1" tx1="dk1" bg2="lt2" tx2="dk2" accent1="accent1" accent2="accent2" accent3="accent3" accent4="accent4" accent5="accent5" accent6="accent6" hlink="hlink" folHlink="folHlink"/>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preserve="1" userDrawn="1">
  <p:cSld name="FAQ">
    <p:bg>
      <p:bgPr>
        <a:solidFill>
          <a:schemeClr val="accent3"/>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6192000" cy="6858000"/>
          </a:xfrm>
          <a:prstGeom prst="rect">
            <a:avLst/>
          </a:prstGeom>
          <a:solidFill>
            <a:srgbClr val="D7D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prstClr val="white"/>
              </a:solidFill>
            </a:endParaRPr>
          </a:p>
        </p:txBody>
      </p:sp>
      <p:sp>
        <p:nvSpPr>
          <p:cNvPr id="9" name="Titre 1"/>
          <p:cNvSpPr>
            <a:spLocks noGrp="1"/>
          </p:cNvSpPr>
          <p:nvPr>
            <p:ph type="title"/>
          </p:nvPr>
        </p:nvSpPr>
        <p:spPr>
          <a:xfrm>
            <a:off x="6780077" y="2671754"/>
            <a:ext cx="4716599" cy="3031599"/>
          </a:xfrm>
        </p:spPr>
        <p:txBody>
          <a:bodyPr anchor="t"/>
          <a:lstStyle>
            <a:lvl1pPr>
              <a:lnSpc>
                <a:spcPct val="110000"/>
              </a:lnSpc>
              <a:defRPr sz="6000">
                <a:solidFill>
                  <a:schemeClr val="bg1"/>
                </a:solidFill>
              </a:defRPr>
            </a:lvl1pPr>
          </a:lstStyle>
          <a:p>
            <a:r>
              <a:rPr lang="fr-FR" dirty="0"/>
              <a:t>Cliquez et modifiez le titre</a:t>
            </a:r>
          </a:p>
        </p:txBody>
      </p:sp>
      <p:pic>
        <p:nvPicPr>
          <p:cNvPr id="3" name="Image 2">
            <a:extLst>
              <a:ext uri="{FF2B5EF4-FFF2-40B4-BE49-F238E27FC236}">
                <a16:creationId xmlns:a16="http://schemas.microsoft.com/office/drawing/2014/main" id="{8981C53B-4986-204B-8562-304F54D65D9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3393" y="1268761"/>
            <a:ext cx="4769708" cy="4769708"/>
          </a:xfrm>
          <a:prstGeom prst="rect">
            <a:avLst/>
          </a:prstGeom>
        </p:spPr>
      </p:pic>
    </p:spTree>
    <p:extLst>
      <p:ext uri="{BB962C8B-B14F-4D97-AF65-F5344CB8AC3E}">
        <p14:creationId xmlns:p14="http://schemas.microsoft.com/office/powerpoint/2010/main" val="1967247643"/>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preserve="1" userDrawn="1">
  <p:cSld name="Clôture">
    <p:bg>
      <p:bgPr>
        <a:solidFill>
          <a:schemeClr val="accent3"/>
        </a:solidFill>
        <a:effectLst/>
      </p:bgPr>
    </p:bg>
    <p:spTree>
      <p:nvGrpSpPr>
        <p:cNvPr id="1" name=""/>
        <p:cNvGrpSpPr/>
        <p:nvPr/>
      </p:nvGrpSpPr>
      <p:grpSpPr>
        <a:xfrm>
          <a:off x="0" y="0"/>
          <a:ext cx="0" cy="0"/>
          <a:chOff x="0" y="0"/>
          <a:chExt cx="0" cy="0"/>
        </a:xfrm>
      </p:grpSpPr>
      <p:sp>
        <p:nvSpPr>
          <p:cNvPr id="5" name="Sous-titre 2"/>
          <p:cNvSpPr>
            <a:spLocks noGrp="1"/>
          </p:cNvSpPr>
          <p:nvPr>
            <p:ph type="subTitle" idx="1" hasCustomPrompt="1"/>
          </p:nvPr>
        </p:nvSpPr>
        <p:spPr>
          <a:xfrm>
            <a:off x="4505901" y="2805754"/>
            <a:ext cx="6552803" cy="1246495"/>
          </a:xfrm>
        </p:spPr>
        <p:txBody>
          <a:bodyPr/>
          <a:lstStyle>
            <a:lvl1pPr marL="0" indent="0" algn="l">
              <a:lnSpc>
                <a:spcPct val="90000"/>
              </a:lnSpc>
              <a:buNone/>
              <a:defRPr sz="900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dirty="0"/>
              <a:t>Clôture</a:t>
            </a:r>
          </a:p>
        </p:txBody>
      </p:sp>
      <p:pic>
        <p:nvPicPr>
          <p:cNvPr id="7" name="Imag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321780" y="5856297"/>
            <a:ext cx="1440000" cy="680731"/>
          </a:xfrm>
          <a:prstGeom prst="rect">
            <a:avLst/>
          </a:prstGeom>
        </p:spPr>
      </p:pic>
      <p:sp>
        <p:nvSpPr>
          <p:cNvPr id="8" name="object 4"/>
          <p:cNvSpPr/>
          <p:nvPr userDrawn="1"/>
        </p:nvSpPr>
        <p:spPr>
          <a:xfrm>
            <a:off x="1847528" y="908720"/>
            <a:ext cx="2736304" cy="3384376"/>
          </a:xfrm>
          <a:prstGeom prst="rect">
            <a:avLst/>
          </a:prstGeom>
          <a:blipFill>
            <a:blip r:embed="rId3" cstate="email">
              <a:extLst>
                <a:ext uri="{28A0092B-C50C-407E-A947-70E740481C1C}">
                  <a14:useLocalDpi xmlns:a14="http://schemas.microsoft.com/office/drawing/2010/main"/>
                </a:ext>
              </a:extLst>
            </a:blip>
            <a:srcRect/>
            <a:stretch>
              <a:fillRect/>
            </a:stretch>
          </a:blipFill>
        </p:spPr>
        <p:txBody>
          <a:bodyPr wrap="square" lIns="0" tIns="0" rIns="0" bIns="0" rtlCol="0"/>
          <a:lstStyle/>
          <a:p>
            <a:endParaRPr sz="663">
              <a:solidFill>
                <a:srgbClr val="002C52"/>
              </a:solidFill>
            </a:endParaRPr>
          </a:p>
        </p:txBody>
      </p:sp>
    </p:spTree>
    <p:extLst>
      <p:ext uri="{BB962C8B-B14F-4D97-AF65-F5344CB8AC3E}">
        <p14:creationId xmlns:p14="http://schemas.microsoft.com/office/powerpoint/2010/main" val="38154403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userDrawn="1">
  <p:cSld name="Title and content - logo at the bottom">
    <p:spTree>
      <p:nvGrpSpPr>
        <p:cNvPr id="1" name=""/>
        <p:cNvGrpSpPr/>
        <p:nvPr/>
      </p:nvGrpSpPr>
      <p:grpSpPr>
        <a:xfrm>
          <a:off x="0" y="0"/>
          <a:ext cx="0" cy="0"/>
          <a:chOff x="0" y="0"/>
          <a:chExt cx="0" cy="0"/>
        </a:xfrm>
      </p:grpSpPr>
      <p:sp>
        <p:nvSpPr>
          <p:cNvPr id="3" name="Espace réservé du texte 2"/>
          <p:cNvSpPr>
            <a:spLocks noGrp="1"/>
          </p:cNvSpPr>
          <p:nvPr>
            <p:ph type="body" sz="quarter" idx="11" hasCustomPrompt="1"/>
          </p:nvPr>
        </p:nvSpPr>
        <p:spPr>
          <a:xfrm>
            <a:off x="432449" y="1284916"/>
            <a:ext cx="11426196" cy="4680744"/>
          </a:xfrm>
          <a:prstGeom prst="rect">
            <a:avLst/>
          </a:prstGeom>
        </p:spPr>
        <p:txBody>
          <a:bodyPr>
            <a:normAutofit/>
          </a:bodyPr>
          <a:lstStyle>
            <a:lvl1pPr marL="457189" indent="-457189">
              <a:buClr>
                <a:schemeClr val="accent1"/>
              </a:buClr>
              <a:buSzPct val="100000"/>
              <a:buFont typeface="Police système"/>
              <a:buChar char="›"/>
              <a:defRPr sz="2667">
                <a:solidFill>
                  <a:schemeClr val="tx1"/>
                </a:solidFill>
                <a:latin typeface="Segoe UI" panose="020B0502040204020203" pitchFamily="34" charset="0"/>
                <a:cs typeface="Segoe UI" panose="020B0502040204020203" pitchFamily="34" charset="0"/>
              </a:defRPr>
            </a:lvl1pPr>
            <a:lvl2pPr marL="990575" indent="-380990">
              <a:buClr>
                <a:schemeClr val="accent1"/>
              </a:buClr>
              <a:buSzPct val="100000"/>
              <a:buFont typeface="Police système"/>
              <a:buChar char="›"/>
              <a:defRPr sz="2667" b="1">
                <a:solidFill>
                  <a:schemeClr val="tx1"/>
                </a:solidFill>
                <a:latin typeface="Segoe UI" panose="020B0502040204020203" pitchFamily="34" charset="0"/>
                <a:cs typeface="Segoe UI" panose="020B0502040204020203" pitchFamily="34" charset="0"/>
              </a:defRPr>
            </a:lvl2pPr>
            <a:lvl3pPr marL="1523962" indent="-304792">
              <a:buClr>
                <a:schemeClr val="accent1"/>
              </a:buClr>
              <a:buSzPct val="70000"/>
              <a:buFont typeface="STIXGeneral-Regular" pitchFamily="2" charset="2"/>
              <a:buChar char="⟶"/>
              <a:defRPr sz="2400">
                <a:solidFill>
                  <a:schemeClr val="tx1"/>
                </a:solidFill>
              </a:defRPr>
            </a:lvl3pPr>
            <a:lvl4pPr marL="2133547" indent="-304792">
              <a:buClr>
                <a:schemeClr val="accent1"/>
              </a:buClr>
              <a:buSzPct val="100000"/>
              <a:buFont typeface="Police système"/>
              <a:buChar char="›"/>
              <a:defRPr sz="2133">
                <a:solidFill>
                  <a:schemeClr val="tx1"/>
                </a:solidFill>
                <a:latin typeface="Segoe UI" panose="020B0502040204020203" pitchFamily="34" charset="0"/>
                <a:cs typeface="Segoe UI" panose="020B0502040204020203" pitchFamily="34" charset="0"/>
              </a:defRPr>
            </a:lvl4pPr>
            <a:lvl5pPr marL="2743131" indent="-304792">
              <a:buClr>
                <a:schemeClr val="accent1"/>
              </a:buClr>
              <a:buSzPct val="70000"/>
              <a:buFont typeface="STIXGeneral-Regular" pitchFamily="2" charset="2"/>
              <a:buChar char="⟶"/>
              <a:defRPr sz="2133">
                <a:solidFill>
                  <a:schemeClr val="tx1"/>
                </a:solidFill>
              </a:defRPr>
            </a:lvl5pPr>
          </a:lstStyle>
          <a:p>
            <a:pPr lvl="0"/>
            <a:r>
              <a:rPr lang="fr-FR"/>
              <a:t>Texte</a:t>
            </a:r>
          </a:p>
          <a:p>
            <a:pPr lvl="1"/>
            <a:r>
              <a:rPr lang="fr-FR"/>
              <a:t>2nd </a:t>
            </a:r>
            <a:r>
              <a:rPr lang="fr-FR" err="1"/>
              <a:t>level</a:t>
            </a:r>
            <a:endParaRPr lang="fr-FR"/>
          </a:p>
          <a:p>
            <a:pPr lvl="3"/>
            <a:r>
              <a:rPr lang="fr-FR"/>
              <a:t>4th </a:t>
            </a:r>
            <a:r>
              <a:rPr lang="fr-FR" err="1"/>
              <a:t>level</a:t>
            </a:r>
            <a:endParaRPr lang="fr-FR"/>
          </a:p>
        </p:txBody>
      </p:sp>
      <p:sp>
        <p:nvSpPr>
          <p:cNvPr id="8" name="Titre 1">
            <a:extLst>
              <a:ext uri="{FF2B5EF4-FFF2-40B4-BE49-F238E27FC236}">
                <a16:creationId xmlns:a16="http://schemas.microsoft.com/office/drawing/2014/main" id="{5B4DFFD7-A543-F243-8BD6-AF24279B98C7}"/>
              </a:ext>
            </a:extLst>
          </p:cNvPr>
          <p:cNvSpPr>
            <a:spLocks noGrp="1"/>
          </p:cNvSpPr>
          <p:nvPr>
            <p:ph type="title" hasCustomPrompt="1"/>
          </p:nvPr>
        </p:nvSpPr>
        <p:spPr>
          <a:xfrm>
            <a:off x="322286" y="208818"/>
            <a:ext cx="11534353" cy="474489"/>
          </a:xfrm>
          <a:prstGeom prst="rect">
            <a:avLst/>
          </a:prstGeom>
        </p:spPr>
        <p:txBody>
          <a:bodyPr/>
          <a:lstStyle>
            <a:lvl1pPr algn="l">
              <a:lnSpc>
                <a:spcPts val="3733"/>
              </a:lnSpc>
              <a:defRPr sz="3200" b="1" cap="none" baseline="0">
                <a:solidFill>
                  <a:schemeClr val="tx1"/>
                </a:solidFill>
                <a:latin typeface="Segoe UI" panose="020B0502040204020203" pitchFamily="34" charset="0"/>
                <a:cs typeface="Segoe UI" panose="020B0502040204020203" pitchFamily="34" charset="0"/>
              </a:defRPr>
            </a:lvl1pPr>
          </a:lstStyle>
          <a:p>
            <a:r>
              <a:rPr lang="fr-FR"/>
              <a:t>This </a:t>
            </a:r>
            <a:r>
              <a:rPr lang="fr-FR" err="1"/>
              <a:t>is</a:t>
            </a:r>
            <a:r>
              <a:rPr lang="fr-FR"/>
              <a:t> the </a:t>
            </a:r>
            <a:r>
              <a:rPr lang="fr-FR" err="1"/>
              <a:t>title</a:t>
            </a:r>
            <a:endParaRPr lang="fr-FR"/>
          </a:p>
        </p:txBody>
      </p:sp>
      <p:cxnSp>
        <p:nvCxnSpPr>
          <p:cNvPr id="9" name="Connecteur droit 8">
            <a:extLst>
              <a:ext uri="{FF2B5EF4-FFF2-40B4-BE49-F238E27FC236}">
                <a16:creationId xmlns:a16="http://schemas.microsoft.com/office/drawing/2014/main" id="{8522F196-75F0-454E-8E2C-F652172F4A56}"/>
              </a:ext>
            </a:extLst>
          </p:cNvPr>
          <p:cNvCxnSpPr>
            <a:cxnSpLocks/>
          </p:cNvCxnSpPr>
          <p:nvPr userDrawn="1"/>
        </p:nvCxnSpPr>
        <p:spPr>
          <a:xfrm>
            <a:off x="322288"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6" name="Image 5">
            <a:extLst>
              <a:ext uri="{FF2B5EF4-FFF2-40B4-BE49-F238E27FC236}">
                <a16:creationId xmlns:a16="http://schemas.microsoft.com/office/drawing/2014/main" id="{12EEA996-4281-492F-9FF5-8B1B17BA949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816" t="28445" r="18054" b="30115"/>
          <a:stretch/>
        </p:blipFill>
        <p:spPr>
          <a:xfrm>
            <a:off x="10860721" y="235285"/>
            <a:ext cx="1008992" cy="421556"/>
          </a:xfrm>
          <a:prstGeom prst="rect">
            <a:avLst/>
          </a:prstGeom>
        </p:spPr>
      </p:pic>
    </p:spTree>
    <p:extLst>
      <p:ext uri="{BB962C8B-B14F-4D97-AF65-F5344CB8AC3E}">
        <p14:creationId xmlns:p14="http://schemas.microsoft.com/office/powerpoint/2010/main" val="24965385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userDrawn="1">
  <p:cSld name="Titre et contenu - logo en haut">
    <p:bg>
      <p:bgPr>
        <a:solidFill>
          <a:srgbClr val="FFFFFF"/>
        </a:solidFill>
        <a:effectLst/>
      </p:bgPr>
    </p:bg>
    <p:spTree>
      <p:nvGrpSpPr>
        <p:cNvPr id="1" name=""/>
        <p:cNvGrpSpPr/>
        <p:nvPr/>
      </p:nvGrpSpPr>
      <p:grpSpPr>
        <a:xfrm>
          <a:off x="0" y="0"/>
          <a:ext cx="0" cy="0"/>
          <a:chOff x="0" y="0"/>
          <a:chExt cx="0" cy="0"/>
        </a:xfrm>
      </p:grpSpPr>
      <p:sp>
        <p:nvSpPr>
          <p:cNvPr id="9" name="Espace réservé du texte 2"/>
          <p:cNvSpPr>
            <a:spLocks noGrp="1"/>
          </p:cNvSpPr>
          <p:nvPr>
            <p:ph type="body" sz="quarter" idx="11" hasCustomPrompt="1"/>
          </p:nvPr>
        </p:nvSpPr>
        <p:spPr>
          <a:xfrm>
            <a:off x="432449" y="1284916"/>
            <a:ext cx="11426196" cy="1553182"/>
          </a:xfrm>
          <a:prstGeom prst="rect">
            <a:avLst/>
          </a:prstGeom>
        </p:spPr>
        <p:txBody>
          <a:bodyPr/>
          <a:lstStyle>
            <a:lvl1pPr marL="457189" indent="-457189">
              <a:buClr>
                <a:schemeClr val="accent1"/>
              </a:buClr>
              <a:buSzPct val="100000"/>
              <a:buFont typeface="Police système"/>
              <a:buChar char="›"/>
              <a:defRPr sz="3200">
                <a:solidFill>
                  <a:schemeClr val="bg2"/>
                </a:solidFill>
                <a:latin typeface="Corbel" panose="020B0503020204020204" pitchFamily="34" charset="0"/>
              </a:defRPr>
            </a:lvl1pPr>
            <a:lvl2pPr marL="990575" indent="-380990">
              <a:buClr>
                <a:schemeClr val="accent1"/>
              </a:buClr>
              <a:buSzPct val="100000"/>
              <a:buFont typeface="Police système"/>
              <a:buChar char="›"/>
              <a:defRPr sz="2667" b="1">
                <a:solidFill>
                  <a:schemeClr val="bg2"/>
                </a:solidFill>
                <a:latin typeface="Corbel" panose="020B0503020204020204" pitchFamily="34" charset="0"/>
              </a:defRPr>
            </a:lvl2pPr>
            <a:lvl3pPr marL="1523962" indent="-304792">
              <a:buClr>
                <a:schemeClr val="accent1"/>
              </a:buClr>
              <a:buSzPct val="70000"/>
              <a:buFont typeface="STIXGeneral-Regular" pitchFamily="2" charset="2"/>
              <a:buChar char="⟶"/>
              <a:defRPr sz="2400">
                <a:solidFill>
                  <a:schemeClr val="tx1"/>
                </a:solidFill>
              </a:defRPr>
            </a:lvl3pPr>
            <a:lvl4pPr marL="2133547" indent="-304792">
              <a:buClr>
                <a:schemeClr val="accent1"/>
              </a:buClr>
              <a:buSzPct val="100000"/>
              <a:buFont typeface="Police système"/>
              <a:buChar char="›"/>
              <a:defRPr sz="2133">
                <a:solidFill>
                  <a:schemeClr val="bg2"/>
                </a:solidFill>
                <a:latin typeface="Corbel" panose="020B0503020204020204" pitchFamily="34" charset="0"/>
              </a:defRPr>
            </a:lvl4pPr>
            <a:lvl5pPr marL="2743131" indent="-304792">
              <a:buClr>
                <a:schemeClr val="accent1"/>
              </a:buClr>
              <a:buSzPct val="70000"/>
              <a:buFont typeface="STIXGeneral-Regular" pitchFamily="2" charset="2"/>
              <a:buChar char="⟶"/>
              <a:defRPr sz="2133">
                <a:solidFill>
                  <a:schemeClr val="tx1"/>
                </a:solidFill>
              </a:defRPr>
            </a:lvl5pPr>
          </a:lstStyle>
          <a:p>
            <a:pPr lvl="0"/>
            <a:r>
              <a:rPr lang="fr-FR"/>
              <a:t>Texte</a:t>
            </a:r>
          </a:p>
          <a:p>
            <a:pPr lvl="1"/>
            <a:r>
              <a:rPr lang="fr-FR"/>
              <a:t>2nd </a:t>
            </a:r>
            <a:r>
              <a:rPr lang="fr-FR" err="1"/>
              <a:t>level</a:t>
            </a:r>
            <a:endParaRPr lang="fr-FR"/>
          </a:p>
          <a:p>
            <a:pPr lvl="3"/>
            <a:r>
              <a:rPr lang="fr-FR"/>
              <a:t>4th </a:t>
            </a:r>
            <a:r>
              <a:rPr lang="fr-FR" err="1"/>
              <a:t>level</a:t>
            </a:r>
            <a:endParaRPr lang="fr-FR"/>
          </a:p>
        </p:txBody>
      </p:sp>
      <p:sp>
        <p:nvSpPr>
          <p:cNvPr id="7" name="Titre 1">
            <a:extLst>
              <a:ext uri="{FF2B5EF4-FFF2-40B4-BE49-F238E27FC236}">
                <a16:creationId xmlns:a16="http://schemas.microsoft.com/office/drawing/2014/main" id="{1839329D-F48B-D145-A075-4145430F7800}"/>
              </a:ext>
            </a:extLst>
          </p:cNvPr>
          <p:cNvSpPr>
            <a:spLocks noGrp="1"/>
          </p:cNvSpPr>
          <p:nvPr>
            <p:ph type="title" hasCustomPrompt="1"/>
          </p:nvPr>
        </p:nvSpPr>
        <p:spPr>
          <a:xfrm>
            <a:off x="322287" y="208818"/>
            <a:ext cx="11713301" cy="474489"/>
          </a:xfrm>
          <a:prstGeom prst="rect">
            <a:avLst/>
          </a:prstGeom>
        </p:spPr>
        <p:txBody>
          <a:bodyPr/>
          <a:lstStyle>
            <a:lvl1pPr algn="l">
              <a:lnSpc>
                <a:spcPts val="3733"/>
              </a:lnSpc>
              <a:defRPr sz="3200" b="1" cap="none" baseline="0">
                <a:solidFill>
                  <a:schemeClr val="tx1"/>
                </a:solidFill>
                <a:latin typeface="Corbel" panose="020B0503020204020204" pitchFamily="34" charset="0"/>
              </a:defRPr>
            </a:lvl1pPr>
          </a:lstStyle>
          <a:p>
            <a:r>
              <a:rPr lang="fr-FR"/>
              <a:t>This </a:t>
            </a:r>
            <a:r>
              <a:rPr lang="fr-FR" err="1"/>
              <a:t>is</a:t>
            </a:r>
            <a:r>
              <a:rPr lang="fr-FR"/>
              <a:t> the </a:t>
            </a:r>
            <a:r>
              <a:rPr lang="fr-FR" err="1"/>
              <a:t>title</a:t>
            </a:r>
            <a:endParaRPr lang="fr-FR"/>
          </a:p>
        </p:txBody>
      </p:sp>
      <p:cxnSp>
        <p:nvCxnSpPr>
          <p:cNvPr id="8" name="Connecteur droit 7">
            <a:extLst>
              <a:ext uri="{FF2B5EF4-FFF2-40B4-BE49-F238E27FC236}">
                <a16:creationId xmlns:a16="http://schemas.microsoft.com/office/drawing/2014/main" id="{ACA5E7DE-65FD-E04E-9850-9C736E7D5BC0}"/>
              </a:ext>
            </a:extLst>
          </p:cNvPr>
          <p:cNvCxnSpPr>
            <a:cxnSpLocks/>
          </p:cNvCxnSpPr>
          <p:nvPr userDrawn="1"/>
        </p:nvCxnSpPr>
        <p:spPr>
          <a:xfrm>
            <a:off x="322288"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6" name="Image 5">
            <a:extLst>
              <a:ext uri="{FF2B5EF4-FFF2-40B4-BE49-F238E27FC236}">
                <a16:creationId xmlns:a16="http://schemas.microsoft.com/office/drawing/2014/main" id="{24EED7DA-2C87-644F-BBBE-D9C878B575F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58949" y="6213310"/>
            <a:ext cx="1597692" cy="338335"/>
          </a:xfrm>
          <a:prstGeom prst="rect">
            <a:avLst/>
          </a:prstGeom>
        </p:spPr>
      </p:pic>
    </p:spTree>
    <p:extLst>
      <p:ext uri="{BB962C8B-B14F-4D97-AF65-F5344CB8AC3E}">
        <p14:creationId xmlns:p14="http://schemas.microsoft.com/office/powerpoint/2010/main" val="12361688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userDrawn="1">
  <p:cSld name="Empty Dark Blue">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lvl1pPr>
              <a:defRPr>
                <a:solidFill>
                  <a:schemeClr val="bg1"/>
                </a:solidFill>
              </a:defRPr>
            </a:lvl1pPr>
          </a:lstStyle>
          <a:p>
            <a:r>
              <a:rPr lang="en-US" noProof="0"/>
              <a:t>Cegid Retail - Never Miss a Sale</a:t>
            </a:r>
            <a:endParaRPr lang="en-GB" noProof="0"/>
          </a:p>
        </p:txBody>
      </p:sp>
      <p:sp>
        <p:nvSpPr>
          <p:cNvPr id="4" name="Espace réservé du numéro de diapositive 3"/>
          <p:cNvSpPr>
            <a:spLocks noGrp="1"/>
          </p:cNvSpPr>
          <p:nvPr>
            <p:ph type="sldNum" sz="quarter" idx="11"/>
          </p:nvPr>
        </p:nvSpPr>
        <p:spPr/>
        <p:txBody>
          <a:bodyPr/>
          <a:lstStyle>
            <a:lvl1pPr algn="l">
              <a:defRPr>
                <a:solidFill>
                  <a:schemeClr val="accent4"/>
                </a:solidFill>
              </a:defRPr>
            </a:lvl1pPr>
          </a:lstStyle>
          <a:p>
            <a:fld id="{72F7D735-2684-4015-BC38-8C62B24B466E}" type="slidenum">
              <a:rPr lang="en-GB" smtClean="0"/>
              <a:pPr/>
              <a:t>‹N°›</a:t>
            </a:fld>
            <a:endParaRPr lang="en-GB"/>
          </a:p>
        </p:txBody>
      </p:sp>
      <p:pic>
        <p:nvPicPr>
          <p:cNvPr id="5" name="Image 6">
            <a:extLst>
              <a:ext uri="{FF2B5EF4-FFF2-40B4-BE49-F238E27FC236}">
                <a16:creationId xmlns:a16="http://schemas.microsoft.com/office/drawing/2014/main" id="{A030DBAF-4676-4049-A18B-673F943FA63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131827" y="6358679"/>
            <a:ext cx="818799" cy="387071"/>
          </a:xfrm>
          <a:prstGeom prst="rect">
            <a:avLst/>
          </a:prstGeom>
        </p:spPr>
      </p:pic>
    </p:spTree>
    <p:extLst>
      <p:ext uri="{BB962C8B-B14F-4D97-AF65-F5344CB8AC3E}">
        <p14:creationId xmlns:p14="http://schemas.microsoft.com/office/powerpoint/2010/main" val="285328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F81F9C-E1BA-4C83-804B-D0F83E1408BC}"/>
              </a:ext>
            </a:extLst>
          </p:cNvPr>
          <p:cNvSpPr>
            <a:spLocks noGrp="1"/>
          </p:cNvSpPr>
          <p:nvPr>
            <p:ph type="title"/>
          </p:nvPr>
        </p:nvSpPr>
        <p:spPr/>
        <p:txBody>
          <a:bodyPr/>
          <a:lstStyle/>
          <a:p>
            <a:r>
              <a:rPr lang="fr-FR"/>
              <a:t>Modifiez le style du titre</a:t>
            </a:r>
          </a:p>
        </p:txBody>
      </p:sp>
      <p:cxnSp>
        <p:nvCxnSpPr>
          <p:cNvPr id="3" name="Connecteur droit 2">
            <a:extLst>
              <a:ext uri="{FF2B5EF4-FFF2-40B4-BE49-F238E27FC236}">
                <a16:creationId xmlns:a16="http://schemas.microsoft.com/office/drawing/2014/main" id="{7ACBB9D9-DDCA-4E99-82D4-886D8AFDA697}"/>
              </a:ext>
            </a:extLst>
          </p:cNvPr>
          <p:cNvCxnSpPr/>
          <p:nvPr userDrawn="1"/>
        </p:nvCxnSpPr>
        <p:spPr>
          <a:xfrm>
            <a:off x="1" y="576000"/>
            <a:ext cx="12200219"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Espace réservé du texte 4">
            <a:extLst>
              <a:ext uri="{FF2B5EF4-FFF2-40B4-BE49-F238E27FC236}">
                <a16:creationId xmlns:a16="http://schemas.microsoft.com/office/drawing/2014/main" id="{0F76665D-B97B-4D01-8D75-F33BFCED33DE}"/>
              </a:ext>
            </a:extLst>
          </p:cNvPr>
          <p:cNvSpPr>
            <a:spLocks noGrp="1"/>
          </p:cNvSpPr>
          <p:nvPr>
            <p:ph type="body" sz="quarter" idx="10"/>
          </p:nvPr>
        </p:nvSpPr>
        <p:spPr>
          <a:xfrm>
            <a:off x="695326" y="1556793"/>
            <a:ext cx="10801351" cy="1699868"/>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p:txBody>
      </p:sp>
    </p:spTree>
    <p:extLst>
      <p:ext uri="{BB962C8B-B14F-4D97-AF65-F5344CB8AC3E}">
        <p14:creationId xmlns:p14="http://schemas.microsoft.com/office/powerpoint/2010/main" val="269081500"/>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userDrawn="1">
  <p:cSld name="Only title">
    <p:bg>
      <p:bgRef idx="1001">
        <a:schemeClr val="bg1"/>
      </p:bgRef>
    </p:bg>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a:t>Click and change the title</a:t>
            </a:r>
          </a:p>
        </p:txBody>
      </p:sp>
      <p:sp>
        <p:nvSpPr>
          <p:cNvPr id="3" name="Espace réservé du pied de page 2"/>
          <p:cNvSpPr>
            <a:spLocks noGrp="1"/>
          </p:cNvSpPr>
          <p:nvPr>
            <p:ph type="ftr" sz="quarter" idx="10"/>
          </p:nvPr>
        </p:nvSpPr>
        <p:spPr/>
        <p:txBody>
          <a:bodyPr/>
          <a:lstStyle/>
          <a:p>
            <a:r>
              <a:rPr lang="en-GB" noProof="0"/>
              <a:t>Confidentiality level |  MM/DD/YYYY  |  Speaker</a:t>
            </a:r>
          </a:p>
        </p:txBody>
      </p:sp>
      <p:sp>
        <p:nvSpPr>
          <p:cNvPr id="6" name="Espace réservé du numéro de diapositive 5"/>
          <p:cNvSpPr>
            <a:spLocks noGrp="1"/>
          </p:cNvSpPr>
          <p:nvPr>
            <p:ph type="sldNum" sz="quarter" idx="13"/>
          </p:nvPr>
        </p:nvSpPr>
        <p:spPr/>
        <p:txBody>
          <a:bodyPr/>
          <a:lstStyle>
            <a:lvl1pPr algn="l">
              <a:defRPr/>
            </a:lvl1pPr>
          </a:lstStyle>
          <a:p>
            <a:fld id="{72F7D735-2684-4015-BC38-8C62B24B466E}" type="slidenum">
              <a:rPr lang="en-GB" noProof="0" smtClean="0"/>
              <a:pPr/>
              <a:t>‹N°›</a:t>
            </a:fld>
            <a:endParaRPr lang="en-GB" noProof="0"/>
          </a:p>
        </p:txBody>
      </p:sp>
    </p:spTree>
    <p:extLst>
      <p:ext uri="{BB962C8B-B14F-4D97-AF65-F5344CB8AC3E}">
        <p14:creationId xmlns:p14="http://schemas.microsoft.com/office/powerpoint/2010/main" val="2248217513"/>
      </p:ext>
    </p:extLst>
  </p:cSld>
  <p:clrMapOvr>
    <a:overrideClrMapping bg1="lt1" tx1="dk1" bg2="lt2" tx2="dk2" accent1="accent1" accent2="accent2" accent3="accent3" accent4="accent4" accent5="accent5" accent6="accent6" hlink="hlink" folHlink="folHlink"/>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userDrawn="1">
  <p:cSld name="Titre et contenu - logo en bas">
    <p:spTree>
      <p:nvGrpSpPr>
        <p:cNvPr id="1" name=""/>
        <p:cNvGrpSpPr/>
        <p:nvPr/>
      </p:nvGrpSpPr>
      <p:grpSpPr>
        <a:xfrm>
          <a:off x="0" y="0"/>
          <a:ext cx="0" cy="0"/>
          <a:chOff x="0" y="0"/>
          <a:chExt cx="0" cy="0"/>
        </a:xfrm>
      </p:grpSpPr>
      <p:sp>
        <p:nvSpPr>
          <p:cNvPr id="6" name="Rectangle 5"/>
          <p:cNvSpPr/>
          <p:nvPr userDrawn="1"/>
        </p:nvSpPr>
        <p:spPr>
          <a:xfrm>
            <a:off x="2" y="1"/>
            <a:ext cx="12193183" cy="932723"/>
          </a:xfrm>
          <a:prstGeom prst="rect">
            <a:avLst/>
          </a:prstGeom>
          <a:solidFill>
            <a:schemeClr val="accent2"/>
          </a:solidFill>
          <a:ln w="63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err="1">
              <a:solidFill>
                <a:srgbClr val="323848">
                  <a:lumMod val="50000"/>
                  <a:lumOff val="50000"/>
                </a:srgbClr>
              </a:solidFill>
            </a:endParaRPr>
          </a:p>
        </p:txBody>
      </p:sp>
      <p:sp>
        <p:nvSpPr>
          <p:cNvPr id="3" name="Espace réservé du texte 2"/>
          <p:cNvSpPr>
            <a:spLocks noGrp="1"/>
          </p:cNvSpPr>
          <p:nvPr>
            <p:ph type="body" sz="quarter" idx="11" hasCustomPrompt="1"/>
          </p:nvPr>
        </p:nvSpPr>
        <p:spPr>
          <a:xfrm>
            <a:off x="432450" y="1284917"/>
            <a:ext cx="11426196" cy="2632431"/>
          </a:xfrm>
          <a:prstGeom prst="rect">
            <a:avLst/>
          </a:prstGeom>
        </p:spPr>
        <p:txBody>
          <a:bodyPr/>
          <a:lstStyle>
            <a:lvl1pPr marL="457178" indent="-457178">
              <a:buClr>
                <a:schemeClr val="accent3"/>
              </a:buClr>
              <a:buFont typeface="Wingdings" panose="05000000000000000000" pitchFamily="2" charset="2"/>
              <a:buChar char="n"/>
              <a:defRPr sz="3200">
                <a:solidFill>
                  <a:schemeClr val="bg2">
                    <a:lumMod val="25000"/>
                  </a:schemeClr>
                </a:solidFill>
              </a:defRPr>
            </a:lvl1pPr>
            <a:lvl2pPr marL="990550" indent="-380981">
              <a:buClr>
                <a:schemeClr val="accent2"/>
              </a:buClr>
              <a:buFont typeface="Arial" panose="020B0604020202020204" pitchFamily="34" charset="0"/>
              <a:buChar char="•"/>
              <a:defRPr sz="2933">
                <a:solidFill>
                  <a:schemeClr val="bg2">
                    <a:lumMod val="25000"/>
                  </a:schemeClr>
                </a:solidFill>
              </a:defRPr>
            </a:lvl2pPr>
            <a:lvl3pPr marL="1523925" indent="-304784">
              <a:buClr>
                <a:schemeClr val="accent2"/>
              </a:buClr>
              <a:buFont typeface="Arial" panose="020B0604020202020204" pitchFamily="34" charset="0"/>
              <a:buChar char="•"/>
              <a:defRPr sz="2667">
                <a:solidFill>
                  <a:schemeClr val="bg2">
                    <a:lumMod val="25000"/>
                  </a:schemeClr>
                </a:solidFill>
              </a:defRPr>
            </a:lvl3pPr>
            <a:lvl4pPr marL="2133493" indent="-304784">
              <a:buClr>
                <a:schemeClr val="accent2"/>
              </a:buClr>
              <a:buFont typeface="Arial" panose="020B0604020202020204" pitchFamily="34" charset="0"/>
              <a:buChar char="•"/>
              <a:defRPr sz="2400">
                <a:solidFill>
                  <a:schemeClr val="bg2">
                    <a:lumMod val="25000"/>
                  </a:schemeClr>
                </a:solidFill>
              </a:defRPr>
            </a:lvl4pPr>
            <a:lvl5pPr marL="2743062" indent="-304784">
              <a:buClr>
                <a:schemeClr val="accent2"/>
              </a:buClr>
              <a:buFont typeface="Arial" panose="020B0604020202020204" pitchFamily="34" charset="0"/>
              <a:buChar char="•"/>
              <a:defRPr sz="2400">
                <a:solidFill>
                  <a:schemeClr val="bg2">
                    <a:lumMod val="25000"/>
                  </a:schemeClr>
                </a:solidFill>
              </a:defRPr>
            </a:lvl5pPr>
          </a:lstStyle>
          <a:p>
            <a:pPr lvl="0"/>
            <a:r>
              <a:rPr lang="fr-FR" dirty="0"/>
              <a:t>Change the </a:t>
            </a:r>
            <a:r>
              <a:rPr lang="fr-FR" dirty="0" err="1"/>
              <a:t>text</a:t>
            </a:r>
            <a:endParaRPr lang="fr-FR" dirty="0"/>
          </a:p>
          <a:p>
            <a:pPr lvl="1"/>
            <a:r>
              <a:rPr lang="fr-FR" dirty="0"/>
              <a:t>2nd </a:t>
            </a:r>
            <a:r>
              <a:rPr lang="fr-FR" dirty="0" err="1"/>
              <a:t>level</a:t>
            </a:r>
            <a:endParaRPr lang="fr-FR" dirty="0"/>
          </a:p>
          <a:p>
            <a:pPr lvl="2"/>
            <a:r>
              <a:rPr lang="fr-FR" dirty="0"/>
              <a:t>3rd </a:t>
            </a:r>
            <a:r>
              <a:rPr lang="fr-FR" dirty="0" err="1"/>
              <a:t>level</a:t>
            </a:r>
            <a:endParaRPr lang="fr-FR" dirty="0"/>
          </a:p>
          <a:p>
            <a:pPr lvl="3"/>
            <a:r>
              <a:rPr lang="fr-FR" dirty="0"/>
              <a:t>4th </a:t>
            </a:r>
            <a:r>
              <a:rPr lang="fr-FR" dirty="0" err="1"/>
              <a:t>level</a:t>
            </a:r>
            <a:endParaRPr lang="fr-FR" dirty="0"/>
          </a:p>
          <a:p>
            <a:pPr lvl="4"/>
            <a:r>
              <a:rPr lang="fr-FR" dirty="0"/>
              <a:t>5th </a:t>
            </a:r>
            <a:r>
              <a:rPr lang="fr-FR" dirty="0" err="1"/>
              <a:t>level</a:t>
            </a:r>
            <a:endParaRPr lang="fr-FR" dirty="0"/>
          </a:p>
        </p:txBody>
      </p:sp>
      <p:pic>
        <p:nvPicPr>
          <p:cNvPr id="11" name="Imag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27069" y="6266559"/>
            <a:ext cx="1146811" cy="408940"/>
          </a:xfrm>
          <a:prstGeom prst="rect">
            <a:avLst/>
          </a:prstGeom>
        </p:spPr>
      </p:pic>
      <p:sp>
        <p:nvSpPr>
          <p:cNvPr id="10" name="Titre 1"/>
          <p:cNvSpPr>
            <a:spLocks noGrp="1"/>
          </p:cNvSpPr>
          <p:nvPr>
            <p:ph type="title" hasCustomPrompt="1"/>
          </p:nvPr>
        </p:nvSpPr>
        <p:spPr>
          <a:xfrm>
            <a:off x="322288" y="206681"/>
            <a:ext cx="11713301" cy="478764"/>
          </a:xfrm>
          <a:prstGeom prst="rect">
            <a:avLst/>
          </a:prstGeom>
        </p:spPr>
        <p:txBody>
          <a:bodyPr/>
          <a:lstStyle>
            <a:lvl1pPr algn="l">
              <a:lnSpc>
                <a:spcPts val="3733"/>
              </a:lnSpc>
              <a:defRPr sz="3200" b="0" cap="none" baseline="0">
                <a:solidFill>
                  <a:schemeClr val="bg1"/>
                </a:solidFill>
              </a:defRPr>
            </a:lvl1pPr>
          </a:lstStyle>
          <a:p>
            <a:r>
              <a:rPr lang="fr-FR" dirty="0"/>
              <a:t>THIS IS THE TITLE</a:t>
            </a:r>
          </a:p>
        </p:txBody>
      </p:sp>
    </p:spTree>
    <p:extLst>
      <p:ext uri="{BB962C8B-B14F-4D97-AF65-F5344CB8AC3E}">
        <p14:creationId xmlns:p14="http://schemas.microsoft.com/office/powerpoint/2010/main" val="31314766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Verbatim">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p>
            <a:endParaRPr lang="fr-FR"/>
          </a:p>
        </p:txBody>
      </p:sp>
      <p:sp>
        <p:nvSpPr>
          <p:cNvPr id="4" name="Espace réservé du numéro de diapositive 3"/>
          <p:cNvSpPr>
            <a:spLocks noGrp="1"/>
          </p:cNvSpPr>
          <p:nvPr>
            <p:ph type="sldNum" sz="quarter" idx="11"/>
          </p:nvPr>
        </p:nvSpPr>
        <p:spPr/>
        <p:txBody>
          <a:bodyPr/>
          <a:lstStyle>
            <a:lvl1pPr algn="l">
              <a:defRPr/>
            </a:lvl1pPr>
          </a:lstStyle>
          <a:p>
            <a:fld id="{72F7D735-2684-4015-BC38-8C62B24B466E}" type="slidenum">
              <a:rPr lang="fr-FR" smtClean="0"/>
              <a:pPr/>
              <a:t>‹N°›</a:t>
            </a:fld>
            <a:endParaRPr lang="fr-FR"/>
          </a:p>
        </p:txBody>
      </p:sp>
      <p:sp>
        <p:nvSpPr>
          <p:cNvPr id="6" name="Espace réservé du texte 7"/>
          <p:cNvSpPr>
            <a:spLocks noGrp="1"/>
          </p:cNvSpPr>
          <p:nvPr>
            <p:ph type="body" sz="quarter" idx="12"/>
          </p:nvPr>
        </p:nvSpPr>
        <p:spPr>
          <a:xfrm>
            <a:off x="1739517" y="2421033"/>
            <a:ext cx="9757158" cy="2015936"/>
          </a:xfrm>
        </p:spPr>
        <p:txBody>
          <a:bodyPr anchor="ctr"/>
          <a:lstStyle>
            <a:lvl1pPr marL="0">
              <a:lnSpc>
                <a:spcPct val="110000"/>
              </a:lnSpc>
              <a:spcBef>
                <a:spcPts val="0"/>
              </a:spcBef>
              <a:buFontTx/>
              <a:buNone/>
              <a:defRPr sz="6000" b="1" i="0"/>
            </a:lvl1pPr>
            <a:lvl2pPr marL="0">
              <a:lnSpc>
                <a:spcPct val="100000"/>
              </a:lnSpc>
              <a:spcBef>
                <a:spcPts val="0"/>
              </a:spcBef>
              <a:buFontTx/>
              <a:buNone/>
              <a:defRPr sz="1600" b="0" i="0"/>
            </a:lvl2pPr>
            <a:lvl3pPr marL="0">
              <a:lnSpc>
                <a:spcPct val="100000"/>
              </a:lnSpc>
              <a:spcBef>
                <a:spcPts val="0"/>
              </a:spcBef>
              <a:buFontTx/>
              <a:buNone/>
              <a:defRPr sz="1600" b="0" i="0"/>
            </a:lvl3pPr>
            <a:lvl4pPr marL="0" indent="0">
              <a:lnSpc>
                <a:spcPct val="100000"/>
              </a:lnSpc>
              <a:spcBef>
                <a:spcPts val="0"/>
              </a:spcBef>
              <a:buFontTx/>
              <a:buNone/>
              <a:defRPr sz="1600" b="0" i="0"/>
            </a:lvl4pPr>
            <a:lvl5pPr marL="0" indent="0">
              <a:lnSpc>
                <a:spcPct val="100000"/>
              </a:lnSpc>
              <a:spcBef>
                <a:spcPts val="0"/>
              </a:spcBef>
              <a:buFontTx/>
              <a:buNone/>
              <a:defRPr sz="1600" b="0" i="0"/>
            </a:lvl5pPr>
          </a:lstStyle>
          <a:p>
            <a:pPr lvl="0"/>
            <a:r>
              <a:rPr lang="fr-FR"/>
              <a:t>Cliquez pour modifier les styles du texte du masque</a:t>
            </a:r>
          </a:p>
        </p:txBody>
      </p:sp>
      <p:pic>
        <p:nvPicPr>
          <p:cNvPr id="11" name="Image 10"/>
          <p:cNvPicPr>
            <a:picLocks noChangeAspect="1"/>
          </p:cNvPicPr>
          <p:nvPr userDrawn="1"/>
        </p:nvPicPr>
        <p:blipFill rotWithShape="1">
          <a:blip r:embed="rId2" cstate="email">
            <a:extLst>
              <a:ext uri="{28A0092B-C50C-407E-A947-70E740481C1C}">
                <a14:useLocalDpi xmlns:a14="http://schemas.microsoft.com/office/drawing/2010/main"/>
              </a:ext>
            </a:extLst>
          </a:blip>
          <a:srcRect l="32541" t="39079" r="33819" b="44274"/>
          <a:stretch/>
        </p:blipFill>
        <p:spPr>
          <a:xfrm>
            <a:off x="9516380" y="6099868"/>
            <a:ext cx="1296145" cy="756084"/>
          </a:xfrm>
          <a:prstGeom prst="rect">
            <a:avLst/>
          </a:prstGeom>
        </p:spPr>
      </p:pic>
      <p:pic>
        <p:nvPicPr>
          <p:cNvPr id="12" name="Image 11"/>
          <p:cNvPicPr>
            <a:picLocks noChangeAspect="1"/>
          </p:cNvPicPr>
          <p:nvPr userDrawn="1"/>
        </p:nvPicPr>
        <p:blipFill rotWithShape="1">
          <a:blip r:embed="rId3" cstate="email">
            <a:extLst>
              <a:ext uri="{28A0092B-C50C-407E-A947-70E740481C1C}">
                <a14:useLocalDpi xmlns:a14="http://schemas.microsoft.com/office/drawing/2010/main"/>
              </a:ext>
            </a:extLst>
          </a:blip>
          <a:srcRect l="33180" t="39933" r="33179" b="43398"/>
          <a:stretch/>
        </p:blipFill>
        <p:spPr>
          <a:xfrm>
            <a:off x="1739517" y="-20812"/>
            <a:ext cx="1296144" cy="756085"/>
          </a:xfrm>
          <a:prstGeom prst="rect">
            <a:avLst/>
          </a:prstGeom>
        </p:spPr>
      </p:pic>
      <p:pic>
        <p:nvPicPr>
          <p:cNvPr id="8" name="Image 7">
            <a:extLst>
              <a:ext uri="{FF2B5EF4-FFF2-40B4-BE49-F238E27FC236}">
                <a16:creationId xmlns:a16="http://schemas.microsoft.com/office/drawing/2014/main" id="{30E94D76-7FEC-4647-AC3A-26E514D7910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923074" y="6167566"/>
            <a:ext cx="1221598" cy="789826"/>
          </a:xfrm>
          <a:prstGeom prst="rect">
            <a:avLst/>
          </a:prstGeom>
        </p:spPr>
      </p:pic>
    </p:spTree>
    <p:extLst>
      <p:ext uri="{BB962C8B-B14F-4D97-AF65-F5344CB8AC3E}">
        <p14:creationId xmlns:p14="http://schemas.microsoft.com/office/powerpoint/2010/main" val="1238481744"/>
      </p:ext>
    </p:extLst>
  </p:cSld>
  <p:clrMapOvr>
    <a:masterClrMapping/>
  </p:clrMapOvr>
  <p:transition>
    <p:fade/>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userDrawn="1">
  <p:cSld name="10_Diapositive de titre">
    <p:bg>
      <p:bgPr>
        <a:solidFill>
          <a:schemeClr val="bg1"/>
        </a:solidFill>
        <a:effectLst/>
      </p:bgPr>
    </p:bg>
    <p:spTree>
      <p:nvGrpSpPr>
        <p:cNvPr id="1" name=""/>
        <p:cNvGrpSpPr/>
        <p:nvPr/>
      </p:nvGrpSpPr>
      <p:grpSpPr>
        <a:xfrm>
          <a:off x="0" y="0"/>
          <a:ext cx="0" cy="0"/>
          <a:chOff x="0" y="0"/>
          <a:chExt cx="0" cy="0"/>
        </a:xfrm>
      </p:grpSpPr>
      <p:grpSp>
        <p:nvGrpSpPr>
          <p:cNvPr id="111" name="Graphique 7">
            <a:extLst>
              <a:ext uri="{FF2B5EF4-FFF2-40B4-BE49-F238E27FC236}">
                <a16:creationId xmlns:a16="http://schemas.microsoft.com/office/drawing/2014/main" id="{C0ECA228-8E8E-4346-ADFB-417FC3D03940}"/>
              </a:ext>
            </a:extLst>
          </p:cNvPr>
          <p:cNvGrpSpPr/>
          <p:nvPr userDrawn="1"/>
        </p:nvGrpSpPr>
        <p:grpSpPr>
          <a:xfrm>
            <a:off x="10732214" y="6204327"/>
            <a:ext cx="1132244" cy="462493"/>
            <a:chOff x="3286125" y="2281237"/>
            <a:chExt cx="5619750" cy="2295525"/>
          </a:xfrm>
        </p:grpSpPr>
        <p:sp>
          <p:nvSpPr>
            <p:cNvPr id="112" name="Forme libre : forme 111">
              <a:extLst>
                <a:ext uri="{FF2B5EF4-FFF2-40B4-BE49-F238E27FC236}">
                  <a16:creationId xmlns:a16="http://schemas.microsoft.com/office/drawing/2014/main" id="{97CBCABA-A542-47F9-B239-BF6685E3E67D}"/>
                </a:ext>
              </a:extLst>
            </p:cNvPr>
            <p:cNvSpPr/>
            <p:nvPr/>
          </p:nvSpPr>
          <p:spPr>
            <a:xfrm>
              <a:off x="5698331" y="2744628"/>
              <a:ext cx="1228725" cy="1828800"/>
            </a:xfrm>
            <a:custGeom>
              <a:avLst/>
              <a:gdLst>
                <a:gd name="connsiteX0" fmla="*/ 621696 w 1228725"/>
                <a:gd name="connsiteY0" fmla="*/ 958787 h 1828800"/>
                <a:gd name="connsiteX1" fmla="*/ 316896 w 1228725"/>
                <a:gd name="connsiteY1" fmla="*/ 624173 h 1828800"/>
                <a:gd name="connsiteX2" fmla="*/ 621696 w 1228725"/>
                <a:gd name="connsiteY2" fmla="*/ 294322 h 1828800"/>
                <a:gd name="connsiteX3" fmla="*/ 926496 w 1228725"/>
                <a:gd name="connsiteY3" fmla="*/ 624173 h 1828800"/>
                <a:gd name="connsiteX4" fmla="*/ 621696 w 1228725"/>
                <a:gd name="connsiteY4" fmla="*/ 958787 h 1828800"/>
                <a:gd name="connsiteX5" fmla="*/ 924115 w 1228725"/>
                <a:gd name="connsiteY5" fmla="*/ 36957 h 1828800"/>
                <a:gd name="connsiteX6" fmla="*/ 924115 w 1228725"/>
                <a:gd name="connsiteY6" fmla="*/ 160782 h 1828800"/>
                <a:gd name="connsiteX7" fmla="*/ 876490 w 1228725"/>
                <a:gd name="connsiteY7" fmla="*/ 160782 h 1828800"/>
                <a:gd name="connsiteX8" fmla="*/ 871918 w 1228725"/>
                <a:gd name="connsiteY8" fmla="*/ 155734 h 1828800"/>
                <a:gd name="connsiteX9" fmla="*/ 539401 w 1228725"/>
                <a:gd name="connsiteY9" fmla="*/ 7144 h 1828800"/>
                <a:gd name="connsiteX10" fmla="*/ 7144 w 1228725"/>
                <a:gd name="connsiteY10" fmla="*/ 624173 h 1828800"/>
                <a:gd name="connsiteX11" fmla="*/ 555498 w 1228725"/>
                <a:gd name="connsiteY11" fmla="*/ 1243298 h 1828800"/>
                <a:gd name="connsiteX12" fmla="*/ 868966 w 1228725"/>
                <a:gd name="connsiteY12" fmla="*/ 1106900 h 1828800"/>
                <a:gd name="connsiteX13" fmla="*/ 873633 w 1228725"/>
                <a:gd name="connsiteY13" fmla="*/ 1101090 h 1828800"/>
                <a:gd name="connsiteX14" fmla="*/ 922115 w 1228725"/>
                <a:gd name="connsiteY14" fmla="*/ 1101090 h 1828800"/>
                <a:gd name="connsiteX15" fmla="*/ 922115 w 1228725"/>
                <a:gd name="connsiteY15" fmla="*/ 1340739 h 1828800"/>
                <a:gd name="connsiteX16" fmla="*/ 725614 w 1228725"/>
                <a:gd name="connsiteY16" fmla="*/ 1537240 h 1828800"/>
                <a:gd name="connsiteX17" fmla="*/ 327279 w 1228725"/>
                <a:gd name="connsiteY17" fmla="*/ 1537240 h 1828800"/>
                <a:gd name="connsiteX18" fmla="*/ 327279 w 1228725"/>
                <a:gd name="connsiteY18" fmla="*/ 1827181 h 1828800"/>
                <a:gd name="connsiteX19" fmla="*/ 765429 w 1228725"/>
                <a:gd name="connsiteY19" fmla="*/ 1827181 h 1828800"/>
                <a:gd name="connsiteX20" fmla="*/ 1225106 w 1228725"/>
                <a:gd name="connsiteY20" fmla="*/ 1367504 h 1828800"/>
                <a:gd name="connsiteX21" fmla="*/ 1225106 w 1228725"/>
                <a:gd name="connsiteY21" fmla="*/ 36957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8725" h="1828800">
                  <a:moveTo>
                    <a:pt x="621696" y="958787"/>
                  </a:moveTo>
                  <a:cubicBezTo>
                    <a:pt x="445198" y="958787"/>
                    <a:pt x="316896" y="818102"/>
                    <a:pt x="316896" y="624173"/>
                  </a:cubicBezTo>
                  <a:cubicBezTo>
                    <a:pt x="316896" y="433102"/>
                    <a:pt x="445008" y="294322"/>
                    <a:pt x="621696" y="294322"/>
                  </a:cubicBezTo>
                  <a:cubicBezTo>
                    <a:pt x="798386" y="294322"/>
                    <a:pt x="926496" y="433102"/>
                    <a:pt x="926496" y="624173"/>
                  </a:cubicBezTo>
                  <a:cubicBezTo>
                    <a:pt x="926496" y="815245"/>
                    <a:pt x="795528" y="958787"/>
                    <a:pt x="621696" y="958787"/>
                  </a:cubicBezTo>
                  <a:moveTo>
                    <a:pt x="924115" y="36957"/>
                  </a:moveTo>
                  <a:lnTo>
                    <a:pt x="924115" y="160782"/>
                  </a:lnTo>
                  <a:lnTo>
                    <a:pt x="876490" y="160782"/>
                  </a:lnTo>
                  <a:lnTo>
                    <a:pt x="871918" y="155734"/>
                  </a:lnTo>
                  <a:cubicBezTo>
                    <a:pt x="805243" y="83820"/>
                    <a:pt x="718280" y="7144"/>
                    <a:pt x="539401" y="7144"/>
                  </a:cubicBezTo>
                  <a:cubicBezTo>
                    <a:pt x="240982" y="7144"/>
                    <a:pt x="7144" y="278225"/>
                    <a:pt x="7144" y="624173"/>
                  </a:cubicBezTo>
                  <a:cubicBezTo>
                    <a:pt x="7144" y="971550"/>
                    <a:pt x="248031" y="1243298"/>
                    <a:pt x="555498" y="1243298"/>
                  </a:cubicBezTo>
                  <a:cubicBezTo>
                    <a:pt x="733710" y="1243298"/>
                    <a:pt x="816673" y="1170337"/>
                    <a:pt x="868966" y="1106900"/>
                  </a:cubicBezTo>
                  <a:lnTo>
                    <a:pt x="873633" y="1101090"/>
                  </a:lnTo>
                  <a:lnTo>
                    <a:pt x="922115" y="1101090"/>
                  </a:lnTo>
                  <a:lnTo>
                    <a:pt x="922115" y="1340739"/>
                  </a:lnTo>
                  <a:cubicBezTo>
                    <a:pt x="922115" y="1449263"/>
                    <a:pt x="834139" y="1537240"/>
                    <a:pt x="725614" y="1537240"/>
                  </a:cubicBezTo>
                  <a:lnTo>
                    <a:pt x="327279" y="1537240"/>
                  </a:lnTo>
                  <a:lnTo>
                    <a:pt x="327279" y="1827181"/>
                  </a:lnTo>
                  <a:lnTo>
                    <a:pt x="765429" y="1827181"/>
                  </a:lnTo>
                  <a:cubicBezTo>
                    <a:pt x="1019302" y="1827181"/>
                    <a:pt x="1225106" y="1621376"/>
                    <a:pt x="1225106" y="1367504"/>
                  </a:cubicBezTo>
                  <a:lnTo>
                    <a:pt x="1225106" y="36957"/>
                  </a:lnTo>
                  <a:close/>
                </a:path>
              </a:pathLst>
            </a:custGeom>
            <a:solidFill>
              <a:srgbClr val="FFFFFF"/>
            </a:solidFill>
            <a:ln w="952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2C52"/>
                </a:solidFill>
                <a:effectLst/>
                <a:uLnTx/>
                <a:uFillTx/>
                <a:latin typeface="Segoe UI"/>
                <a:ea typeface="+mn-ea"/>
                <a:cs typeface="+mn-cs"/>
              </a:endParaRPr>
            </a:p>
          </p:txBody>
        </p:sp>
        <p:sp>
          <p:nvSpPr>
            <p:cNvPr id="113" name="Forme libre : forme 112">
              <a:extLst>
                <a:ext uri="{FF2B5EF4-FFF2-40B4-BE49-F238E27FC236}">
                  <a16:creationId xmlns:a16="http://schemas.microsoft.com/office/drawing/2014/main" id="{74B56B6E-78A7-4E13-A429-BEDD8FAF052D}"/>
                </a:ext>
              </a:extLst>
            </p:cNvPr>
            <p:cNvSpPr/>
            <p:nvPr/>
          </p:nvSpPr>
          <p:spPr>
            <a:xfrm>
              <a:off x="4342829" y="2767679"/>
              <a:ext cx="1200150" cy="1247775"/>
            </a:xfrm>
            <a:custGeom>
              <a:avLst/>
              <a:gdLst>
                <a:gd name="connsiteX0" fmla="*/ 617411 w 1200150"/>
                <a:gd name="connsiteY0" fmla="*/ 1243489 h 1247775"/>
                <a:gd name="connsiteX1" fmla="*/ 7144 w 1200150"/>
                <a:gd name="connsiteY1" fmla="*/ 626269 h 1247775"/>
                <a:gd name="connsiteX2" fmla="*/ 608266 w 1200150"/>
                <a:gd name="connsiteY2" fmla="*/ 7144 h 1247775"/>
                <a:gd name="connsiteX3" fmla="*/ 1195578 w 1200150"/>
                <a:gd name="connsiteY3" fmla="*/ 624268 h 1247775"/>
                <a:gd name="connsiteX4" fmla="*/ 1195578 w 1200150"/>
                <a:gd name="connsiteY4" fmla="*/ 693420 h 1247775"/>
                <a:gd name="connsiteX5" fmla="*/ 319278 w 1200150"/>
                <a:gd name="connsiteY5" fmla="*/ 693420 h 1247775"/>
                <a:gd name="connsiteX6" fmla="*/ 319278 w 1200150"/>
                <a:gd name="connsiteY6" fmla="*/ 709422 h 1247775"/>
                <a:gd name="connsiteX7" fmla="*/ 612457 w 1200150"/>
                <a:gd name="connsiteY7" fmla="*/ 979456 h 1247775"/>
                <a:gd name="connsiteX8" fmla="*/ 882396 w 1200150"/>
                <a:gd name="connsiteY8" fmla="*/ 837724 h 1247775"/>
                <a:gd name="connsiteX9" fmla="*/ 1151191 w 1200150"/>
                <a:gd name="connsiteY9" fmla="*/ 899446 h 1247775"/>
                <a:gd name="connsiteX10" fmla="*/ 617029 w 1200150"/>
                <a:gd name="connsiteY10" fmla="*/ 1243775 h 1247775"/>
                <a:gd name="connsiteX11" fmla="*/ 607504 w 1200150"/>
                <a:gd name="connsiteY11" fmla="*/ 253174 h 1247775"/>
                <a:gd name="connsiteX12" fmla="*/ 321278 w 1200150"/>
                <a:gd name="connsiteY12" fmla="*/ 484441 h 1247775"/>
                <a:gd name="connsiteX13" fmla="*/ 318611 w 1200150"/>
                <a:gd name="connsiteY13" fmla="*/ 502539 h 1247775"/>
                <a:gd name="connsiteX14" fmla="*/ 892207 w 1200150"/>
                <a:gd name="connsiteY14" fmla="*/ 502539 h 1247775"/>
                <a:gd name="connsiteX15" fmla="*/ 889921 w 1200150"/>
                <a:gd name="connsiteY15" fmla="*/ 484727 h 1247775"/>
                <a:gd name="connsiteX16" fmla="*/ 608266 w 1200150"/>
                <a:gd name="connsiteY16" fmla="*/ 253174 h 124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00150" h="1247775">
                  <a:moveTo>
                    <a:pt x="617411" y="1243489"/>
                  </a:moveTo>
                  <a:cubicBezTo>
                    <a:pt x="263747" y="1243489"/>
                    <a:pt x="7144" y="983932"/>
                    <a:pt x="7144" y="626269"/>
                  </a:cubicBezTo>
                  <a:cubicBezTo>
                    <a:pt x="7144" y="273177"/>
                    <a:pt x="265557" y="7144"/>
                    <a:pt x="608266" y="7144"/>
                  </a:cubicBezTo>
                  <a:cubicBezTo>
                    <a:pt x="954119" y="7144"/>
                    <a:pt x="1195578" y="260890"/>
                    <a:pt x="1195578" y="624268"/>
                  </a:cubicBezTo>
                  <a:lnTo>
                    <a:pt x="1195578" y="693420"/>
                  </a:lnTo>
                  <a:lnTo>
                    <a:pt x="319278" y="693420"/>
                  </a:lnTo>
                  <a:lnTo>
                    <a:pt x="319278" y="709422"/>
                  </a:lnTo>
                  <a:cubicBezTo>
                    <a:pt x="321564" y="871347"/>
                    <a:pt x="439388" y="979456"/>
                    <a:pt x="612457" y="979456"/>
                  </a:cubicBezTo>
                  <a:cubicBezTo>
                    <a:pt x="737139" y="979456"/>
                    <a:pt x="835533" y="927830"/>
                    <a:pt x="882396" y="837724"/>
                  </a:cubicBezTo>
                  <a:lnTo>
                    <a:pt x="1151191" y="899446"/>
                  </a:lnTo>
                  <a:cubicBezTo>
                    <a:pt x="1074039" y="1118521"/>
                    <a:pt x="879253" y="1243775"/>
                    <a:pt x="617029" y="1243775"/>
                  </a:cubicBezTo>
                  <a:moveTo>
                    <a:pt x="607504" y="253174"/>
                  </a:moveTo>
                  <a:cubicBezTo>
                    <a:pt x="442246" y="253174"/>
                    <a:pt x="338423" y="369570"/>
                    <a:pt x="321278" y="484441"/>
                  </a:cubicBezTo>
                  <a:lnTo>
                    <a:pt x="318611" y="502539"/>
                  </a:lnTo>
                  <a:lnTo>
                    <a:pt x="892207" y="502539"/>
                  </a:lnTo>
                  <a:lnTo>
                    <a:pt x="889921" y="484727"/>
                  </a:lnTo>
                  <a:cubicBezTo>
                    <a:pt x="872204" y="350615"/>
                    <a:pt x="753808" y="253174"/>
                    <a:pt x="608266" y="253174"/>
                  </a:cubicBezTo>
                </a:path>
              </a:pathLst>
            </a:custGeom>
            <a:solidFill>
              <a:srgbClr val="FFFFFF"/>
            </a:solidFill>
            <a:ln w="952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2C52"/>
                </a:solidFill>
                <a:effectLst/>
                <a:uLnTx/>
                <a:uFillTx/>
                <a:latin typeface="Segoe UI"/>
                <a:ea typeface="+mn-ea"/>
                <a:cs typeface="+mn-cs"/>
              </a:endParaRPr>
            </a:p>
          </p:txBody>
        </p:sp>
        <p:sp>
          <p:nvSpPr>
            <p:cNvPr id="114" name="Forme libre : forme 113">
              <a:extLst>
                <a:ext uri="{FF2B5EF4-FFF2-40B4-BE49-F238E27FC236}">
                  <a16:creationId xmlns:a16="http://schemas.microsoft.com/office/drawing/2014/main" id="{49D92F19-75E2-479A-BD70-64FD8A65CFD5}"/>
                </a:ext>
              </a:extLst>
            </p:cNvPr>
            <p:cNvSpPr/>
            <p:nvPr/>
          </p:nvSpPr>
          <p:spPr>
            <a:xfrm>
              <a:off x="7150513" y="2274093"/>
              <a:ext cx="371475" cy="1704975"/>
            </a:xfrm>
            <a:custGeom>
              <a:avLst/>
              <a:gdLst>
                <a:gd name="connsiteX0" fmla="*/ 34671 w 371475"/>
                <a:gd name="connsiteY0" fmla="*/ 555212 h 1704975"/>
                <a:gd name="connsiteX1" fmla="*/ 335661 w 371475"/>
                <a:gd name="connsiteY1" fmla="*/ 555212 h 1704975"/>
                <a:gd name="connsiteX2" fmla="*/ 335661 w 371475"/>
                <a:gd name="connsiteY2" fmla="*/ 1700689 h 1704975"/>
                <a:gd name="connsiteX3" fmla="*/ 34671 w 371475"/>
                <a:gd name="connsiteY3" fmla="*/ 1700689 h 1704975"/>
                <a:gd name="connsiteX4" fmla="*/ 190881 w 371475"/>
                <a:gd name="connsiteY4" fmla="*/ 363188 h 1704975"/>
                <a:gd name="connsiteX5" fmla="*/ 7144 w 371475"/>
                <a:gd name="connsiteY5" fmla="*/ 184023 h 1704975"/>
                <a:gd name="connsiteX6" fmla="*/ 190881 w 371475"/>
                <a:gd name="connsiteY6" fmla="*/ 7144 h 1704975"/>
                <a:gd name="connsiteX7" fmla="*/ 371856 w 371475"/>
                <a:gd name="connsiteY7" fmla="*/ 184023 h 1704975"/>
                <a:gd name="connsiteX8" fmla="*/ 190881 w 371475"/>
                <a:gd name="connsiteY8" fmla="*/ 363188 h 170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1475" h="1704975">
                  <a:moveTo>
                    <a:pt x="34671" y="555212"/>
                  </a:moveTo>
                  <a:lnTo>
                    <a:pt x="335661" y="555212"/>
                  </a:lnTo>
                  <a:lnTo>
                    <a:pt x="335661" y="1700689"/>
                  </a:lnTo>
                  <a:lnTo>
                    <a:pt x="34671" y="1700689"/>
                  </a:lnTo>
                  <a:close/>
                  <a:moveTo>
                    <a:pt x="190881" y="363188"/>
                  </a:moveTo>
                  <a:cubicBezTo>
                    <a:pt x="86106" y="363188"/>
                    <a:pt x="7144" y="286226"/>
                    <a:pt x="7144" y="184023"/>
                  </a:cubicBezTo>
                  <a:cubicBezTo>
                    <a:pt x="7144" y="83248"/>
                    <a:pt x="86106" y="7144"/>
                    <a:pt x="190881" y="7144"/>
                  </a:cubicBezTo>
                  <a:cubicBezTo>
                    <a:pt x="292608" y="7144"/>
                    <a:pt x="371856" y="84868"/>
                    <a:pt x="371856" y="184023"/>
                  </a:cubicBezTo>
                  <a:cubicBezTo>
                    <a:pt x="371856" y="286226"/>
                    <a:pt x="293846" y="363188"/>
                    <a:pt x="190881" y="363188"/>
                  </a:cubicBezTo>
                </a:path>
              </a:pathLst>
            </a:custGeom>
            <a:solidFill>
              <a:srgbClr val="FFFFFF"/>
            </a:solidFill>
            <a:ln w="952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2C52"/>
                </a:solidFill>
                <a:effectLst/>
                <a:uLnTx/>
                <a:uFillTx/>
                <a:latin typeface="Segoe UI"/>
                <a:ea typeface="+mn-ea"/>
                <a:cs typeface="+mn-cs"/>
              </a:endParaRPr>
            </a:p>
          </p:txBody>
        </p:sp>
        <p:sp>
          <p:nvSpPr>
            <p:cNvPr id="115" name="Forme libre : forme 114">
              <a:extLst>
                <a:ext uri="{FF2B5EF4-FFF2-40B4-BE49-F238E27FC236}">
                  <a16:creationId xmlns:a16="http://schemas.microsoft.com/office/drawing/2014/main" id="{559E3F02-B6F2-4800-88AB-0DB8EF1648FD}"/>
                </a:ext>
              </a:extLst>
            </p:cNvPr>
            <p:cNvSpPr/>
            <p:nvPr/>
          </p:nvSpPr>
          <p:spPr>
            <a:xfrm>
              <a:off x="7678484" y="2288952"/>
              <a:ext cx="1228725" cy="1724025"/>
            </a:xfrm>
            <a:custGeom>
              <a:avLst/>
              <a:gdLst>
                <a:gd name="connsiteX0" fmla="*/ 555593 w 1228725"/>
                <a:gd name="connsiteY0" fmla="*/ 1725263 h 1724025"/>
                <a:gd name="connsiteX1" fmla="*/ 7144 w 1228725"/>
                <a:gd name="connsiteY1" fmla="*/ 1106138 h 1724025"/>
                <a:gd name="connsiteX2" fmla="*/ 537210 w 1228725"/>
                <a:gd name="connsiteY2" fmla="*/ 489013 h 1724025"/>
                <a:gd name="connsiteX3" fmla="*/ 868870 w 1228725"/>
                <a:gd name="connsiteY3" fmla="*/ 636746 h 1724025"/>
                <a:gd name="connsiteX4" fmla="*/ 873633 w 1228725"/>
                <a:gd name="connsiteY4" fmla="*/ 642652 h 1724025"/>
                <a:gd name="connsiteX5" fmla="*/ 922115 w 1228725"/>
                <a:gd name="connsiteY5" fmla="*/ 642652 h 1724025"/>
                <a:gd name="connsiteX6" fmla="*/ 922115 w 1228725"/>
                <a:gd name="connsiteY6" fmla="*/ 7144 h 1724025"/>
                <a:gd name="connsiteX7" fmla="*/ 1225486 w 1228725"/>
                <a:gd name="connsiteY7" fmla="*/ 7144 h 1724025"/>
                <a:gd name="connsiteX8" fmla="*/ 1225486 w 1228725"/>
                <a:gd name="connsiteY8" fmla="*/ 1695450 h 1724025"/>
                <a:gd name="connsiteX9" fmla="*/ 922115 w 1228725"/>
                <a:gd name="connsiteY9" fmla="*/ 1695450 h 1724025"/>
                <a:gd name="connsiteX10" fmla="*/ 922115 w 1228725"/>
                <a:gd name="connsiteY10" fmla="*/ 1583055 h 1724025"/>
                <a:gd name="connsiteX11" fmla="*/ 873347 w 1228725"/>
                <a:gd name="connsiteY11" fmla="*/ 1583055 h 1724025"/>
                <a:gd name="connsiteX12" fmla="*/ 868584 w 1228725"/>
                <a:gd name="connsiteY12" fmla="*/ 1589341 h 1724025"/>
                <a:gd name="connsiteX13" fmla="*/ 555593 w 1228725"/>
                <a:gd name="connsiteY13" fmla="*/ 1725263 h 1724025"/>
                <a:gd name="connsiteX14" fmla="*/ 619791 w 1228725"/>
                <a:gd name="connsiteY14" fmla="*/ 775906 h 1724025"/>
                <a:gd name="connsiteX15" fmla="*/ 314991 w 1228725"/>
                <a:gd name="connsiteY15" fmla="*/ 1108139 h 1724025"/>
                <a:gd name="connsiteX16" fmla="*/ 621982 w 1228725"/>
                <a:gd name="connsiteY16" fmla="*/ 1440371 h 1724025"/>
                <a:gd name="connsiteX17" fmla="*/ 926782 w 1228725"/>
                <a:gd name="connsiteY17" fmla="*/ 1108139 h 1724025"/>
                <a:gd name="connsiteX18" fmla="*/ 619887 w 1228725"/>
                <a:gd name="connsiteY18" fmla="*/ 775906 h 172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28725" h="1724025">
                  <a:moveTo>
                    <a:pt x="555593" y="1725263"/>
                  </a:moveTo>
                  <a:cubicBezTo>
                    <a:pt x="248030" y="1725263"/>
                    <a:pt x="7144" y="1453134"/>
                    <a:pt x="7144" y="1106138"/>
                  </a:cubicBezTo>
                  <a:cubicBezTo>
                    <a:pt x="7144" y="759143"/>
                    <a:pt x="240030" y="489013"/>
                    <a:pt x="537210" y="489013"/>
                  </a:cubicBezTo>
                  <a:cubicBezTo>
                    <a:pt x="678275" y="489013"/>
                    <a:pt x="789812" y="538734"/>
                    <a:pt x="868870" y="636746"/>
                  </a:cubicBezTo>
                  <a:lnTo>
                    <a:pt x="873633" y="642652"/>
                  </a:lnTo>
                  <a:lnTo>
                    <a:pt x="922115" y="642652"/>
                  </a:lnTo>
                  <a:lnTo>
                    <a:pt x="922115" y="7144"/>
                  </a:lnTo>
                  <a:lnTo>
                    <a:pt x="1225486" y="7144"/>
                  </a:lnTo>
                  <a:lnTo>
                    <a:pt x="1225486" y="1695450"/>
                  </a:lnTo>
                  <a:lnTo>
                    <a:pt x="922115" y="1695450"/>
                  </a:lnTo>
                  <a:lnTo>
                    <a:pt x="922115" y="1583055"/>
                  </a:lnTo>
                  <a:lnTo>
                    <a:pt x="873347" y="1583055"/>
                  </a:lnTo>
                  <a:lnTo>
                    <a:pt x="868584" y="1589341"/>
                  </a:lnTo>
                  <a:cubicBezTo>
                    <a:pt x="800291" y="1679543"/>
                    <a:pt x="694944" y="1725263"/>
                    <a:pt x="555593" y="1725263"/>
                  </a:cubicBezTo>
                  <a:moveTo>
                    <a:pt x="619791" y="775906"/>
                  </a:moveTo>
                  <a:cubicBezTo>
                    <a:pt x="443199" y="775906"/>
                    <a:pt x="314991" y="915638"/>
                    <a:pt x="314991" y="1108139"/>
                  </a:cubicBezTo>
                  <a:cubicBezTo>
                    <a:pt x="314991" y="1300639"/>
                    <a:pt x="444055" y="1440371"/>
                    <a:pt x="621982" y="1440371"/>
                  </a:cubicBezTo>
                  <a:cubicBezTo>
                    <a:pt x="795624" y="1440371"/>
                    <a:pt x="926782" y="1297496"/>
                    <a:pt x="926782" y="1108139"/>
                  </a:cubicBezTo>
                  <a:cubicBezTo>
                    <a:pt x="926782" y="912495"/>
                    <a:pt x="800576" y="775906"/>
                    <a:pt x="619887" y="775906"/>
                  </a:cubicBezTo>
                </a:path>
              </a:pathLst>
            </a:custGeom>
            <a:solidFill>
              <a:srgbClr val="FFFFFF"/>
            </a:solidFill>
            <a:ln w="952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2C52"/>
                </a:solidFill>
                <a:effectLst/>
                <a:uLnTx/>
                <a:uFillTx/>
                <a:latin typeface="Segoe UI"/>
                <a:ea typeface="+mn-ea"/>
                <a:cs typeface="+mn-cs"/>
              </a:endParaRPr>
            </a:p>
          </p:txBody>
        </p:sp>
        <p:sp>
          <p:nvSpPr>
            <p:cNvPr id="116" name="Forme libre : forme 115">
              <a:extLst>
                <a:ext uri="{FF2B5EF4-FFF2-40B4-BE49-F238E27FC236}">
                  <a16:creationId xmlns:a16="http://schemas.microsoft.com/office/drawing/2014/main" id="{CE27CC45-DA7E-464A-B99D-0989E708C6B0}"/>
                </a:ext>
              </a:extLst>
            </p:cNvPr>
            <p:cNvSpPr/>
            <p:nvPr/>
          </p:nvSpPr>
          <p:spPr>
            <a:xfrm>
              <a:off x="3278981" y="2770346"/>
              <a:ext cx="990600" cy="1238250"/>
            </a:xfrm>
            <a:custGeom>
              <a:avLst/>
              <a:gdLst>
                <a:gd name="connsiteX0" fmla="*/ 605028 w 990600"/>
                <a:gd name="connsiteY0" fmla="*/ 1236917 h 1238250"/>
                <a:gd name="connsiteX1" fmla="*/ 7144 w 990600"/>
                <a:gd name="connsiteY1" fmla="*/ 629317 h 1238250"/>
                <a:gd name="connsiteX2" fmla="*/ 634174 w 990600"/>
                <a:gd name="connsiteY2" fmla="*/ 7144 h 1238250"/>
                <a:gd name="connsiteX3" fmla="*/ 981742 w 990600"/>
                <a:gd name="connsiteY3" fmla="*/ 89345 h 1238250"/>
                <a:gd name="connsiteX4" fmla="*/ 883825 w 990600"/>
                <a:gd name="connsiteY4" fmla="*/ 333089 h 1238250"/>
                <a:gd name="connsiteX5" fmla="*/ 663416 w 990600"/>
                <a:gd name="connsiteY5" fmla="*/ 282416 h 1238250"/>
                <a:gd name="connsiteX6" fmla="*/ 319373 w 990600"/>
                <a:gd name="connsiteY6" fmla="*/ 624459 h 1238250"/>
                <a:gd name="connsiteX7" fmla="*/ 668369 w 990600"/>
                <a:gd name="connsiteY7" fmla="*/ 966502 h 1238250"/>
                <a:gd name="connsiteX8" fmla="*/ 883158 w 990600"/>
                <a:gd name="connsiteY8" fmla="*/ 904875 h 1238250"/>
                <a:gd name="connsiteX9" fmla="*/ 986599 w 990600"/>
                <a:gd name="connsiteY9" fmla="*/ 1120521 h 1238250"/>
                <a:gd name="connsiteX10" fmla="*/ 605028 w 990600"/>
                <a:gd name="connsiteY10" fmla="*/ 1236917 h 123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90600" h="1238250">
                  <a:moveTo>
                    <a:pt x="605028" y="1236917"/>
                  </a:moveTo>
                  <a:cubicBezTo>
                    <a:pt x="258603" y="1236917"/>
                    <a:pt x="7144" y="981361"/>
                    <a:pt x="7144" y="629317"/>
                  </a:cubicBezTo>
                  <a:cubicBezTo>
                    <a:pt x="7144" y="268796"/>
                    <a:pt x="270891" y="7144"/>
                    <a:pt x="634174" y="7144"/>
                  </a:cubicBezTo>
                  <a:cubicBezTo>
                    <a:pt x="759619" y="7144"/>
                    <a:pt x="854487" y="29528"/>
                    <a:pt x="981742" y="89345"/>
                  </a:cubicBezTo>
                  <a:lnTo>
                    <a:pt x="883825" y="333089"/>
                  </a:lnTo>
                  <a:cubicBezTo>
                    <a:pt x="800385" y="296228"/>
                    <a:pt x="739997" y="282416"/>
                    <a:pt x="663416" y="282416"/>
                  </a:cubicBezTo>
                  <a:cubicBezTo>
                    <a:pt x="471201" y="282416"/>
                    <a:pt x="319373" y="394240"/>
                    <a:pt x="319373" y="624459"/>
                  </a:cubicBezTo>
                  <a:cubicBezTo>
                    <a:pt x="319373" y="854678"/>
                    <a:pt x="466915" y="966502"/>
                    <a:pt x="668369" y="966502"/>
                  </a:cubicBezTo>
                  <a:cubicBezTo>
                    <a:pt x="745521" y="966502"/>
                    <a:pt x="806482" y="949166"/>
                    <a:pt x="883158" y="904875"/>
                  </a:cubicBezTo>
                  <a:lnTo>
                    <a:pt x="986599" y="1120521"/>
                  </a:lnTo>
                  <a:cubicBezTo>
                    <a:pt x="863346" y="1200912"/>
                    <a:pt x="745427" y="1236917"/>
                    <a:pt x="605028" y="1236917"/>
                  </a:cubicBezTo>
                </a:path>
              </a:pathLst>
            </a:custGeom>
            <a:solidFill>
              <a:srgbClr val="FFFFFF"/>
            </a:solidFill>
            <a:ln w="952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2C52"/>
                </a:solidFill>
                <a:effectLst/>
                <a:uLnTx/>
                <a:uFillTx/>
                <a:latin typeface="Segoe UI"/>
                <a:ea typeface="+mn-ea"/>
                <a:cs typeface="+mn-cs"/>
              </a:endParaRPr>
            </a:p>
          </p:txBody>
        </p:sp>
      </p:grpSp>
    </p:spTree>
    <p:extLst>
      <p:ext uri="{BB962C8B-B14F-4D97-AF65-F5344CB8AC3E}">
        <p14:creationId xmlns:p14="http://schemas.microsoft.com/office/powerpoint/2010/main" val="127407218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userDrawn="1">
  <p:cSld name="Text + flat tint on the left side">
    <p:spTree>
      <p:nvGrpSpPr>
        <p:cNvPr id="1" name=""/>
        <p:cNvGrpSpPr/>
        <p:nvPr/>
      </p:nvGrpSpPr>
      <p:grpSpPr>
        <a:xfrm>
          <a:off x="0" y="0"/>
          <a:ext cx="0" cy="0"/>
          <a:chOff x="0" y="0"/>
          <a:chExt cx="0" cy="0"/>
        </a:xfrm>
      </p:grpSpPr>
      <p:sp>
        <p:nvSpPr>
          <p:cNvPr id="7" name="Rectangle 6"/>
          <p:cNvSpPr/>
          <p:nvPr userDrawn="1"/>
        </p:nvSpPr>
        <p:spPr>
          <a:xfrm>
            <a:off x="0" y="621384"/>
            <a:ext cx="6168008" cy="623661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2" name="Titre 1"/>
          <p:cNvSpPr>
            <a:spLocks noGrp="1"/>
          </p:cNvSpPr>
          <p:nvPr>
            <p:ph type="title" hasCustomPrompt="1"/>
          </p:nvPr>
        </p:nvSpPr>
        <p:spPr/>
        <p:txBody>
          <a:bodyPr/>
          <a:lstStyle/>
          <a:p>
            <a:r>
              <a:rPr lang="en-GB" noProof="0"/>
              <a:t>Click and change the title</a:t>
            </a:r>
          </a:p>
        </p:txBody>
      </p:sp>
      <p:sp>
        <p:nvSpPr>
          <p:cNvPr id="5" name="Espace réservé du pied de page 4"/>
          <p:cNvSpPr>
            <a:spLocks noGrp="1"/>
          </p:cNvSpPr>
          <p:nvPr>
            <p:ph type="ftr" sz="quarter" idx="11"/>
          </p:nvPr>
        </p:nvSpPr>
        <p:spPr/>
        <p:txBody>
          <a:bodyPr/>
          <a:lstStyle/>
          <a:p>
            <a:r>
              <a:rPr lang="en-GB" noProof="0"/>
              <a:t>Confidentiality level |  MM/DD/YYYY  |  Speaker</a:t>
            </a:r>
          </a:p>
        </p:txBody>
      </p:sp>
      <p:sp>
        <p:nvSpPr>
          <p:cNvPr id="8" name="Espace réservé du texte 7"/>
          <p:cNvSpPr>
            <a:spLocks noGrp="1"/>
          </p:cNvSpPr>
          <p:nvPr>
            <p:ph type="body" sz="quarter" idx="12" hasCustomPrompt="1"/>
          </p:nvPr>
        </p:nvSpPr>
        <p:spPr>
          <a:xfrm>
            <a:off x="6852085" y="1376773"/>
            <a:ext cx="4644516" cy="2284215"/>
          </a:xfrm>
        </p:spPr>
        <p:txBody>
          <a:bodyPr/>
          <a:lstStyle>
            <a:lvl1pPr>
              <a:defRPr/>
            </a:lvl1pPr>
            <a:lvl2pPr>
              <a:defRPr/>
            </a:lvl2pPr>
            <a:lvl3pPr>
              <a:defRPr/>
            </a:lvl3pPr>
            <a:lvl4pPr>
              <a:defRPr/>
            </a:lvl4pPr>
            <a:lvl5pPr>
              <a:defRPr/>
            </a:lvl5pPr>
            <a:lvl6pPr>
              <a:defRPr/>
            </a:lvl6pPr>
          </a:lstStyle>
          <a:p>
            <a:r>
              <a:rPr lang="en-GB" noProof="0"/>
              <a:t>Title level 1 </a:t>
            </a:r>
          </a:p>
          <a:p>
            <a:pPr lvl="1"/>
            <a:r>
              <a:rPr lang="en-GB" noProof="0"/>
              <a:t>Title level 2</a:t>
            </a:r>
          </a:p>
          <a:p>
            <a:pPr lvl="2"/>
            <a:r>
              <a:rPr lang="en-GB" noProof="0"/>
              <a:t>Introduction, normal text, </a:t>
            </a:r>
            <a:r>
              <a:rPr lang="en-GB" u="none" noProof="0"/>
              <a:t>level 3</a:t>
            </a:r>
            <a:endParaRPr lang="en-GB" noProof="0"/>
          </a:p>
          <a:p>
            <a:pPr lvl="3"/>
            <a:r>
              <a:rPr lang="en-GB" noProof="0"/>
              <a:t>Bulleted list, enumeration, level 4</a:t>
            </a:r>
          </a:p>
          <a:p>
            <a:pPr lvl="4"/>
            <a:r>
              <a:rPr lang="en-GB" noProof="0"/>
              <a:t>Bulleted list, enumeration, level 5</a:t>
            </a:r>
          </a:p>
          <a:p>
            <a:pPr lvl="5"/>
            <a:r>
              <a:rPr lang="en-GB" noProof="0"/>
              <a:t>Bulleted list, enumeration, level 6</a:t>
            </a:r>
          </a:p>
        </p:txBody>
      </p:sp>
      <p:sp>
        <p:nvSpPr>
          <p:cNvPr id="3" name="Espace réservé du numéro de diapositive 2"/>
          <p:cNvSpPr>
            <a:spLocks noGrp="1"/>
          </p:cNvSpPr>
          <p:nvPr>
            <p:ph type="sldNum" sz="quarter" idx="13"/>
          </p:nvPr>
        </p:nvSpPr>
        <p:spPr/>
        <p:txBody>
          <a:bodyPr/>
          <a:lstStyle>
            <a:lvl1pPr algn="l">
              <a:defRPr/>
            </a:lvl1pPr>
          </a:lstStyle>
          <a:p>
            <a:fld id="{72F7D735-2684-4015-BC38-8C62B24B466E}" type="slidenum">
              <a:rPr lang="en-GB" noProof="0" smtClean="0"/>
              <a:pPr/>
              <a:t>‹N°›</a:t>
            </a:fld>
            <a:endParaRPr lang="en-GB" noProof="0"/>
          </a:p>
        </p:txBody>
      </p:sp>
    </p:spTree>
    <p:extLst>
      <p:ext uri="{BB962C8B-B14F-4D97-AF65-F5344CB8AC3E}">
        <p14:creationId xmlns:p14="http://schemas.microsoft.com/office/powerpoint/2010/main" val="1951989427"/>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CA4B26E-2E33-475B-949B-969AE82EA9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29"/>
            <a:ext cx="12192000" cy="6857143"/>
          </a:xfrm>
          <a:prstGeom prst="rect">
            <a:avLst/>
          </a:prstGeom>
        </p:spPr>
      </p:pic>
      <p:sp>
        <p:nvSpPr>
          <p:cNvPr id="4" name="Espace réservé du contenu 129">
            <a:extLst>
              <a:ext uri="{FF2B5EF4-FFF2-40B4-BE49-F238E27FC236}">
                <a16:creationId xmlns:a16="http://schemas.microsoft.com/office/drawing/2014/main" id="{51D2680E-1E8E-49FF-B41A-396B7D6E2ABC}"/>
              </a:ext>
            </a:extLst>
          </p:cNvPr>
          <p:cNvSpPr>
            <a:spLocks noGrp="1"/>
          </p:cNvSpPr>
          <p:nvPr>
            <p:ph sz="quarter" idx="10" hasCustomPrompt="1"/>
          </p:nvPr>
        </p:nvSpPr>
        <p:spPr>
          <a:xfrm>
            <a:off x="6573827" y="3237017"/>
            <a:ext cx="5082464" cy="816091"/>
          </a:xfrm>
          <a:prstGeom prst="rect">
            <a:avLst/>
          </a:prstGeom>
        </p:spPr>
        <p:txBody>
          <a:bodyPr anchor="t"/>
          <a:lstStyle>
            <a:lvl1pPr marL="0" indent="0" algn="l">
              <a:buFontTx/>
              <a:buNone/>
              <a:defRPr lang="fr-FR" sz="2667" b="1" dirty="0">
                <a:solidFill>
                  <a:schemeClr val="bg1"/>
                </a:solidFill>
                <a:latin typeface="Segoe UI" panose="020B0502040204020203" pitchFamily="34" charset="0"/>
                <a:cs typeface="Segoe UI" panose="020B0502040204020203" pitchFamily="34" charset="0"/>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fr-FR" dirty="0"/>
              <a:t>TITLE</a:t>
            </a:r>
          </a:p>
          <a:p>
            <a:pPr lvl="0"/>
            <a:endParaRPr lang="fr-FR" dirty="0"/>
          </a:p>
          <a:p>
            <a:pPr lvl="0"/>
            <a:endParaRPr lang="fr-FR" dirty="0"/>
          </a:p>
        </p:txBody>
      </p:sp>
      <p:sp>
        <p:nvSpPr>
          <p:cNvPr id="6" name="Espace réservé du contenu 129">
            <a:extLst>
              <a:ext uri="{FF2B5EF4-FFF2-40B4-BE49-F238E27FC236}">
                <a16:creationId xmlns:a16="http://schemas.microsoft.com/office/drawing/2014/main" id="{0118DFF3-5391-43D9-8F9D-57D21279DFAD}"/>
              </a:ext>
            </a:extLst>
          </p:cNvPr>
          <p:cNvSpPr>
            <a:spLocks noGrp="1"/>
          </p:cNvSpPr>
          <p:nvPr>
            <p:ph sz="quarter" idx="12" hasCustomPrompt="1"/>
          </p:nvPr>
        </p:nvSpPr>
        <p:spPr>
          <a:xfrm>
            <a:off x="6573827" y="4872655"/>
            <a:ext cx="4608512" cy="816091"/>
          </a:xfrm>
          <a:prstGeom prst="rect">
            <a:avLst/>
          </a:prstGeom>
        </p:spPr>
        <p:txBody>
          <a:bodyPr anchor="t"/>
          <a:lstStyle>
            <a:lvl1pPr marL="0" indent="0" algn="l">
              <a:buFontTx/>
              <a:buNone/>
              <a:defRPr lang="fr-FR" sz="1400" b="0" dirty="0">
                <a:solidFill>
                  <a:schemeClr val="bg1"/>
                </a:solidFill>
                <a:latin typeface="Segoe UI" panose="020B0502040204020203" pitchFamily="34" charset="0"/>
                <a:cs typeface="Segoe UI" panose="020B0502040204020203" pitchFamily="34" charset="0"/>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fr-FR" dirty="0" err="1"/>
              <a:t>Confidentiality</a:t>
            </a:r>
            <a:r>
              <a:rPr lang="fr-FR" dirty="0"/>
              <a:t> </a:t>
            </a:r>
            <a:r>
              <a:rPr lang="fr-FR" dirty="0" err="1"/>
              <a:t>level</a:t>
            </a:r>
            <a:endParaRPr lang="fr-FR" dirty="0"/>
          </a:p>
          <a:p>
            <a:pPr lvl="0"/>
            <a:r>
              <a:rPr lang="fr-FR" dirty="0"/>
              <a:t>Date of last update</a:t>
            </a:r>
          </a:p>
          <a:p>
            <a:pPr lvl="0"/>
            <a:r>
              <a:rPr lang="fr-FR" dirty="0" err="1"/>
              <a:t>Recipient</a:t>
            </a:r>
            <a:endParaRPr lang="fr-FR" dirty="0"/>
          </a:p>
        </p:txBody>
      </p:sp>
    </p:spTree>
    <p:extLst>
      <p:ext uri="{BB962C8B-B14F-4D97-AF65-F5344CB8AC3E}">
        <p14:creationId xmlns:p14="http://schemas.microsoft.com/office/powerpoint/2010/main" val="25530898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985554E-A70B-4B18-8223-8DEC04034CA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29"/>
            <a:ext cx="12192000" cy="6857143"/>
          </a:xfrm>
          <a:prstGeom prst="rect">
            <a:avLst/>
          </a:prstGeom>
        </p:spPr>
      </p:pic>
      <p:sp>
        <p:nvSpPr>
          <p:cNvPr id="4" name="Espace réservé du contenu 129">
            <a:extLst>
              <a:ext uri="{FF2B5EF4-FFF2-40B4-BE49-F238E27FC236}">
                <a16:creationId xmlns:a16="http://schemas.microsoft.com/office/drawing/2014/main" id="{D5F87BCD-A6E4-45F4-897E-75AF59FF0E52}"/>
              </a:ext>
            </a:extLst>
          </p:cNvPr>
          <p:cNvSpPr>
            <a:spLocks noGrp="1"/>
          </p:cNvSpPr>
          <p:nvPr>
            <p:ph sz="quarter" idx="10" hasCustomPrompt="1"/>
          </p:nvPr>
        </p:nvSpPr>
        <p:spPr>
          <a:xfrm>
            <a:off x="6573827" y="3237017"/>
            <a:ext cx="5082464" cy="816091"/>
          </a:xfrm>
          <a:prstGeom prst="rect">
            <a:avLst/>
          </a:prstGeom>
        </p:spPr>
        <p:txBody>
          <a:bodyPr anchor="t"/>
          <a:lstStyle>
            <a:lvl1pPr marL="0" indent="0" algn="l">
              <a:buFontTx/>
              <a:buNone/>
              <a:defRPr lang="fr-FR" sz="2667" b="1" dirty="0">
                <a:solidFill>
                  <a:schemeClr val="bg1"/>
                </a:solidFill>
                <a:latin typeface="Segoe UI" panose="020B0502040204020203" pitchFamily="34" charset="0"/>
                <a:cs typeface="Segoe UI" panose="020B0502040204020203" pitchFamily="34" charset="0"/>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fr-FR" dirty="0"/>
              <a:t>TITLE</a:t>
            </a:r>
          </a:p>
          <a:p>
            <a:pPr lvl="0"/>
            <a:endParaRPr lang="fr-FR" dirty="0"/>
          </a:p>
          <a:p>
            <a:pPr lvl="0"/>
            <a:endParaRPr lang="fr-FR" dirty="0"/>
          </a:p>
        </p:txBody>
      </p:sp>
      <p:sp>
        <p:nvSpPr>
          <p:cNvPr id="6" name="Espace réservé du contenu 129">
            <a:extLst>
              <a:ext uri="{FF2B5EF4-FFF2-40B4-BE49-F238E27FC236}">
                <a16:creationId xmlns:a16="http://schemas.microsoft.com/office/drawing/2014/main" id="{7DC6E524-0969-4006-BDF3-EDA8C7510E96}"/>
              </a:ext>
            </a:extLst>
          </p:cNvPr>
          <p:cNvSpPr>
            <a:spLocks noGrp="1"/>
          </p:cNvSpPr>
          <p:nvPr>
            <p:ph sz="quarter" idx="12" hasCustomPrompt="1"/>
          </p:nvPr>
        </p:nvSpPr>
        <p:spPr>
          <a:xfrm>
            <a:off x="6573827" y="4872655"/>
            <a:ext cx="4608512" cy="816091"/>
          </a:xfrm>
          <a:prstGeom prst="rect">
            <a:avLst/>
          </a:prstGeom>
        </p:spPr>
        <p:txBody>
          <a:bodyPr anchor="t"/>
          <a:lstStyle>
            <a:lvl1pPr marL="0" indent="0" algn="l">
              <a:buFontTx/>
              <a:buNone/>
              <a:defRPr lang="fr-FR" sz="1400" b="0" dirty="0">
                <a:solidFill>
                  <a:schemeClr val="bg1"/>
                </a:solidFill>
                <a:latin typeface="Segoe UI" panose="020B0502040204020203" pitchFamily="34" charset="0"/>
                <a:cs typeface="Segoe UI" panose="020B0502040204020203" pitchFamily="34" charset="0"/>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fr-FR" dirty="0" err="1"/>
              <a:t>Confidentiality</a:t>
            </a:r>
            <a:r>
              <a:rPr lang="fr-FR" dirty="0"/>
              <a:t> </a:t>
            </a:r>
            <a:r>
              <a:rPr lang="fr-FR" dirty="0" err="1"/>
              <a:t>level</a:t>
            </a:r>
            <a:endParaRPr lang="fr-FR" dirty="0"/>
          </a:p>
          <a:p>
            <a:pPr lvl="0"/>
            <a:r>
              <a:rPr lang="fr-FR" dirty="0"/>
              <a:t>Date of last update</a:t>
            </a:r>
          </a:p>
          <a:p>
            <a:pPr lvl="0"/>
            <a:r>
              <a:rPr lang="fr-FR" dirty="0" err="1"/>
              <a:t>Recipient</a:t>
            </a:r>
            <a:endParaRPr lang="fr-FR" dirty="0"/>
          </a:p>
        </p:txBody>
      </p:sp>
    </p:spTree>
    <p:extLst>
      <p:ext uri="{BB962C8B-B14F-4D97-AF65-F5344CB8AC3E}">
        <p14:creationId xmlns:p14="http://schemas.microsoft.com/office/powerpoint/2010/main" val="5110437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2_Title Chapter 2 - no imag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56630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606BB40-6BE4-47CD-AF58-BF6FB54C6113}"/>
              </a:ext>
            </a:extLst>
          </p:cNvPr>
          <p:cNvPicPr>
            <a:picLocks noChangeAspect="1"/>
          </p:cNvPicPr>
          <p:nvPr userDrawn="1"/>
        </p:nvPicPr>
        <p:blipFill>
          <a:blip r:embed="rId2"/>
          <a:stretch>
            <a:fillRect/>
          </a:stretch>
        </p:blipFill>
        <p:spPr>
          <a:xfrm>
            <a:off x="6105317" y="0"/>
            <a:ext cx="6086684" cy="6858000"/>
          </a:xfrm>
          <a:prstGeom prst="rect">
            <a:avLst/>
          </a:prstGeom>
        </p:spPr>
      </p:pic>
      <p:cxnSp>
        <p:nvCxnSpPr>
          <p:cNvPr id="8" name="Connecteur droit 7">
            <a:extLst>
              <a:ext uri="{FF2B5EF4-FFF2-40B4-BE49-F238E27FC236}">
                <a16:creationId xmlns:a16="http://schemas.microsoft.com/office/drawing/2014/main" id="{4FE568BC-7249-424F-AE96-2001E4DC161B}"/>
              </a:ext>
            </a:extLst>
          </p:cNvPr>
          <p:cNvCxnSpPr>
            <a:cxnSpLocks/>
          </p:cNvCxnSpPr>
          <p:nvPr userDrawn="1"/>
        </p:nvCxnSpPr>
        <p:spPr>
          <a:xfrm>
            <a:off x="811695" y="2557083"/>
            <a:ext cx="1248139"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9" name="Titre 116">
            <a:extLst>
              <a:ext uri="{FF2B5EF4-FFF2-40B4-BE49-F238E27FC236}">
                <a16:creationId xmlns:a16="http://schemas.microsoft.com/office/drawing/2014/main" id="{5C838526-BA4A-4953-A545-4F79412BF342}"/>
              </a:ext>
            </a:extLst>
          </p:cNvPr>
          <p:cNvSpPr>
            <a:spLocks noGrp="1"/>
          </p:cNvSpPr>
          <p:nvPr>
            <p:ph type="title" hasCustomPrompt="1"/>
          </p:nvPr>
        </p:nvSpPr>
        <p:spPr>
          <a:xfrm>
            <a:off x="707276" y="1770814"/>
            <a:ext cx="8024093" cy="2208245"/>
          </a:xfrm>
          <a:prstGeom prst="rect">
            <a:avLst/>
          </a:prstGeom>
        </p:spPr>
        <p:txBody>
          <a:bodyPr anchor="ctr">
            <a:normAutofit/>
          </a:bodyPr>
          <a:lstStyle>
            <a:lvl1pPr algn="l">
              <a:lnSpc>
                <a:spcPts val="6667"/>
              </a:lnSpc>
              <a:defRPr lang="fr-FR" sz="3733" b="1" kern="1200" cap="none" baseline="0" dirty="0">
                <a:solidFill>
                  <a:schemeClr val="tx1"/>
                </a:solidFill>
                <a:latin typeface="Segoe UI" panose="020B0502040204020203" pitchFamily="34" charset="0"/>
                <a:ea typeface="+mn-ea"/>
                <a:cs typeface="Segoe UI" panose="020B0502040204020203" pitchFamily="34" charset="0"/>
              </a:defRPr>
            </a:lvl1pPr>
          </a:lstStyle>
          <a:p>
            <a:r>
              <a:rPr lang="fr-FR" dirty="0" err="1"/>
              <a:t>Chapter</a:t>
            </a:r>
            <a:r>
              <a:rPr lang="fr-FR" dirty="0"/>
              <a:t> </a:t>
            </a:r>
            <a:r>
              <a:rPr lang="fr-FR" dirty="0" err="1"/>
              <a:t>title</a:t>
            </a:r>
            <a:endParaRPr lang="fr-FR" dirty="0"/>
          </a:p>
        </p:txBody>
      </p:sp>
      <p:pic>
        <p:nvPicPr>
          <p:cNvPr id="6" name="Image 5">
            <a:extLst>
              <a:ext uri="{FF2B5EF4-FFF2-40B4-BE49-F238E27FC236}">
                <a16:creationId xmlns:a16="http://schemas.microsoft.com/office/drawing/2014/main" id="{0C622EB2-FCA4-44AA-955A-199FE81F902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7816" t="28445" r="18054" b="30115"/>
          <a:stretch/>
        </p:blipFill>
        <p:spPr>
          <a:xfrm>
            <a:off x="10860721" y="235285"/>
            <a:ext cx="1008992" cy="421556"/>
          </a:xfrm>
          <a:prstGeom prst="rect">
            <a:avLst/>
          </a:prstGeom>
        </p:spPr>
      </p:pic>
    </p:spTree>
    <p:extLst>
      <p:ext uri="{BB962C8B-B14F-4D97-AF65-F5344CB8AC3E}">
        <p14:creationId xmlns:p14="http://schemas.microsoft.com/office/powerpoint/2010/main" val="33391099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Title 1 E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2EC7F59-5E86-4C7E-84D8-C0BDDDE477D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29"/>
            <a:ext cx="12192000" cy="6857143"/>
          </a:xfrm>
          <a:prstGeom prst="rect">
            <a:avLst/>
          </a:prstGeom>
        </p:spPr>
      </p:pic>
      <p:pic>
        <p:nvPicPr>
          <p:cNvPr id="5" name="Image 4">
            <a:extLst>
              <a:ext uri="{FF2B5EF4-FFF2-40B4-BE49-F238E27FC236}">
                <a16:creationId xmlns:a16="http://schemas.microsoft.com/office/drawing/2014/main" id="{BDA19446-1DF7-4C8C-9BD1-802A88F9BC5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8175" r="22511"/>
          <a:stretch/>
        </p:blipFill>
        <p:spPr>
          <a:xfrm>
            <a:off x="0" y="0"/>
            <a:ext cx="6096000" cy="6858000"/>
          </a:xfrm>
          <a:prstGeom prst="rect">
            <a:avLst/>
          </a:prstGeom>
        </p:spPr>
      </p:pic>
      <p:sp>
        <p:nvSpPr>
          <p:cNvPr id="7" name="Espace réservé du contenu 129"/>
          <p:cNvSpPr>
            <a:spLocks noGrp="1"/>
          </p:cNvSpPr>
          <p:nvPr>
            <p:ph sz="quarter" idx="10" hasCustomPrompt="1"/>
          </p:nvPr>
        </p:nvSpPr>
        <p:spPr>
          <a:xfrm>
            <a:off x="6573827" y="3573016"/>
            <a:ext cx="4608512" cy="816091"/>
          </a:xfrm>
          <a:prstGeom prst="rect">
            <a:avLst/>
          </a:prstGeom>
        </p:spPr>
        <p:txBody>
          <a:bodyPr anchor="t"/>
          <a:lstStyle>
            <a:lvl1pPr marL="0" indent="0" algn="l">
              <a:buFontTx/>
              <a:buNone/>
              <a:defRPr lang="fr-FR" sz="1867" b="0" dirty="0">
                <a:solidFill>
                  <a:schemeClr val="bg1"/>
                </a:solidFill>
                <a:latin typeface="Segoe UI" panose="020B0502040204020203" pitchFamily="34" charset="0"/>
                <a:cs typeface="Segoe UI" panose="020B0502040204020203" pitchFamily="34" charset="0"/>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fr-FR" dirty="0" err="1"/>
              <a:t>Text</a:t>
            </a:r>
            <a:endParaRPr lang="fr-FR" dirty="0"/>
          </a:p>
        </p:txBody>
      </p:sp>
      <p:sp>
        <p:nvSpPr>
          <p:cNvPr id="6" name="ZoneTexte 5">
            <a:extLst>
              <a:ext uri="{FF2B5EF4-FFF2-40B4-BE49-F238E27FC236}">
                <a16:creationId xmlns:a16="http://schemas.microsoft.com/office/drawing/2014/main" id="{7AA4A7FA-14B1-40F7-8DF6-3EE3A1A17B1F}"/>
              </a:ext>
            </a:extLst>
          </p:cNvPr>
          <p:cNvSpPr txBox="1"/>
          <p:nvPr userDrawn="1"/>
        </p:nvSpPr>
        <p:spPr>
          <a:xfrm>
            <a:off x="6573827" y="1220755"/>
            <a:ext cx="4608512" cy="1219200"/>
          </a:xfrm>
          <a:prstGeom prst="rect">
            <a:avLst/>
          </a:prstGeom>
          <a:noFill/>
        </p:spPr>
        <p:txBody>
          <a:bodyPr wrap="square" lIns="48000" tIns="48000" rIns="48000" bIns="48000" rtlCol="0">
            <a:noAutofit/>
          </a:bodyPr>
          <a:lstStyle/>
          <a:p>
            <a:r>
              <a:rPr lang="fr-FR" sz="4800" b="1" dirty="0" err="1">
                <a:solidFill>
                  <a:srgbClr val="FFFEFE"/>
                </a:solidFill>
                <a:latin typeface="Segoe UI" panose="020B0502040204020203" pitchFamily="34" charset="0"/>
                <a:cs typeface="Segoe UI" panose="020B0502040204020203" pitchFamily="34" charset="0"/>
              </a:rPr>
              <a:t>Thank</a:t>
            </a:r>
            <a:r>
              <a:rPr lang="fr-FR" sz="4800" b="1" dirty="0">
                <a:solidFill>
                  <a:srgbClr val="FFFEFE"/>
                </a:solidFill>
                <a:latin typeface="Segoe UI" panose="020B0502040204020203" pitchFamily="34" charset="0"/>
                <a:cs typeface="Segoe UI" panose="020B0502040204020203" pitchFamily="34" charset="0"/>
              </a:rPr>
              <a:t> </a:t>
            </a:r>
            <a:r>
              <a:rPr lang="fr-FR" sz="4800" b="1" dirty="0" err="1">
                <a:solidFill>
                  <a:srgbClr val="FFFEFE"/>
                </a:solidFill>
                <a:latin typeface="Segoe UI" panose="020B0502040204020203" pitchFamily="34" charset="0"/>
                <a:cs typeface="Segoe UI" panose="020B0502040204020203" pitchFamily="34" charset="0"/>
              </a:rPr>
              <a:t>you</a:t>
            </a:r>
            <a:r>
              <a:rPr lang="fr-FR" sz="4800" b="1" dirty="0">
                <a:solidFill>
                  <a:srgbClr val="FFFEFE"/>
                </a:solidFill>
                <a:latin typeface="Segoe UI" panose="020B0502040204020203" pitchFamily="34" charset="0"/>
                <a:cs typeface="Segoe UI" panose="020B0502040204020203" pitchFamily="34" charset="0"/>
              </a:rPr>
              <a:t> for </a:t>
            </a:r>
            <a:r>
              <a:rPr lang="fr-FR" sz="4800" b="1" dirty="0" err="1">
                <a:solidFill>
                  <a:srgbClr val="FFFEFE"/>
                </a:solidFill>
                <a:latin typeface="Segoe UI" panose="020B0502040204020203" pitchFamily="34" charset="0"/>
                <a:cs typeface="Segoe UI" panose="020B0502040204020203" pitchFamily="34" charset="0"/>
              </a:rPr>
              <a:t>your</a:t>
            </a:r>
            <a:r>
              <a:rPr lang="fr-FR" sz="4800" b="1" dirty="0">
                <a:solidFill>
                  <a:srgbClr val="FFFEFE"/>
                </a:solidFill>
                <a:latin typeface="Segoe UI" panose="020B0502040204020203" pitchFamily="34" charset="0"/>
                <a:cs typeface="Segoe UI" panose="020B0502040204020203" pitchFamily="34" charset="0"/>
              </a:rPr>
              <a:t> attention</a:t>
            </a:r>
          </a:p>
        </p:txBody>
      </p:sp>
    </p:spTree>
    <p:extLst>
      <p:ext uri="{BB962C8B-B14F-4D97-AF65-F5344CB8AC3E}">
        <p14:creationId xmlns:p14="http://schemas.microsoft.com/office/powerpoint/2010/main" val="3179678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Title and content - logo at the bottom">
    <p:spTree>
      <p:nvGrpSpPr>
        <p:cNvPr id="1" name=""/>
        <p:cNvGrpSpPr/>
        <p:nvPr/>
      </p:nvGrpSpPr>
      <p:grpSpPr>
        <a:xfrm>
          <a:off x="0" y="0"/>
          <a:ext cx="0" cy="0"/>
          <a:chOff x="0" y="0"/>
          <a:chExt cx="0" cy="0"/>
        </a:xfrm>
      </p:grpSpPr>
      <p:sp>
        <p:nvSpPr>
          <p:cNvPr id="3" name="Espace réservé du texte 2"/>
          <p:cNvSpPr>
            <a:spLocks noGrp="1"/>
          </p:cNvSpPr>
          <p:nvPr>
            <p:ph type="body" sz="quarter" idx="11" hasCustomPrompt="1"/>
          </p:nvPr>
        </p:nvSpPr>
        <p:spPr>
          <a:xfrm>
            <a:off x="432449" y="1284916"/>
            <a:ext cx="11426196" cy="4680744"/>
          </a:xfrm>
          <a:prstGeom prst="rect">
            <a:avLst/>
          </a:prstGeom>
        </p:spPr>
        <p:txBody>
          <a:bodyPr>
            <a:normAutofit/>
          </a:bodyPr>
          <a:lstStyle>
            <a:lvl1pPr marL="457189" indent="-457189">
              <a:buClr>
                <a:schemeClr val="accent1"/>
              </a:buClr>
              <a:buSzPct val="100000"/>
              <a:buFont typeface="Police système"/>
              <a:buChar char="›"/>
              <a:defRPr sz="2667">
                <a:solidFill>
                  <a:schemeClr val="tx1"/>
                </a:solidFill>
                <a:latin typeface="Segoe UI" panose="020B0502040204020203" pitchFamily="34" charset="0"/>
                <a:cs typeface="Segoe UI" panose="020B0502040204020203" pitchFamily="34" charset="0"/>
              </a:defRPr>
            </a:lvl1pPr>
            <a:lvl2pPr marL="990575" indent="-380990">
              <a:buClr>
                <a:schemeClr val="accent1"/>
              </a:buClr>
              <a:buSzPct val="100000"/>
              <a:buFont typeface="Police système"/>
              <a:buChar char="›"/>
              <a:defRPr sz="2667" b="1">
                <a:solidFill>
                  <a:schemeClr val="tx1"/>
                </a:solidFill>
                <a:latin typeface="Segoe UI" panose="020B0502040204020203" pitchFamily="34" charset="0"/>
                <a:cs typeface="Segoe UI" panose="020B0502040204020203" pitchFamily="34" charset="0"/>
              </a:defRPr>
            </a:lvl2pPr>
            <a:lvl3pPr marL="1523962" indent="-304792">
              <a:buClr>
                <a:schemeClr val="accent1"/>
              </a:buClr>
              <a:buSzPct val="70000"/>
              <a:buFont typeface="STIXGeneral-Regular" pitchFamily="2" charset="2"/>
              <a:buChar char="⟶"/>
              <a:defRPr sz="2400">
                <a:solidFill>
                  <a:schemeClr val="tx1"/>
                </a:solidFill>
              </a:defRPr>
            </a:lvl3pPr>
            <a:lvl4pPr marL="2133547" indent="-304792">
              <a:buClr>
                <a:schemeClr val="accent1"/>
              </a:buClr>
              <a:buSzPct val="100000"/>
              <a:buFont typeface="Police système"/>
              <a:buChar char="›"/>
              <a:defRPr sz="2133">
                <a:solidFill>
                  <a:schemeClr val="tx1"/>
                </a:solidFill>
                <a:latin typeface="Segoe UI" panose="020B0502040204020203" pitchFamily="34" charset="0"/>
                <a:cs typeface="Segoe UI" panose="020B0502040204020203" pitchFamily="34" charset="0"/>
              </a:defRPr>
            </a:lvl4pPr>
            <a:lvl5pPr marL="2743131" indent="-304792">
              <a:buClr>
                <a:schemeClr val="accent1"/>
              </a:buClr>
              <a:buSzPct val="70000"/>
              <a:buFont typeface="STIXGeneral-Regular" pitchFamily="2" charset="2"/>
              <a:buChar char="⟶"/>
              <a:defRPr sz="2133">
                <a:solidFill>
                  <a:schemeClr val="tx1"/>
                </a:solidFill>
              </a:defRPr>
            </a:lvl5pPr>
          </a:lstStyle>
          <a:p>
            <a:pPr lvl="0"/>
            <a:r>
              <a:rPr lang="en-GB" noProof="0"/>
              <a:t>Texte</a:t>
            </a:r>
          </a:p>
          <a:p>
            <a:pPr lvl="1"/>
            <a:r>
              <a:rPr lang="en-GB" noProof="0"/>
              <a:t>2nd level</a:t>
            </a:r>
          </a:p>
          <a:p>
            <a:pPr lvl="3"/>
            <a:r>
              <a:rPr lang="en-GB" noProof="0"/>
              <a:t>4th level</a:t>
            </a:r>
          </a:p>
        </p:txBody>
      </p:sp>
      <p:sp>
        <p:nvSpPr>
          <p:cNvPr id="8" name="Titre 1">
            <a:extLst>
              <a:ext uri="{FF2B5EF4-FFF2-40B4-BE49-F238E27FC236}">
                <a16:creationId xmlns:a16="http://schemas.microsoft.com/office/drawing/2014/main" id="{5B4DFFD7-A543-F243-8BD6-AF24279B98C7}"/>
              </a:ext>
            </a:extLst>
          </p:cNvPr>
          <p:cNvSpPr>
            <a:spLocks noGrp="1"/>
          </p:cNvSpPr>
          <p:nvPr>
            <p:ph type="title" hasCustomPrompt="1"/>
          </p:nvPr>
        </p:nvSpPr>
        <p:spPr>
          <a:xfrm>
            <a:off x="322286" y="186709"/>
            <a:ext cx="11534353" cy="518707"/>
          </a:xfrm>
          <a:prstGeom prst="rect">
            <a:avLst/>
          </a:prstGeom>
        </p:spPr>
        <p:txBody>
          <a:bodyPr/>
          <a:lstStyle>
            <a:lvl1pPr algn="l">
              <a:lnSpc>
                <a:spcPts val="3733"/>
              </a:lnSpc>
              <a:defRPr sz="3200" b="1" cap="none" baseline="0">
                <a:solidFill>
                  <a:schemeClr val="tx1"/>
                </a:solidFill>
                <a:latin typeface="Segoe UI" panose="020B0502040204020203" pitchFamily="34" charset="0"/>
                <a:cs typeface="Segoe UI" panose="020B0502040204020203" pitchFamily="34" charset="0"/>
              </a:defRPr>
            </a:lvl1pPr>
          </a:lstStyle>
          <a:p>
            <a:r>
              <a:rPr lang="en-GB" noProof="0" dirty="0"/>
              <a:t>This is the title</a:t>
            </a:r>
          </a:p>
        </p:txBody>
      </p:sp>
      <p:cxnSp>
        <p:nvCxnSpPr>
          <p:cNvPr id="9" name="Connecteur droit 8">
            <a:extLst>
              <a:ext uri="{FF2B5EF4-FFF2-40B4-BE49-F238E27FC236}">
                <a16:creationId xmlns:a16="http://schemas.microsoft.com/office/drawing/2014/main" id="{8522F196-75F0-454E-8E2C-F652172F4A56}"/>
              </a:ext>
            </a:extLst>
          </p:cNvPr>
          <p:cNvCxnSpPr>
            <a:cxnSpLocks/>
          </p:cNvCxnSpPr>
          <p:nvPr userDrawn="1"/>
        </p:nvCxnSpPr>
        <p:spPr>
          <a:xfrm>
            <a:off x="322288"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920926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userDrawn="1">
  <p:cSld name="Titre et contenu - logo en haut">
    <p:bg>
      <p:bgPr>
        <a:solidFill>
          <a:srgbClr val="FFFFFF"/>
        </a:solidFill>
        <a:effectLst/>
      </p:bgPr>
    </p:bg>
    <p:spTree>
      <p:nvGrpSpPr>
        <p:cNvPr id="1" name=""/>
        <p:cNvGrpSpPr/>
        <p:nvPr/>
      </p:nvGrpSpPr>
      <p:grpSpPr>
        <a:xfrm>
          <a:off x="0" y="0"/>
          <a:ext cx="0" cy="0"/>
          <a:chOff x="0" y="0"/>
          <a:chExt cx="0" cy="0"/>
        </a:xfrm>
      </p:grpSpPr>
      <p:sp>
        <p:nvSpPr>
          <p:cNvPr id="9" name="Espace réservé du texte 2"/>
          <p:cNvSpPr>
            <a:spLocks noGrp="1"/>
          </p:cNvSpPr>
          <p:nvPr>
            <p:ph type="body" sz="quarter" idx="11" hasCustomPrompt="1"/>
          </p:nvPr>
        </p:nvSpPr>
        <p:spPr>
          <a:xfrm>
            <a:off x="432449" y="1284916"/>
            <a:ext cx="11426196" cy="4680744"/>
          </a:xfrm>
          <a:prstGeom prst="rect">
            <a:avLst/>
          </a:prstGeom>
        </p:spPr>
        <p:txBody>
          <a:bodyPr/>
          <a:lstStyle>
            <a:lvl1pPr marL="457189" indent="-457189">
              <a:buClr>
                <a:schemeClr val="accent1"/>
              </a:buClr>
              <a:buSzPct val="100000"/>
              <a:buFont typeface="Police système"/>
              <a:buChar char="›"/>
              <a:defRPr sz="3200">
                <a:solidFill>
                  <a:schemeClr val="bg2"/>
                </a:solidFill>
                <a:latin typeface="Segoe UI" panose="020B0502040204020203" pitchFamily="34" charset="0"/>
                <a:cs typeface="Segoe UI" panose="020B0502040204020203" pitchFamily="34" charset="0"/>
              </a:defRPr>
            </a:lvl1pPr>
            <a:lvl2pPr marL="990575" indent="-380990">
              <a:buClr>
                <a:schemeClr val="accent1"/>
              </a:buClr>
              <a:buSzPct val="100000"/>
              <a:buFont typeface="Police système"/>
              <a:buChar char="›"/>
              <a:defRPr sz="2667" b="1">
                <a:solidFill>
                  <a:schemeClr val="bg2"/>
                </a:solidFill>
                <a:latin typeface="Segoe UI" panose="020B0502040204020203" pitchFamily="34" charset="0"/>
                <a:cs typeface="Segoe UI" panose="020B0502040204020203" pitchFamily="34" charset="0"/>
              </a:defRPr>
            </a:lvl2pPr>
            <a:lvl3pPr marL="1523962" indent="-304792">
              <a:buClr>
                <a:schemeClr val="accent1"/>
              </a:buClr>
              <a:buSzPct val="70000"/>
              <a:buFont typeface="STIXGeneral-Regular" pitchFamily="2" charset="2"/>
              <a:buChar char="⟶"/>
              <a:defRPr sz="2400">
                <a:solidFill>
                  <a:schemeClr val="tx1"/>
                </a:solidFill>
              </a:defRPr>
            </a:lvl3pPr>
            <a:lvl4pPr marL="2133547" indent="-304792">
              <a:buClr>
                <a:schemeClr val="accent1"/>
              </a:buClr>
              <a:buSzPct val="100000"/>
              <a:buFont typeface="Police système"/>
              <a:buChar char="›"/>
              <a:defRPr sz="2133">
                <a:solidFill>
                  <a:schemeClr val="bg2"/>
                </a:solidFill>
                <a:latin typeface="Segoe UI" panose="020B0502040204020203" pitchFamily="34" charset="0"/>
                <a:cs typeface="Segoe UI" panose="020B0502040204020203" pitchFamily="34" charset="0"/>
              </a:defRPr>
            </a:lvl4pPr>
            <a:lvl5pPr marL="2743131" indent="-304792">
              <a:buClr>
                <a:schemeClr val="accent1"/>
              </a:buClr>
              <a:buSzPct val="70000"/>
              <a:buFont typeface="STIXGeneral-Regular" pitchFamily="2" charset="2"/>
              <a:buChar char="⟶"/>
              <a:defRPr sz="2133">
                <a:solidFill>
                  <a:schemeClr val="tx1"/>
                </a:solidFill>
              </a:defRPr>
            </a:lvl5pPr>
          </a:lstStyle>
          <a:p>
            <a:pPr lvl="0"/>
            <a:r>
              <a:rPr lang="en-GB" noProof="0"/>
              <a:t>Texte</a:t>
            </a:r>
          </a:p>
          <a:p>
            <a:pPr lvl="1"/>
            <a:r>
              <a:rPr lang="en-GB" noProof="0"/>
              <a:t>2nd level</a:t>
            </a:r>
          </a:p>
          <a:p>
            <a:pPr lvl="3"/>
            <a:r>
              <a:rPr lang="en-GB" noProof="0"/>
              <a:t>4th level</a:t>
            </a:r>
          </a:p>
        </p:txBody>
      </p:sp>
      <p:sp>
        <p:nvSpPr>
          <p:cNvPr id="7" name="Titre 1">
            <a:extLst>
              <a:ext uri="{FF2B5EF4-FFF2-40B4-BE49-F238E27FC236}">
                <a16:creationId xmlns:a16="http://schemas.microsoft.com/office/drawing/2014/main" id="{1839329D-F48B-D145-A075-4145430F7800}"/>
              </a:ext>
            </a:extLst>
          </p:cNvPr>
          <p:cNvSpPr>
            <a:spLocks noGrp="1"/>
          </p:cNvSpPr>
          <p:nvPr>
            <p:ph type="title" hasCustomPrompt="1"/>
          </p:nvPr>
        </p:nvSpPr>
        <p:spPr>
          <a:xfrm>
            <a:off x="322287" y="186709"/>
            <a:ext cx="11713301" cy="518707"/>
          </a:xfrm>
          <a:prstGeom prst="rect">
            <a:avLst/>
          </a:prstGeom>
        </p:spPr>
        <p:txBody>
          <a:bodyPr/>
          <a:lstStyle>
            <a:lvl1pPr algn="l">
              <a:lnSpc>
                <a:spcPts val="3733"/>
              </a:lnSpc>
              <a:defRPr sz="3200" b="1" cap="none" baseline="0">
                <a:solidFill>
                  <a:schemeClr val="tx1"/>
                </a:solidFill>
                <a:latin typeface="Segoe UI" panose="020B0502040204020203" pitchFamily="34" charset="0"/>
                <a:cs typeface="Segoe UI" panose="020B0502040204020203" pitchFamily="34" charset="0"/>
              </a:defRPr>
            </a:lvl1pPr>
          </a:lstStyle>
          <a:p>
            <a:r>
              <a:rPr lang="en-GB" noProof="0" dirty="0"/>
              <a:t>This is the title</a:t>
            </a:r>
          </a:p>
        </p:txBody>
      </p:sp>
      <p:cxnSp>
        <p:nvCxnSpPr>
          <p:cNvPr id="8" name="Connecteur droit 7">
            <a:extLst>
              <a:ext uri="{FF2B5EF4-FFF2-40B4-BE49-F238E27FC236}">
                <a16:creationId xmlns:a16="http://schemas.microsoft.com/office/drawing/2014/main" id="{ACA5E7DE-65FD-E04E-9850-9C736E7D5BC0}"/>
              </a:ext>
            </a:extLst>
          </p:cNvPr>
          <p:cNvCxnSpPr>
            <a:cxnSpLocks/>
          </p:cNvCxnSpPr>
          <p:nvPr userDrawn="1"/>
        </p:nvCxnSpPr>
        <p:spPr>
          <a:xfrm>
            <a:off x="322288"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541933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Title - logo on top">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66DE4F27-4A96-314B-A8F7-912DD9552865}"/>
              </a:ext>
            </a:extLst>
          </p:cNvPr>
          <p:cNvSpPr>
            <a:spLocks noGrp="1"/>
          </p:cNvSpPr>
          <p:nvPr>
            <p:ph type="title" hasCustomPrompt="1"/>
          </p:nvPr>
        </p:nvSpPr>
        <p:spPr>
          <a:xfrm>
            <a:off x="322287" y="186709"/>
            <a:ext cx="11713301" cy="518707"/>
          </a:xfrm>
          <a:prstGeom prst="rect">
            <a:avLst/>
          </a:prstGeom>
        </p:spPr>
        <p:txBody>
          <a:bodyPr/>
          <a:lstStyle>
            <a:lvl1pPr algn="l">
              <a:lnSpc>
                <a:spcPts val="3733"/>
              </a:lnSpc>
              <a:defRPr sz="3200" b="1" cap="none" baseline="0">
                <a:solidFill>
                  <a:schemeClr val="tx1"/>
                </a:solidFill>
                <a:latin typeface="Segoe UI" panose="020B0502040204020203" pitchFamily="34" charset="0"/>
                <a:cs typeface="Segoe UI" panose="020B0502040204020203" pitchFamily="34" charset="0"/>
              </a:defRPr>
            </a:lvl1pPr>
          </a:lstStyle>
          <a:p>
            <a:r>
              <a:rPr lang="en-GB" noProof="0" dirty="0"/>
              <a:t>This is the title</a:t>
            </a:r>
          </a:p>
        </p:txBody>
      </p:sp>
      <p:cxnSp>
        <p:nvCxnSpPr>
          <p:cNvPr id="7" name="Connecteur droit 6">
            <a:extLst>
              <a:ext uri="{FF2B5EF4-FFF2-40B4-BE49-F238E27FC236}">
                <a16:creationId xmlns:a16="http://schemas.microsoft.com/office/drawing/2014/main" id="{12C9A85B-09B0-404E-9489-E79ECDAB9073}"/>
              </a:ext>
            </a:extLst>
          </p:cNvPr>
          <p:cNvCxnSpPr>
            <a:cxnSpLocks/>
          </p:cNvCxnSpPr>
          <p:nvPr userDrawn="1"/>
        </p:nvCxnSpPr>
        <p:spPr>
          <a:xfrm>
            <a:off x="322288"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201204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_Verbatim">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p>
            <a:endParaRPr lang="fr-FR"/>
          </a:p>
        </p:txBody>
      </p:sp>
      <p:sp>
        <p:nvSpPr>
          <p:cNvPr id="4" name="Espace réservé du numéro de diapositive 3"/>
          <p:cNvSpPr>
            <a:spLocks noGrp="1"/>
          </p:cNvSpPr>
          <p:nvPr>
            <p:ph type="sldNum" sz="quarter" idx="11"/>
          </p:nvPr>
        </p:nvSpPr>
        <p:spPr/>
        <p:txBody>
          <a:bodyPr/>
          <a:lstStyle>
            <a:lvl1pPr algn="l">
              <a:defRPr/>
            </a:lvl1pPr>
          </a:lstStyle>
          <a:p>
            <a:fld id="{72F7D735-2684-4015-BC38-8C62B24B466E}" type="slidenum">
              <a:rPr lang="fr-FR" smtClean="0"/>
              <a:pPr/>
              <a:t>‹N°›</a:t>
            </a:fld>
            <a:endParaRPr lang="fr-FR"/>
          </a:p>
        </p:txBody>
      </p:sp>
      <p:pic>
        <p:nvPicPr>
          <p:cNvPr id="8" name="Image 7">
            <a:extLst>
              <a:ext uri="{FF2B5EF4-FFF2-40B4-BE49-F238E27FC236}">
                <a16:creationId xmlns:a16="http://schemas.microsoft.com/office/drawing/2014/main" id="{30E94D76-7FEC-4647-AC3A-26E514D7910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074" y="6167566"/>
            <a:ext cx="1221598" cy="789826"/>
          </a:xfrm>
          <a:prstGeom prst="rect">
            <a:avLst/>
          </a:prstGeom>
        </p:spPr>
      </p:pic>
    </p:spTree>
    <p:extLst>
      <p:ext uri="{BB962C8B-B14F-4D97-AF65-F5344CB8AC3E}">
        <p14:creationId xmlns:p14="http://schemas.microsoft.com/office/powerpoint/2010/main" val="981012237"/>
      </p:ext>
    </p:extLst>
  </p:cSld>
  <p:clrMapOvr>
    <a:masterClrMapping/>
  </p:clrMapOvr>
  <p:transition>
    <p:fade/>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1_Title - logo on top">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66DE4F27-4A96-314B-A8F7-912DD9552865}"/>
              </a:ext>
            </a:extLst>
          </p:cNvPr>
          <p:cNvSpPr>
            <a:spLocks noGrp="1"/>
          </p:cNvSpPr>
          <p:nvPr>
            <p:ph type="title" hasCustomPrompt="1"/>
          </p:nvPr>
        </p:nvSpPr>
        <p:spPr>
          <a:xfrm>
            <a:off x="322287" y="186709"/>
            <a:ext cx="11713301" cy="518707"/>
          </a:xfrm>
          <a:prstGeom prst="rect">
            <a:avLst/>
          </a:prstGeom>
        </p:spPr>
        <p:txBody>
          <a:bodyPr/>
          <a:lstStyle>
            <a:lvl1pPr algn="l">
              <a:lnSpc>
                <a:spcPts val="3733"/>
              </a:lnSpc>
              <a:defRPr sz="3200" b="1" cap="none" baseline="0">
                <a:solidFill>
                  <a:schemeClr val="tx1"/>
                </a:solidFill>
                <a:latin typeface="Segoe UI" panose="020B0502040204020203" pitchFamily="34" charset="0"/>
                <a:cs typeface="Segoe UI" panose="020B0502040204020203" pitchFamily="34" charset="0"/>
              </a:defRPr>
            </a:lvl1pPr>
          </a:lstStyle>
          <a:p>
            <a:r>
              <a:rPr lang="en-GB" noProof="0" dirty="0"/>
              <a:t>SPEAKER</a:t>
            </a:r>
          </a:p>
        </p:txBody>
      </p:sp>
      <p:cxnSp>
        <p:nvCxnSpPr>
          <p:cNvPr id="7" name="Connecteur droit 6">
            <a:extLst>
              <a:ext uri="{FF2B5EF4-FFF2-40B4-BE49-F238E27FC236}">
                <a16:creationId xmlns:a16="http://schemas.microsoft.com/office/drawing/2014/main" id="{12C9A85B-09B0-404E-9489-E79ECDAB9073}"/>
              </a:ext>
            </a:extLst>
          </p:cNvPr>
          <p:cNvCxnSpPr>
            <a:cxnSpLocks/>
          </p:cNvCxnSpPr>
          <p:nvPr userDrawn="1"/>
        </p:nvCxnSpPr>
        <p:spPr>
          <a:xfrm>
            <a:off x="322288"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3EE0F10D-9507-4701-B8FC-9DB2D31F7A80}"/>
              </a:ext>
            </a:extLst>
          </p:cNvPr>
          <p:cNvSpPr/>
          <p:nvPr userDrawn="1"/>
        </p:nvSpPr>
        <p:spPr>
          <a:xfrm>
            <a:off x="1199059" y="2084851"/>
            <a:ext cx="3263900" cy="30740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n>
                <a:solidFill>
                  <a:sysClr val="windowText" lastClr="000000"/>
                </a:solidFill>
              </a:ln>
              <a:solidFill>
                <a:srgbClr val="FFFEFE"/>
              </a:solidFill>
              <a:latin typeface="Segoe UI" panose="020B0502040204020203" pitchFamily="34" charset="0"/>
              <a:cs typeface="Segoe UI" panose="020B0502040204020203" pitchFamily="34" charset="0"/>
            </a:endParaRPr>
          </a:p>
        </p:txBody>
      </p:sp>
      <p:sp>
        <p:nvSpPr>
          <p:cNvPr id="8" name="Espace réservé pour une image  2">
            <a:extLst>
              <a:ext uri="{FF2B5EF4-FFF2-40B4-BE49-F238E27FC236}">
                <a16:creationId xmlns:a16="http://schemas.microsoft.com/office/drawing/2014/main" id="{56342175-1231-45F3-9BE9-F833A11154F1}"/>
              </a:ext>
            </a:extLst>
          </p:cNvPr>
          <p:cNvSpPr>
            <a:spLocks noGrp="1"/>
          </p:cNvSpPr>
          <p:nvPr>
            <p:ph type="pic" sz="quarter" idx="10" hasCustomPrompt="1"/>
          </p:nvPr>
        </p:nvSpPr>
        <p:spPr>
          <a:xfrm>
            <a:off x="1103049" y="1988841"/>
            <a:ext cx="3263900" cy="3071284"/>
          </a:xfrm>
          <a:prstGeom prst="rect">
            <a:avLst/>
          </a:prstGeom>
          <a:solidFill>
            <a:schemeClr val="bg1"/>
          </a:solidFill>
        </p:spPr>
        <p:txBody>
          <a:bodyPr/>
          <a:lstStyle>
            <a:lvl1pPr>
              <a:defRPr sz="1867">
                <a:latin typeface="Segoe UI" panose="020B0502040204020203" pitchFamily="34" charset="0"/>
                <a:cs typeface="Segoe UI" panose="020B0502040204020203" pitchFamily="34" charset="0"/>
              </a:defRPr>
            </a:lvl1pPr>
          </a:lstStyle>
          <a:p>
            <a:r>
              <a:rPr lang="en-GB" noProof="0" dirty="0"/>
              <a:t>Add an image</a:t>
            </a:r>
          </a:p>
        </p:txBody>
      </p:sp>
      <p:sp>
        <p:nvSpPr>
          <p:cNvPr id="9" name="Espace réservé du texte 8">
            <a:extLst>
              <a:ext uri="{FF2B5EF4-FFF2-40B4-BE49-F238E27FC236}">
                <a16:creationId xmlns:a16="http://schemas.microsoft.com/office/drawing/2014/main" id="{2138A88B-3C8F-4476-9099-FAFBFEAC5AAF}"/>
              </a:ext>
            </a:extLst>
          </p:cNvPr>
          <p:cNvSpPr>
            <a:spLocks noGrp="1"/>
          </p:cNvSpPr>
          <p:nvPr>
            <p:ph type="body" sz="quarter" idx="11" hasCustomPrompt="1"/>
          </p:nvPr>
        </p:nvSpPr>
        <p:spPr>
          <a:xfrm>
            <a:off x="4944301" y="2277533"/>
            <a:ext cx="5664200" cy="670984"/>
          </a:xfrm>
          <a:prstGeom prst="rect">
            <a:avLst/>
          </a:prstGeom>
        </p:spPr>
        <p:txBody>
          <a:bodyPr/>
          <a:lstStyle>
            <a:lvl1pPr marL="0" indent="0">
              <a:buFontTx/>
              <a:buNone/>
              <a:defRPr sz="5333" b="1">
                <a:latin typeface="Segoe UI" panose="020B0502040204020203" pitchFamily="34" charset="0"/>
                <a:cs typeface="Segoe UI" panose="020B0502040204020203" pitchFamily="34" charset="0"/>
              </a:defRPr>
            </a:lvl1pPr>
          </a:lstStyle>
          <a:p>
            <a:pPr lvl="0"/>
            <a:r>
              <a:rPr lang="en-GB" noProof="0" dirty="0"/>
              <a:t>Surname Name</a:t>
            </a:r>
          </a:p>
        </p:txBody>
      </p:sp>
      <p:sp>
        <p:nvSpPr>
          <p:cNvPr id="10" name="Espace réservé du texte 8">
            <a:extLst>
              <a:ext uri="{FF2B5EF4-FFF2-40B4-BE49-F238E27FC236}">
                <a16:creationId xmlns:a16="http://schemas.microsoft.com/office/drawing/2014/main" id="{E4E71599-7661-4780-AF88-1FEF31318140}"/>
              </a:ext>
            </a:extLst>
          </p:cNvPr>
          <p:cNvSpPr>
            <a:spLocks noGrp="1"/>
          </p:cNvSpPr>
          <p:nvPr>
            <p:ph type="body" sz="quarter" idx="12" hasCustomPrompt="1"/>
          </p:nvPr>
        </p:nvSpPr>
        <p:spPr>
          <a:xfrm>
            <a:off x="4944301" y="3188989"/>
            <a:ext cx="5664200" cy="670984"/>
          </a:xfrm>
          <a:prstGeom prst="rect">
            <a:avLst/>
          </a:prstGeom>
        </p:spPr>
        <p:txBody>
          <a:bodyPr/>
          <a:lstStyle>
            <a:lvl1pPr marL="0" indent="0">
              <a:buFontTx/>
              <a:buNone/>
              <a:defRPr sz="4800" b="0">
                <a:latin typeface="Segoe UI" panose="020B0502040204020203" pitchFamily="34" charset="0"/>
                <a:cs typeface="Segoe UI" panose="020B0502040204020203" pitchFamily="34" charset="0"/>
              </a:defRPr>
            </a:lvl1pPr>
          </a:lstStyle>
          <a:p>
            <a:pPr lvl="0"/>
            <a:r>
              <a:rPr lang="en-GB" noProof="0" dirty="0"/>
              <a:t>Job Title</a:t>
            </a:r>
          </a:p>
        </p:txBody>
      </p:sp>
      <p:sp>
        <p:nvSpPr>
          <p:cNvPr id="11" name="Espace réservé du texte 8">
            <a:extLst>
              <a:ext uri="{FF2B5EF4-FFF2-40B4-BE49-F238E27FC236}">
                <a16:creationId xmlns:a16="http://schemas.microsoft.com/office/drawing/2014/main" id="{8E9CA1E7-F581-48E0-9AF1-801647BC3DF3}"/>
              </a:ext>
            </a:extLst>
          </p:cNvPr>
          <p:cNvSpPr>
            <a:spLocks noGrp="1"/>
          </p:cNvSpPr>
          <p:nvPr>
            <p:ph type="body" sz="quarter" idx="13" hasCustomPrompt="1"/>
          </p:nvPr>
        </p:nvSpPr>
        <p:spPr>
          <a:xfrm>
            <a:off x="4944301" y="4100445"/>
            <a:ext cx="5664200" cy="670984"/>
          </a:xfrm>
          <a:prstGeom prst="rect">
            <a:avLst/>
          </a:prstGeom>
        </p:spPr>
        <p:txBody>
          <a:bodyPr/>
          <a:lstStyle>
            <a:lvl1pPr marL="0" indent="0">
              <a:buFontTx/>
              <a:buNone/>
              <a:defRPr sz="4800" b="0">
                <a:latin typeface="Segoe UI" panose="020B0502040204020203" pitchFamily="34" charset="0"/>
                <a:cs typeface="Segoe UI" panose="020B0502040204020203" pitchFamily="34" charset="0"/>
              </a:defRPr>
            </a:lvl1pPr>
          </a:lstStyle>
          <a:p>
            <a:pPr lvl="0"/>
            <a:r>
              <a:rPr lang="en-GB" noProof="0" dirty="0"/>
              <a:t>Company</a:t>
            </a:r>
          </a:p>
        </p:txBody>
      </p:sp>
    </p:spTree>
    <p:extLst>
      <p:ext uri="{BB962C8B-B14F-4D97-AF65-F5344CB8AC3E}">
        <p14:creationId xmlns:p14="http://schemas.microsoft.com/office/powerpoint/2010/main" val="29370377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2_Title - logo on top">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66DE4F27-4A96-314B-A8F7-912DD9552865}"/>
              </a:ext>
            </a:extLst>
          </p:cNvPr>
          <p:cNvSpPr>
            <a:spLocks noGrp="1"/>
          </p:cNvSpPr>
          <p:nvPr>
            <p:ph type="title" hasCustomPrompt="1"/>
          </p:nvPr>
        </p:nvSpPr>
        <p:spPr>
          <a:xfrm>
            <a:off x="322287" y="186709"/>
            <a:ext cx="11713301" cy="518707"/>
          </a:xfrm>
          <a:prstGeom prst="rect">
            <a:avLst/>
          </a:prstGeom>
        </p:spPr>
        <p:txBody>
          <a:bodyPr/>
          <a:lstStyle>
            <a:lvl1pPr algn="l">
              <a:lnSpc>
                <a:spcPts val="3733"/>
              </a:lnSpc>
              <a:defRPr sz="3200" b="1" cap="none" baseline="0">
                <a:solidFill>
                  <a:schemeClr val="tx1"/>
                </a:solidFill>
                <a:latin typeface="Segoe UI" panose="020B0502040204020203" pitchFamily="34" charset="0"/>
                <a:cs typeface="Segoe UI" panose="020B0502040204020203" pitchFamily="34" charset="0"/>
              </a:defRPr>
            </a:lvl1pPr>
          </a:lstStyle>
          <a:p>
            <a:r>
              <a:rPr lang="en-GB" noProof="0" dirty="0"/>
              <a:t>PANELIST</a:t>
            </a:r>
          </a:p>
        </p:txBody>
      </p:sp>
      <p:cxnSp>
        <p:nvCxnSpPr>
          <p:cNvPr id="7" name="Connecteur droit 6">
            <a:extLst>
              <a:ext uri="{FF2B5EF4-FFF2-40B4-BE49-F238E27FC236}">
                <a16:creationId xmlns:a16="http://schemas.microsoft.com/office/drawing/2014/main" id="{12C9A85B-09B0-404E-9489-E79ECDAB9073}"/>
              </a:ext>
            </a:extLst>
          </p:cNvPr>
          <p:cNvCxnSpPr>
            <a:cxnSpLocks/>
          </p:cNvCxnSpPr>
          <p:nvPr userDrawn="1"/>
        </p:nvCxnSpPr>
        <p:spPr>
          <a:xfrm>
            <a:off x="322288"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2" name="Rectangle 11">
            <a:extLst>
              <a:ext uri="{FF2B5EF4-FFF2-40B4-BE49-F238E27FC236}">
                <a16:creationId xmlns:a16="http://schemas.microsoft.com/office/drawing/2014/main" id="{1D68E478-C59B-4789-9F49-CD48F6EF2344}"/>
              </a:ext>
            </a:extLst>
          </p:cNvPr>
          <p:cNvSpPr/>
          <p:nvPr userDrawn="1"/>
        </p:nvSpPr>
        <p:spPr>
          <a:xfrm>
            <a:off x="2922368" y="1905128"/>
            <a:ext cx="1523872" cy="1523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EFE"/>
              </a:solidFill>
              <a:latin typeface="Segoe UI" panose="020B0502040204020203" pitchFamily="34" charset="0"/>
              <a:cs typeface="Segoe UI" panose="020B0502040204020203" pitchFamily="34" charset="0"/>
            </a:endParaRPr>
          </a:p>
        </p:txBody>
      </p:sp>
      <p:sp>
        <p:nvSpPr>
          <p:cNvPr id="13" name="Espace réservé pour une image  4">
            <a:extLst>
              <a:ext uri="{FF2B5EF4-FFF2-40B4-BE49-F238E27FC236}">
                <a16:creationId xmlns:a16="http://schemas.microsoft.com/office/drawing/2014/main" id="{9D4E6D24-F85C-4C6C-8647-BA37CF58B651}"/>
              </a:ext>
            </a:extLst>
          </p:cNvPr>
          <p:cNvSpPr>
            <a:spLocks noGrp="1"/>
          </p:cNvSpPr>
          <p:nvPr>
            <p:ph type="pic" sz="quarter" idx="10" hasCustomPrompt="1"/>
          </p:nvPr>
        </p:nvSpPr>
        <p:spPr>
          <a:xfrm>
            <a:off x="2831637" y="1794284"/>
            <a:ext cx="1523872" cy="1523872"/>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en-GB" noProof="0" dirty="0"/>
              <a:t>Add an image</a:t>
            </a:r>
          </a:p>
        </p:txBody>
      </p:sp>
      <p:sp>
        <p:nvSpPr>
          <p:cNvPr id="14" name="Espace réservé du contenu 20">
            <a:extLst>
              <a:ext uri="{FF2B5EF4-FFF2-40B4-BE49-F238E27FC236}">
                <a16:creationId xmlns:a16="http://schemas.microsoft.com/office/drawing/2014/main" id="{BF9040F5-1102-4533-8001-00A2128067A6}"/>
              </a:ext>
            </a:extLst>
          </p:cNvPr>
          <p:cNvSpPr>
            <a:spLocks noGrp="1"/>
          </p:cNvSpPr>
          <p:nvPr>
            <p:ph sz="quarter" idx="13" hasCustomPrompt="1"/>
          </p:nvPr>
        </p:nvSpPr>
        <p:spPr>
          <a:xfrm>
            <a:off x="4835529" y="1794284"/>
            <a:ext cx="4895849" cy="768581"/>
          </a:xfrm>
          <a:prstGeom prst="rect">
            <a:avLst/>
          </a:prstGeom>
        </p:spPr>
        <p:txBody>
          <a:bodyPr/>
          <a:lstStyle>
            <a:lvl1pPr marL="0" indent="0">
              <a:buFontTx/>
              <a:buNone/>
              <a:defRPr b="1">
                <a:latin typeface="Segoe UI" panose="020B0502040204020203" pitchFamily="34" charset="0"/>
                <a:cs typeface="Segoe UI" panose="020B0502040204020203" pitchFamily="34" charset="0"/>
              </a:defRPr>
            </a:lvl1pPr>
          </a:lstStyle>
          <a:p>
            <a:pPr lvl="0"/>
            <a:r>
              <a:rPr lang="en-GB" noProof="0" dirty="0"/>
              <a:t>Surname Name</a:t>
            </a:r>
          </a:p>
        </p:txBody>
      </p:sp>
      <p:sp>
        <p:nvSpPr>
          <p:cNvPr id="15" name="Espace réservé du contenu 20">
            <a:extLst>
              <a:ext uri="{FF2B5EF4-FFF2-40B4-BE49-F238E27FC236}">
                <a16:creationId xmlns:a16="http://schemas.microsoft.com/office/drawing/2014/main" id="{A2170AD3-B4B1-4A8E-9277-1B5F7F175FFD}"/>
              </a:ext>
            </a:extLst>
          </p:cNvPr>
          <p:cNvSpPr>
            <a:spLocks noGrp="1"/>
          </p:cNvSpPr>
          <p:nvPr>
            <p:ph sz="quarter" idx="14" hasCustomPrompt="1"/>
          </p:nvPr>
        </p:nvSpPr>
        <p:spPr>
          <a:xfrm>
            <a:off x="4835529" y="2650192"/>
            <a:ext cx="4895849" cy="768581"/>
          </a:xfrm>
          <a:prstGeom prst="rect">
            <a:avLst/>
          </a:prstGeom>
        </p:spPr>
        <p:txBody>
          <a:bodyPr/>
          <a:lstStyle>
            <a:lvl1pPr marL="0" indent="0">
              <a:buFontTx/>
              <a:buNone/>
              <a:defRPr sz="3733">
                <a:latin typeface="Segoe UI" panose="020B0502040204020203" pitchFamily="34" charset="0"/>
                <a:cs typeface="Segoe UI" panose="020B0502040204020203" pitchFamily="34" charset="0"/>
              </a:defRPr>
            </a:lvl1pPr>
          </a:lstStyle>
          <a:p>
            <a:pPr lvl="0"/>
            <a:r>
              <a:rPr lang="en-GB" noProof="0" dirty="0"/>
              <a:t>Job Title / Company</a:t>
            </a:r>
          </a:p>
        </p:txBody>
      </p:sp>
      <p:sp>
        <p:nvSpPr>
          <p:cNvPr id="16" name="Rectangle 15">
            <a:extLst>
              <a:ext uri="{FF2B5EF4-FFF2-40B4-BE49-F238E27FC236}">
                <a16:creationId xmlns:a16="http://schemas.microsoft.com/office/drawing/2014/main" id="{56D332C3-35FA-429F-9094-B4A7A5D53849}"/>
              </a:ext>
            </a:extLst>
          </p:cNvPr>
          <p:cNvSpPr/>
          <p:nvPr userDrawn="1"/>
        </p:nvSpPr>
        <p:spPr>
          <a:xfrm>
            <a:off x="2922368" y="4113373"/>
            <a:ext cx="1523872" cy="1523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EFE"/>
              </a:solidFill>
              <a:latin typeface="Segoe UI" panose="020B0502040204020203" pitchFamily="34" charset="0"/>
              <a:cs typeface="Segoe UI" panose="020B0502040204020203" pitchFamily="34" charset="0"/>
            </a:endParaRPr>
          </a:p>
        </p:txBody>
      </p:sp>
      <p:sp>
        <p:nvSpPr>
          <p:cNvPr id="17" name="Espace réservé pour une image  4">
            <a:extLst>
              <a:ext uri="{FF2B5EF4-FFF2-40B4-BE49-F238E27FC236}">
                <a16:creationId xmlns:a16="http://schemas.microsoft.com/office/drawing/2014/main" id="{2A5C4AAF-9FF8-4FF6-AFBB-FAEA547017E8}"/>
              </a:ext>
            </a:extLst>
          </p:cNvPr>
          <p:cNvSpPr>
            <a:spLocks noGrp="1"/>
          </p:cNvSpPr>
          <p:nvPr>
            <p:ph type="pic" sz="quarter" idx="15" hasCustomPrompt="1"/>
          </p:nvPr>
        </p:nvSpPr>
        <p:spPr>
          <a:xfrm>
            <a:off x="2831637" y="4002529"/>
            <a:ext cx="1523872" cy="1523872"/>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en-GB" noProof="0" dirty="0"/>
              <a:t>Add an image</a:t>
            </a:r>
          </a:p>
        </p:txBody>
      </p:sp>
      <p:sp>
        <p:nvSpPr>
          <p:cNvPr id="18" name="Espace réservé du contenu 20">
            <a:extLst>
              <a:ext uri="{FF2B5EF4-FFF2-40B4-BE49-F238E27FC236}">
                <a16:creationId xmlns:a16="http://schemas.microsoft.com/office/drawing/2014/main" id="{E4AC9F1A-D3D1-4079-8A79-97EA16337D19}"/>
              </a:ext>
            </a:extLst>
          </p:cNvPr>
          <p:cNvSpPr>
            <a:spLocks noGrp="1"/>
          </p:cNvSpPr>
          <p:nvPr>
            <p:ph sz="quarter" idx="16" hasCustomPrompt="1"/>
          </p:nvPr>
        </p:nvSpPr>
        <p:spPr>
          <a:xfrm>
            <a:off x="4835529" y="4002530"/>
            <a:ext cx="4895849" cy="768581"/>
          </a:xfrm>
          <a:prstGeom prst="rect">
            <a:avLst/>
          </a:prstGeom>
        </p:spPr>
        <p:txBody>
          <a:bodyPr/>
          <a:lstStyle>
            <a:lvl1pPr marL="0" indent="0">
              <a:buFontTx/>
              <a:buNone/>
              <a:defRPr b="1">
                <a:latin typeface="Segoe UI" panose="020B0502040204020203" pitchFamily="34" charset="0"/>
                <a:cs typeface="Segoe UI" panose="020B0502040204020203" pitchFamily="34" charset="0"/>
              </a:defRPr>
            </a:lvl1pPr>
          </a:lstStyle>
          <a:p>
            <a:pPr lvl="0"/>
            <a:r>
              <a:rPr lang="en-GB" noProof="0" dirty="0"/>
              <a:t>Surname Name</a:t>
            </a:r>
          </a:p>
        </p:txBody>
      </p:sp>
      <p:sp>
        <p:nvSpPr>
          <p:cNvPr id="19" name="Espace réservé du contenu 20">
            <a:extLst>
              <a:ext uri="{FF2B5EF4-FFF2-40B4-BE49-F238E27FC236}">
                <a16:creationId xmlns:a16="http://schemas.microsoft.com/office/drawing/2014/main" id="{CD8B9123-83BB-4A03-A071-88AD33F35975}"/>
              </a:ext>
            </a:extLst>
          </p:cNvPr>
          <p:cNvSpPr>
            <a:spLocks noGrp="1"/>
          </p:cNvSpPr>
          <p:nvPr>
            <p:ph sz="quarter" idx="17" hasCustomPrompt="1"/>
          </p:nvPr>
        </p:nvSpPr>
        <p:spPr>
          <a:xfrm>
            <a:off x="4835529" y="4858438"/>
            <a:ext cx="4895849" cy="768581"/>
          </a:xfrm>
          <a:prstGeom prst="rect">
            <a:avLst/>
          </a:prstGeom>
        </p:spPr>
        <p:txBody>
          <a:bodyPr/>
          <a:lstStyle>
            <a:lvl1pPr marL="0" indent="0">
              <a:buFontTx/>
              <a:buNone/>
              <a:defRPr sz="3733">
                <a:latin typeface="Segoe UI" panose="020B0502040204020203" pitchFamily="34" charset="0"/>
                <a:cs typeface="Segoe UI" panose="020B0502040204020203" pitchFamily="34" charset="0"/>
              </a:defRPr>
            </a:lvl1pPr>
          </a:lstStyle>
          <a:p>
            <a:pPr lvl="0"/>
            <a:r>
              <a:rPr lang="en-GB" noProof="0" dirty="0"/>
              <a:t>Job Title / Company</a:t>
            </a:r>
          </a:p>
        </p:txBody>
      </p:sp>
    </p:spTree>
    <p:extLst>
      <p:ext uri="{BB962C8B-B14F-4D97-AF65-F5344CB8AC3E}">
        <p14:creationId xmlns:p14="http://schemas.microsoft.com/office/powerpoint/2010/main" val="18143685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3_Title - logo on top">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66DE4F27-4A96-314B-A8F7-912DD9552865}"/>
              </a:ext>
            </a:extLst>
          </p:cNvPr>
          <p:cNvSpPr>
            <a:spLocks noGrp="1"/>
          </p:cNvSpPr>
          <p:nvPr>
            <p:ph type="title" hasCustomPrompt="1"/>
          </p:nvPr>
        </p:nvSpPr>
        <p:spPr>
          <a:xfrm>
            <a:off x="322287" y="186709"/>
            <a:ext cx="11713301" cy="518707"/>
          </a:xfrm>
          <a:prstGeom prst="rect">
            <a:avLst/>
          </a:prstGeom>
        </p:spPr>
        <p:txBody>
          <a:bodyPr/>
          <a:lstStyle>
            <a:lvl1pPr algn="l">
              <a:lnSpc>
                <a:spcPts val="3733"/>
              </a:lnSpc>
              <a:defRPr sz="3200" b="1" cap="none" baseline="0">
                <a:solidFill>
                  <a:schemeClr val="tx1"/>
                </a:solidFill>
                <a:latin typeface="Segoe UI" panose="020B0502040204020203" pitchFamily="34" charset="0"/>
                <a:cs typeface="Segoe UI" panose="020B0502040204020203" pitchFamily="34" charset="0"/>
              </a:defRPr>
            </a:lvl1pPr>
          </a:lstStyle>
          <a:p>
            <a:r>
              <a:rPr lang="en-GB" noProof="0" dirty="0"/>
              <a:t>PANELIST</a:t>
            </a:r>
          </a:p>
        </p:txBody>
      </p:sp>
      <p:cxnSp>
        <p:nvCxnSpPr>
          <p:cNvPr id="7" name="Connecteur droit 6">
            <a:extLst>
              <a:ext uri="{FF2B5EF4-FFF2-40B4-BE49-F238E27FC236}">
                <a16:creationId xmlns:a16="http://schemas.microsoft.com/office/drawing/2014/main" id="{12C9A85B-09B0-404E-9489-E79ECDAB9073}"/>
              </a:ext>
            </a:extLst>
          </p:cNvPr>
          <p:cNvCxnSpPr>
            <a:cxnSpLocks/>
          </p:cNvCxnSpPr>
          <p:nvPr userDrawn="1"/>
        </p:nvCxnSpPr>
        <p:spPr>
          <a:xfrm>
            <a:off x="322288"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20" name="Rectangle 19">
            <a:extLst>
              <a:ext uri="{FF2B5EF4-FFF2-40B4-BE49-F238E27FC236}">
                <a16:creationId xmlns:a16="http://schemas.microsoft.com/office/drawing/2014/main" id="{60B2D49B-8E34-4BB2-9340-276EC2413C10}"/>
              </a:ext>
            </a:extLst>
          </p:cNvPr>
          <p:cNvSpPr/>
          <p:nvPr userDrawn="1"/>
        </p:nvSpPr>
        <p:spPr>
          <a:xfrm>
            <a:off x="1420336" y="1700808"/>
            <a:ext cx="1152128" cy="1152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EFE"/>
              </a:solidFill>
              <a:latin typeface="Segoe UI" panose="020B0502040204020203" pitchFamily="34" charset="0"/>
              <a:cs typeface="Segoe UI" panose="020B0502040204020203" pitchFamily="34" charset="0"/>
            </a:endParaRPr>
          </a:p>
        </p:txBody>
      </p:sp>
      <p:sp>
        <p:nvSpPr>
          <p:cNvPr id="21" name="Rectangle 20">
            <a:extLst>
              <a:ext uri="{FF2B5EF4-FFF2-40B4-BE49-F238E27FC236}">
                <a16:creationId xmlns:a16="http://schemas.microsoft.com/office/drawing/2014/main" id="{0892852D-2B61-4673-B06B-468E0FA93A7A}"/>
              </a:ext>
            </a:extLst>
          </p:cNvPr>
          <p:cNvSpPr/>
          <p:nvPr userDrawn="1"/>
        </p:nvSpPr>
        <p:spPr>
          <a:xfrm>
            <a:off x="1420336" y="3140968"/>
            <a:ext cx="1152128" cy="1152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EFE"/>
              </a:solidFill>
              <a:latin typeface="Segoe UI" panose="020B0502040204020203" pitchFamily="34" charset="0"/>
              <a:cs typeface="Segoe UI" panose="020B0502040204020203" pitchFamily="34" charset="0"/>
            </a:endParaRPr>
          </a:p>
        </p:txBody>
      </p:sp>
      <p:sp>
        <p:nvSpPr>
          <p:cNvPr id="22" name="Rectangle 21">
            <a:extLst>
              <a:ext uri="{FF2B5EF4-FFF2-40B4-BE49-F238E27FC236}">
                <a16:creationId xmlns:a16="http://schemas.microsoft.com/office/drawing/2014/main" id="{1E8B16D7-8645-4289-891E-096C878056D0}"/>
              </a:ext>
            </a:extLst>
          </p:cNvPr>
          <p:cNvSpPr/>
          <p:nvPr userDrawn="1"/>
        </p:nvSpPr>
        <p:spPr>
          <a:xfrm>
            <a:off x="1420336" y="4677139"/>
            <a:ext cx="1152128" cy="1152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EFE"/>
              </a:solidFill>
              <a:latin typeface="Segoe UI" panose="020B0502040204020203" pitchFamily="34" charset="0"/>
              <a:cs typeface="Segoe UI" panose="020B0502040204020203" pitchFamily="34" charset="0"/>
            </a:endParaRPr>
          </a:p>
        </p:txBody>
      </p:sp>
      <p:sp>
        <p:nvSpPr>
          <p:cNvPr id="23" name="Espace réservé pour une image  4">
            <a:extLst>
              <a:ext uri="{FF2B5EF4-FFF2-40B4-BE49-F238E27FC236}">
                <a16:creationId xmlns:a16="http://schemas.microsoft.com/office/drawing/2014/main" id="{94CFA75A-3E2D-47F0-A402-0A0430C99E35}"/>
              </a:ext>
            </a:extLst>
          </p:cNvPr>
          <p:cNvSpPr>
            <a:spLocks noGrp="1"/>
          </p:cNvSpPr>
          <p:nvPr>
            <p:ph type="pic" sz="quarter" idx="10" hasCustomPrompt="1"/>
          </p:nvPr>
        </p:nvSpPr>
        <p:spPr>
          <a:xfrm>
            <a:off x="1307765" y="1604797"/>
            <a:ext cx="1114776" cy="1114776"/>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en-GB" noProof="0" dirty="0"/>
              <a:t>Add an image</a:t>
            </a:r>
          </a:p>
        </p:txBody>
      </p:sp>
      <p:sp>
        <p:nvSpPr>
          <p:cNvPr id="24" name="Espace réservé pour une image  4">
            <a:extLst>
              <a:ext uri="{FF2B5EF4-FFF2-40B4-BE49-F238E27FC236}">
                <a16:creationId xmlns:a16="http://schemas.microsoft.com/office/drawing/2014/main" id="{A057A60E-08E4-46BC-B623-05C0A1BA0456}"/>
              </a:ext>
            </a:extLst>
          </p:cNvPr>
          <p:cNvSpPr>
            <a:spLocks noGrp="1"/>
          </p:cNvSpPr>
          <p:nvPr>
            <p:ph type="pic" sz="quarter" idx="11" hasCustomPrompt="1"/>
          </p:nvPr>
        </p:nvSpPr>
        <p:spPr>
          <a:xfrm>
            <a:off x="1295467" y="3059415"/>
            <a:ext cx="1114776" cy="1114776"/>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en-GB" noProof="0" dirty="0"/>
              <a:t>Add an image</a:t>
            </a:r>
          </a:p>
        </p:txBody>
      </p:sp>
      <p:sp>
        <p:nvSpPr>
          <p:cNvPr id="25" name="Espace réservé pour une image  4">
            <a:extLst>
              <a:ext uri="{FF2B5EF4-FFF2-40B4-BE49-F238E27FC236}">
                <a16:creationId xmlns:a16="http://schemas.microsoft.com/office/drawing/2014/main" id="{AAC248B8-B54C-4505-9C27-35EEB9DF850A}"/>
              </a:ext>
            </a:extLst>
          </p:cNvPr>
          <p:cNvSpPr>
            <a:spLocks noGrp="1"/>
          </p:cNvSpPr>
          <p:nvPr>
            <p:ph type="pic" sz="quarter" idx="12" hasCustomPrompt="1"/>
          </p:nvPr>
        </p:nvSpPr>
        <p:spPr>
          <a:xfrm>
            <a:off x="1307765" y="4547963"/>
            <a:ext cx="1114776" cy="1114776"/>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en-GB" noProof="0" dirty="0"/>
              <a:t>Add an image</a:t>
            </a:r>
          </a:p>
        </p:txBody>
      </p:sp>
      <p:sp>
        <p:nvSpPr>
          <p:cNvPr id="26" name="Espace réservé du contenu 20">
            <a:extLst>
              <a:ext uri="{FF2B5EF4-FFF2-40B4-BE49-F238E27FC236}">
                <a16:creationId xmlns:a16="http://schemas.microsoft.com/office/drawing/2014/main" id="{834750F6-00CF-4399-AB56-11D2FC2F308C}"/>
              </a:ext>
            </a:extLst>
          </p:cNvPr>
          <p:cNvSpPr>
            <a:spLocks noGrp="1"/>
          </p:cNvSpPr>
          <p:nvPr>
            <p:ph sz="quarter" idx="20" hasCustomPrompt="1"/>
          </p:nvPr>
        </p:nvSpPr>
        <p:spPr>
          <a:xfrm>
            <a:off x="2918496" y="1579585"/>
            <a:ext cx="4895849" cy="545433"/>
          </a:xfrm>
          <a:prstGeom prst="rect">
            <a:avLst/>
          </a:prstGeom>
        </p:spPr>
        <p:txBody>
          <a:bodyPr/>
          <a:lstStyle>
            <a:lvl1pPr marL="0" indent="0">
              <a:buFontTx/>
              <a:buNone/>
              <a:defRPr sz="3200" b="1">
                <a:latin typeface="Segoe UI" panose="020B0502040204020203" pitchFamily="34" charset="0"/>
                <a:cs typeface="Segoe UI" panose="020B0502040204020203" pitchFamily="34" charset="0"/>
              </a:defRPr>
            </a:lvl1pPr>
          </a:lstStyle>
          <a:p>
            <a:pPr lvl="0"/>
            <a:r>
              <a:rPr lang="en-GB" noProof="0" dirty="0"/>
              <a:t>Surname Name</a:t>
            </a:r>
          </a:p>
        </p:txBody>
      </p:sp>
      <p:sp>
        <p:nvSpPr>
          <p:cNvPr id="27" name="Espace réservé du contenu 20">
            <a:extLst>
              <a:ext uri="{FF2B5EF4-FFF2-40B4-BE49-F238E27FC236}">
                <a16:creationId xmlns:a16="http://schemas.microsoft.com/office/drawing/2014/main" id="{0A3D9C70-8CF2-4BEF-9B3F-31CB5E9A4B27}"/>
              </a:ext>
            </a:extLst>
          </p:cNvPr>
          <p:cNvSpPr>
            <a:spLocks noGrp="1"/>
          </p:cNvSpPr>
          <p:nvPr>
            <p:ph sz="quarter" idx="21" hasCustomPrompt="1"/>
          </p:nvPr>
        </p:nvSpPr>
        <p:spPr>
          <a:xfrm>
            <a:off x="2918496" y="2170139"/>
            <a:ext cx="4895849" cy="586787"/>
          </a:xfrm>
          <a:prstGeom prst="rect">
            <a:avLst/>
          </a:prstGeom>
        </p:spPr>
        <p:txBody>
          <a:bodyPr/>
          <a:lstStyle>
            <a:lvl1pPr marL="0" indent="0">
              <a:buFontTx/>
              <a:buNone/>
              <a:defRPr sz="2667">
                <a:latin typeface="Segoe UI" panose="020B0502040204020203" pitchFamily="34" charset="0"/>
                <a:cs typeface="Segoe UI" panose="020B0502040204020203" pitchFamily="34" charset="0"/>
              </a:defRPr>
            </a:lvl1pPr>
          </a:lstStyle>
          <a:p>
            <a:pPr lvl="0"/>
            <a:r>
              <a:rPr lang="en-GB" noProof="0" dirty="0"/>
              <a:t>Job Title / Company</a:t>
            </a:r>
          </a:p>
        </p:txBody>
      </p:sp>
      <p:sp>
        <p:nvSpPr>
          <p:cNvPr id="28" name="Espace réservé du contenu 20">
            <a:extLst>
              <a:ext uri="{FF2B5EF4-FFF2-40B4-BE49-F238E27FC236}">
                <a16:creationId xmlns:a16="http://schemas.microsoft.com/office/drawing/2014/main" id="{D869D256-2EEA-4984-90BA-A2E93106BE9A}"/>
              </a:ext>
            </a:extLst>
          </p:cNvPr>
          <p:cNvSpPr>
            <a:spLocks noGrp="1"/>
          </p:cNvSpPr>
          <p:nvPr>
            <p:ph sz="quarter" idx="22" hasCustomPrompt="1"/>
          </p:nvPr>
        </p:nvSpPr>
        <p:spPr>
          <a:xfrm>
            <a:off x="2918496" y="3119834"/>
            <a:ext cx="4895849" cy="545433"/>
          </a:xfrm>
          <a:prstGeom prst="rect">
            <a:avLst/>
          </a:prstGeom>
        </p:spPr>
        <p:txBody>
          <a:bodyPr/>
          <a:lstStyle>
            <a:lvl1pPr marL="0" indent="0">
              <a:buFontTx/>
              <a:buNone/>
              <a:defRPr sz="3200" b="1">
                <a:latin typeface="Segoe UI" panose="020B0502040204020203" pitchFamily="34" charset="0"/>
                <a:cs typeface="Segoe UI" panose="020B0502040204020203" pitchFamily="34" charset="0"/>
              </a:defRPr>
            </a:lvl1pPr>
          </a:lstStyle>
          <a:p>
            <a:pPr lvl="0"/>
            <a:r>
              <a:rPr lang="en-GB" noProof="0" dirty="0"/>
              <a:t>Surname Name</a:t>
            </a:r>
          </a:p>
        </p:txBody>
      </p:sp>
      <p:sp>
        <p:nvSpPr>
          <p:cNvPr id="29" name="Espace réservé du contenu 20">
            <a:extLst>
              <a:ext uri="{FF2B5EF4-FFF2-40B4-BE49-F238E27FC236}">
                <a16:creationId xmlns:a16="http://schemas.microsoft.com/office/drawing/2014/main" id="{99973C36-5D6F-4C59-972C-EE1F784CC43F}"/>
              </a:ext>
            </a:extLst>
          </p:cNvPr>
          <p:cNvSpPr>
            <a:spLocks noGrp="1"/>
          </p:cNvSpPr>
          <p:nvPr>
            <p:ph sz="quarter" idx="23" hasCustomPrompt="1"/>
          </p:nvPr>
        </p:nvSpPr>
        <p:spPr>
          <a:xfrm>
            <a:off x="2918496" y="3710388"/>
            <a:ext cx="4895849" cy="586787"/>
          </a:xfrm>
          <a:prstGeom prst="rect">
            <a:avLst/>
          </a:prstGeom>
        </p:spPr>
        <p:txBody>
          <a:bodyPr/>
          <a:lstStyle>
            <a:lvl1pPr marL="0" indent="0">
              <a:buFontTx/>
              <a:buNone/>
              <a:defRPr sz="2667">
                <a:latin typeface="Segoe UI" panose="020B0502040204020203" pitchFamily="34" charset="0"/>
                <a:cs typeface="Segoe UI" panose="020B0502040204020203" pitchFamily="34" charset="0"/>
              </a:defRPr>
            </a:lvl1pPr>
          </a:lstStyle>
          <a:p>
            <a:pPr lvl="0"/>
            <a:r>
              <a:rPr lang="en-GB" noProof="0" dirty="0"/>
              <a:t>Job Title / Company</a:t>
            </a:r>
          </a:p>
        </p:txBody>
      </p:sp>
      <p:sp>
        <p:nvSpPr>
          <p:cNvPr id="30" name="Espace réservé du contenu 20">
            <a:extLst>
              <a:ext uri="{FF2B5EF4-FFF2-40B4-BE49-F238E27FC236}">
                <a16:creationId xmlns:a16="http://schemas.microsoft.com/office/drawing/2014/main" id="{F76FD312-4998-4A00-8F4A-8032D384893A}"/>
              </a:ext>
            </a:extLst>
          </p:cNvPr>
          <p:cNvSpPr>
            <a:spLocks noGrp="1"/>
          </p:cNvSpPr>
          <p:nvPr>
            <p:ph sz="quarter" idx="24" hasCustomPrompt="1"/>
          </p:nvPr>
        </p:nvSpPr>
        <p:spPr>
          <a:xfrm>
            <a:off x="2918496" y="4660084"/>
            <a:ext cx="4895849" cy="545433"/>
          </a:xfrm>
          <a:prstGeom prst="rect">
            <a:avLst/>
          </a:prstGeom>
        </p:spPr>
        <p:txBody>
          <a:bodyPr/>
          <a:lstStyle>
            <a:lvl1pPr marL="0" indent="0">
              <a:buFontTx/>
              <a:buNone/>
              <a:defRPr sz="3200" b="1">
                <a:latin typeface="Segoe UI" panose="020B0502040204020203" pitchFamily="34" charset="0"/>
                <a:cs typeface="Segoe UI" panose="020B0502040204020203" pitchFamily="34" charset="0"/>
              </a:defRPr>
            </a:lvl1pPr>
          </a:lstStyle>
          <a:p>
            <a:pPr lvl="0"/>
            <a:r>
              <a:rPr lang="en-GB" noProof="0" dirty="0"/>
              <a:t>Surname Name</a:t>
            </a:r>
          </a:p>
        </p:txBody>
      </p:sp>
      <p:sp>
        <p:nvSpPr>
          <p:cNvPr id="31" name="Espace réservé du contenu 20">
            <a:extLst>
              <a:ext uri="{FF2B5EF4-FFF2-40B4-BE49-F238E27FC236}">
                <a16:creationId xmlns:a16="http://schemas.microsoft.com/office/drawing/2014/main" id="{9B6571C8-E05A-4380-914A-A6A9890B25EC}"/>
              </a:ext>
            </a:extLst>
          </p:cNvPr>
          <p:cNvSpPr>
            <a:spLocks noGrp="1"/>
          </p:cNvSpPr>
          <p:nvPr>
            <p:ph sz="quarter" idx="25" hasCustomPrompt="1"/>
          </p:nvPr>
        </p:nvSpPr>
        <p:spPr>
          <a:xfrm>
            <a:off x="2918496" y="5250637"/>
            <a:ext cx="4895849" cy="586787"/>
          </a:xfrm>
          <a:prstGeom prst="rect">
            <a:avLst/>
          </a:prstGeom>
        </p:spPr>
        <p:txBody>
          <a:bodyPr/>
          <a:lstStyle>
            <a:lvl1pPr marL="0" indent="0">
              <a:buFontTx/>
              <a:buNone/>
              <a:defRPr sz="2667">
                <a:latin typeface="Segoe UI" panose="020B0502040204020203" pitchFamily="34" charset="0"/>
                <a:cs typeface="Segoe UI" panose="020B0502040204020203" pitchFamily="34" charset="0"/>
              </a:defRPr>
            </a:lvl1pPr>
          </a:lstStyle>
          <a:p>
            <a:pPr lvl="0"/>
            <a:r>
              <a:rPr lang="en-GB" noProof="0" dirty="0"/>
              <a:t>Job Title / Company</a:t>
            </a:r>
          </a:p>
        </p:txBody>
      </p:sp>
    </p:spTree>
    <p:extLst>
      <p:ext uri="{BB962C8B-B14F-4D97-AF65-F5344CB8AC3E}">
        <p14:creationId xmlns:p14="http://schemas.microsoft.com/office/powerpoint/2010/main" val="10740766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4_Title - logo on top">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66DE4F27-4A96-314B-A8F7-912DD9552865}"/>
              </a:ext>
            </a:extLst>
          </p:cNvPr>
          <p:cNvSpPr>
            <a:spLocks noGrp="1"/>
          </p:cNvSpPr>
          <p:nvPr>
            <p:ph type="title" hasCustomPrompt="1"/>
          </p:nvPr>
        </p:nvSpPr>
        <p:spPr>
          <a:xfrm>
            <a:off x="322287" y="186709"/>
            <a:ext cx="11713301" cy="518707"/>
          </a:xfrm>
          <a:prstGeom prst="rect">
            <a:avLst/>
          </a:prstGeom>
        </p:spPr>
        <p:txBody>
          <a:bodyPr/>
          <a:lstStyle>
            <a:lvl1pPr algn="l">
              <a:lnSpc>
                <a:spcPts val="3733"/>
              </a:lnSpc>
              <a:defRPr sz="3200" b="1" cap="none" baseline="0">
                <a:solidFill>
                  <a:schemeClr val="tx1"/>
                </a:solidFill>
                <a:latin typeface="Segoe UI" panose="020B0502040204020203" pitchFamily="34" charset="0"/>
                <a:cs typeface="Segoe UI" panose="020B0502040204020203" pitchFamily="34" charset="0"/>
              </a:defRPr>
            </a:lvl1pPr>
          </a:lstStyle>
          <a:p>
            <a:r>
              <a:rPr lang="en-GB" noProof="0" dirty="0"/>
              <a:t>PANELIST</a:t>
            </a:r>
          </a:p>
        </p:txBody>
      </p:sp>
      <p:cxnSp>
        <p:nvCxnSpPr>
          <p:cNvPr id="7" name="Connecteur droit 6">
            <a:extLst>
              <a:ext uri="{FF2B5EF4-FFF2-40B4-BE49-F238E27FC236}">
                <a16:creationId xmlns:a16="http://schemas.microsoft.com/office/drawing/2014/main" id="{12C9A85B-09B0-404E-9489-E79ECDAB9073}"/>
              </a:ext>
            </a:extLst>
          </p:cNvPr>
          <p:cNvCxnSpPr>
            <a:cxnSpLocks/>
          </p:cNvCxnSpPr>
          <p:nvPr userDrawn="1"/>
        </p:nvCxnSpPr>
        <p:spPr>
          <a:xfrm>
            <a:off x="322288"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7" name="Rectangle 16">
            <a:extLst>
              <a:ext uri="{FF2B5EF4-FFF2-40B4-BE49-F238E27FC236}">
                <a16:creationId xmlns:a16="http://schemas.microsoft.com/office/drawing/2014/main" id="{C27F432A-B02F-456E-96B6-DB87055C63EE}"/>
              </a:ext>
            </a:extLst>
          </p:cNvPr>
          <p:cNvSpPr/>
          <p:nvPr userDrawn="1"/>
        </p:nvSpPr>
        <p:spPr>
          <a:xfrm>
            <a:off x="460229" y="2180861"/>
            <a:ext cx="1152128" cy="1152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EFE"/>
              </a:solidFill>
              <a:latin typeface="Segoe UI" panose="020B0502040204020203" pitchFamily="34" charset="0"/>
              <a:cs typeface="Segoe UI" panose="020B0502040204020203" pitchFamily="34" charset="0"/>
            </a:endParaRPr>
          </a:p>
        </p:txBody>
      </p:sp>
      <p:sp>
        <p:nvSpPr>
          <p:cNvPr id="18" name="Rectangle 17">
            <a:extLst>
              <a:ext uri="{FF2B5EF4-FFF2-40B4-BE49-F238E27FC236}">
                <a16:creationId xmlns:a16="http://schemas.microsoft.com/office/drawing/2014/main" id="{AFEB39D4-FE51-4ECD-96E5-846D47D6A4C5}"/>
              </a:ext>
            </a:extLst>
          </p:cNvPr>
          <p:cNvSpPr/>
          <p:nvPr userDrawn="1"/>
        </p:nvSpPr>
        <p:spPr>
          <a:xfrm>
            <a:off x="460229" y="3621021"/>
            <a:ext cx="1152128" cy="1152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EFE"/>
              </a:solidFill>
              <a:latin typeface="Segoe UI" panose="020B0502040204020203" pitchFamily="34" charset="0"/>
              <a:cs typeface="Segoe UI" panose="020B0502040204020203" pitchFamily="34" charset="0"/>
            </a:endParaRPr>
          </a:p>
        </p:txBody>
      </p:sp>
      <p:sp>
        <p:nvSpPr>
          <p:cNvPr id="19" name="Espace réservé pour une image  4">
            <a:extLst>
              <a:ext uri="{FF2B5EF4-FFF2-40B4-BE49-F238E27FC236}">
                <a16:creationId xmlns:a16="http://schemas.microsoft.com/office/drawing/2014/main" id="{57965533-B80B-4776-9D6F-3DFEBA43B149}"/>
              </a:ext>
            </a:extLst>
          </p:cNvPr>
          <p:cNvSpPr>
            <a:spLocks noGrp="1"/>
          </p:cNvSpPr>
          <p:nvPr>
            <p:ph type="pic" sz="quarter" idx="10" hasCustomPrompt="1"/>
          </p:nvPr>
        </p:nvSpPr>
        <p:spPr>
          <a:xfrm>
            <a:off x="347659" y="2084851"/>
            <a:ext cx="1114776" cy="1114776"/>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en-GB" noProof="0" dirty="0"/>
              <a:t>Add an image</a:t>
            </a:r>
          </a:p>
        </p:txBody>
      </p:sp>
      <p:sp>
        <p:nvSpPr>
          <p:cNvPr id="32" name="Espace réservé pour une image  4">
            <a:extLst>
              <a:ext uri="{FF2B5EF4-FFF2-40B4-BE49-F238E27FC236}">
                <a16:creationId xmlns:a16="http://schemas.microsoft.com/office/drawing/2014/main" id="{26181067-D9E1-4FBE-8828-21F0CD0F6D1F}"/>
              </a:ext>
            </a:extLst>
          </p:cNvPr>
          <p:cNvSpPr>
            <a:spLocks noGrp="1"/>
          </p:cNvSpPr>
          <p:nvPr>
            <p:ph type="pic" sz="quarter" idx="11" hasCustomPrompt="1"/>
          </p:nvPr>
        </p:nvSpPr>
        <p:spPr>
          <a:xfrm>
            <a:off x="335360" y="3539468"/>
            <a:ext cx="1114776" cy="1114776"/>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en-GB" noProof="0" dirty="0"/>
              <a:t>Add an image</a:t>
            </a:r>
          </a:p>
        </p:txBody>
      </p:sp>
      <p:sp>
        <p:nvSpPr>
          <p:cNvPr id="33" name="Espace réservé du contenu 20">
            <a:extLst>
              <a:ext uri="{FF2B5EF4-FFF2-40B4-BE49-F238E27FC236}">
                <a16:creationId xmlns:a16="http://schemas.microsoft.com/office/drawing/2014/main" id="{A896A1F0-F06B-4875-A8F9-4240C948465E}"/>
              </a:ext>
            </a:extLst>
          </p:cNvPr>
          <p:cNvSpPr>
            <a:spLocks noGrp="1"/>
          </p:cNvSpPr>
          <p:nvPr>
            <p:ph sz="quarter" idx="20" hasCustomPrompt="1"/>
          </p:nvPr>
        </p:nvSpPr>
        <p:spPr>
          <a:xfrm>
            <a:off x="1958389" y="2155649"/>
            <a:ext cx="4041601" cy="545433"/>
          </a:xfrm>
          <a:prstGeom prst="rect">
            <a:avLst/>
          </a:prstGeom>
        </p:spPr>
        <p:txBody>
          <a:bodyPr/>
          <a:lstStyle>
            <a:lvl1pPr marL="0" indent="0">
              <a:buFontTx/>
              <a:buNone/>
              <a:defRPr sz="2400" b="1">
                <a:latin typeface="Segoe UI" panose="020B0502040204020203" pitchFamily="34" charset="0"/>
                <a:cs typeface="Segoe UI" panose="020B0502040204020203" pitchFamily="34" charset="0"/>
              </a:defRPr>
            </a:lvl1pPr>
          </a:lstStyle>
          <a:p>
            <a:pPr lvl="0"/>
            <a:r>
              <a:rPr lang="en-GB" noProof="0" dirty="0"/>
              <a:t>Surname Name</a:t>
            </a:r>
          </a:p>
        </p:txBody>
      </p:sp>
      <p:sp>
        <p:nvSpPr>
          <p:cNvPr id="34" name="Espace réservé du contenu 20">
            <a:extLst>
              <a:ext uri="{FF2B5EF4-FFF2-40B4-BE49-F238E27FC236}">
                <a16:creationId xmlns:a16="http://schemas.microsoft.com/office/drawing/2014/main" id="{96A102BC-F547-45AD-81C9-99B3DD35C9BC}"/>
              </a:ext>
            </a:extLst>
          </p:cNvPr>
          <p:cNvSpPr>
            <a:spLocks noGrp="1"/>
          </p:cNvSpPr>
          <p:nvPr>
            <p:ph sz="quarter" idx="21" hasCustomPrompt="1"/>
          </p:nvPr>
        </p:nvSpPr>
        <p:spPr>
          <a:xfrm>
            <a:off x="1958389" y="2746203"/>
            <a:ext cx="4041601" cy="586787"/>
          </a:xfrm>
          <a:prstGeom prst="rect">
            <a:avLst/>
          </a:prstGeom>
        </p:spPr>
        <p:txBody>
          <a:bodyPr/>
          <a:lstStyle>
            <a:lvl1pPr marL="0" indent="0">
              <a:buFontTx/>
              <a:buNone/>
              <a:defRPr sz="2133">
                <a:latin typeface="Segoe UI" panose="020B0502040204020203" pitchFamily="34" charset="0"/>
                <a:cs typeface="Segoe UI" panose="020B0502040204020203" pitchFamily="34" charset="0"/>
              </a:defRPr>
            </a:lvl1pPr>
          </a:lstStyle>
          <a:p>
            <a:pPr lvl="0"/>
            <a:r>
              <a:rPr lang="en-GB" noProof="0" dirty="0"/>
              <a:t>Job Title / Company</a:t>
            </a:r>
          </a:p>
        </p:txBody>
      </p:sp>
      <p:sp>
        <p:nvSpPr>
          <p:cNvPr id="35" name="Espace réservé du contenu 20">
            <a:extLst>
              <a:ext uri="{FF2B5EF4-FFF2-40B4-BE49-F238E27FC236}">
                <a16:creationId xmlns:a16="http://schemas.microsoft.com/office/drawing/2014/main" id="{21C25C39-9676-4BFA-A9FB-874467D47DE1}"/>
              </a:ext>
            </a:extLst>
          </p:cNvPr>
          <p:cNvSpPr>
            <a:spLocks noGrp="1"/>
          </p:cNvSpPr>
          <p:nvPr>
            <p:ph sz="quarter" idx="22" hasCustomPrompt="1"/>
          </p:nvPr>
        </p:nvSpPr>
        <p:spPr>
          <a:xfrm>
            <a:off x="1958389" y="3599887"/>
            <a:ext cx="4041601" cy="545433"/>
          </a:xfrm>
          <a:prstGeom prst="rect">
            <a:avLst/>
          </a:prstGeom>
        </p:spPr>
        <p:txBody>
          <a:bodyPr/>
          <a:lstStyle>
            <a:lvl1pPr marL="0" indent="0">
              <a:buFontTx/>
              <a:buNone/>
              <a:defRPr sz="2400" b="1">
                <a:latin typeface="Segoe UI" panose="020B0502040204020203" pitchFamily="34" charset="0"/>
                <a:cs typeface="Segoe UI" panose="020B0502040204020203" pitchFamily="34" charset="0"/>
              </a:defRPr>
            </a:lvl1pPr>
          </a:lstStyle>
          <a:p>
            <a:pPr lvl="0"/>
            <a:r>
              <a:rPr lang="en-GB" noProof="0" dirty="0"/>
              <a:t>Surname Name</a:t>
            </a:r>
          </a:p>
        </p:txBody>
      </p:sp>
      <p:sp>
        <p:nvSpPr>
          <p:cNvPr id="36" name="Espace réservé du contenu 20">
            <a:extLst>
              <a:ext uri="{FF2B5EF4-FFF2-40B4-BE49-F238E27FC236}">
                <a16:creationId xmlns:a16="http://schemas.microsoft.com/office/drawing/2014/main" id="{B768C4E5-B735-4E9B-BD92-D0582B4426FF}"/>
              </a:ext>
            </a:extLst>
          </p:cNvPr>
          <p:cNvSpPr>
            <a:spLocks noGrp="1"/>
          </p:cNvSpPr>
          <p:nvPr>
            <p:ph sz="quarter" idx="23" hasCustomPrompt="1"/>
          </p:nvPr>
        </p:nvSpPr>
        <p:spPr>
          <a:xfrm>
            <a:off x="1958389" y="4190441"/>
            <a:ext cx="4041601" cy="586787"/>
          </a:xfrm>
          <a:prstGeom prst="rect">
            <a:avLst/>
          </a:prstGeom>
        </p:spPr>
        <p:txBody>
          <a:bodyPr/>
          <a:lstStyle>
            <a:lvl1pPr marL="0" indent="0">
              <a:buFontTx/>
              <a:buNone/>
              <a:defRPr sz="2133">
                <a:latin typeface="Segoe UI" panose="020B0502040204020203" pitchFamily="34" charset="0"/>
                <a:cs typeface="Segoe UI" panose="020B0502040204020203" pitchFamily="34" charset="0"/>
              </a:defRPr>
            </a:lvl1pPr>
          </a:lstStyle>
          <a:p>
            <a:pPr lvl="0"/>
            <a:r>
              <a:rPr lang="en-GB" noProof="0" dirty="0"/>
              <a:t>Job Title / Company</a:t>
            </a:r>
          </a:p>
        </p:txBody>
      </p:sp>
      <p:sp>
        <p:nvSpPr>
          <p:cNvPr id="37" name="Rectangle 36">
            <a:extLst>
              <a:ext uri="{FF2B5EF4-FFF2-40B4-BE49-F238E27FC236}">
                <a16:creationId xmlns:a16="http://schemas.microsoft.com/office/drawing/2014/main" id="{61D854E5-B1B6-4D15-A8C7-6EFEB52EDC19}"/>
              </a:ext>
            </a:extLst>
          </p:cNvPr>
          <p:cNvSpPr/>
          <p:nvPr userDrawn="1"/>
        </p:nvSpPr>
        <p:spPr>
          <a:xfrm>
            <a:off x="6326033" y="2206075"/>
            <a:ext cx="1152128" cy="1152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EFE"/>
              </a:solidFill>
              <a:latin typeface="Segoe UI" panose="020B0502040204020203" pitchFamily="34" charset="0"/>
              <a:cs typeface="Segoe UI" panose="020B0502040204020203" pitchFamily="34" charset="0"/>
            </a:endParaRPr>
          </a:p>
        </p:txBody>
      </p:sp>
      <p:sp>
        <p:nvSpPr>
          <p:cNvPr id="38" name="Rectangle 37">
            <a:extLst>
              <a:ext uri="{FF2B5EF4-FFF2-40B4-BE49-F238E27FC236}">
                <a16:creationId xmlns:a16="http://schemas.microsoft.com/office/drawing/2014/main" id="{0F2FB22B-5F51-45E6-AB31-56FB19F13217}"/>
              </a:ext>
            </a:extLst>
          </p:cNvPr>
          <p:cNvSpPr/>
          <p:nvPr userDrawn="1"/>
        </p:nvSpPr>
        <p:spPr>
          <a:xfrm>
            <a:off x="6326033" y="3646235"/>
            <a:ext cx="1152128" cy="1152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EFE"/>
              </a:solidFill>
              <a:latin typeface="Segoe UI" panose="020B0502040204020203" pitchFamily="34" charset="0"/>
              <a:cs typeface="Segoe UI" panose="020B0502040204020203" pitchFamily="34" charset="0"/>
            </a:endParaRPr>
          </a:p>
        </p:txBody>
      </p:sp>
      <p:sp>
        <p:nvSpPr>
          <p:cNvPr id="39" name="Espace réservé pour une image  4">
            <a:extLst>
              <a:ext uri="{FF2B5EF4-FFF2-40B4-BE49-F238E27FC236}">
                <a16:creationId xmlns:a16="http://schemas.microsoft.com/office/drawing/2014/main" id="{38365E41-D9B0-48A4-9115-3FEA3F2C42B7}"/>
              </a:ext>
            </a:extLst>
          </p:cNvPr>
          <p:cNvSpPr>
            <a:spLocks noGrp="1"/>
          </p:cNvSpPr>
          <p:nvPr>
            <p:ph type="pic" sz="quarter" idx="24" hasCustomPrompt="1"/>
          </p:nvPr>
        </p:nvSpPr>
        <p:spPr>
          <a:xfrm>
            <a:off x="6213463" y="2110064"/>
            <a:ext cx="1114776" cy="1114776"/>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en-GB" noProof="0" dirty="0"/>
              <a:t>Add an image</a:t>
            </a:r>
          </a:p>
        </p:txBody>
      </p:sp>
      <p:sp>
        <p:nvSpPr>
          <p:cNvPr id="40" name="Espace réservé pour une image  4">
            <a:extLst>
              <a:ext uri="{FF2B5EF4-FFF2-40B4-BE49-F238E27FC236}">
                <a16:creationId xmlns:a16="http://schemas.microsoft.com/office/drawing/2014/main" id="{09FD4CA5-9D63-440F-B6A0-31A03B6696E9}"/>
              </a:ext>
            </a:extLst>
          </p:cNvPr>
          <p:cNvSpPr>
            <a:spLocks noGrp="1"/>
          </p:cNvSpPr>
          <p:nvPr>
            <p:ph type="pic" sz="quarter" idx="25" hasCustomPrompt="1"/>
          </p:nvPr>
        </p:nvSpPr>
        <p:spPr>
          <a:xfrm>
            <a:off x="6201164" y="3564681"/>
            <a:ext cx="1114776" cy="1114776"/>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en-GB" noProof="0" dirty="0"/>
              <a:t>Add an image	</a:t>
            </a:r>
          </a:p>
        </p:txBody>
      </p:sp>
      <p:sp>
        <p:nvSpPr>
          <p:cNvPr id="41" name="Espace réservé du contenu 20">
            <a:extLst>
              <a:ext uri="{FF2B5EF4-FFF2-40B4-BE49-F238E27FC236}">
                <a16:creationId xmlns:a16="http://schemas.microsoft.com/office/drawing/2014/main" id="{33860130-5872-4377-9CB2-88EA7BC608E7}"/>
              </a:ext>
            </a:extLst>
          </p:cNvPr>
          <p:cNvSpPr>
            <a:spLocks noGrp="1"/>
          </p:cNvSpPr>
          <p:nvPr>
            <p:ph sz="quarter" idx="26" hasCustomPrompt="1"/>
          </p:nvPr>
        </p:nvSpPr>
        <p:spPr>
          <a:xfrm>
            <a:off x="7824193" y="2180862"/>
            <a:ext cx="4041601" cy="545433"/>
          </a:xfrm>
          <a:prstGeom prst="rect">
            <a:avLst/>
          </a:prstGeom>
        </p:spPr>
        <p:txBody>
          <a:bodyPr/>
          <a:lstStyle>
            <a:lvl1pPr marL="0" indent="0">
              <a:buFontTx/>
              <a:buNone/>
              <a:defRPr sz="2400" b="1">
                <a:latin typeface="Segoe UI" panose="020B0502040204020203" pitchFamily="34" charset="0"/>
                <a:cs typeface="Segoe UI" panose="020B0502040204020203" pitchFamily="34" charset="0"/>
              </a:defRPr>
            </a:lvl1pPr>
          </a:lstStyle>
          <a:p>
            <a:pPr lvl="0"/>
            <a:r>
              <a:rPr lang="en-GB" noProof="0" dirty="0"/>
              <a:t>Surname Name</a:t>
            </a:r>
          </a:p>
        </p:txBody>
      </p:sp>
      <p:sp>
        <p:nvSpPr>
          <p:cNvPr id="42" name="Espace réservé du contenu 20">
            <a:extLst>
              <a:ext uri="{FF2B5EF4-FFF2-40B4-BE49-F238E27FC236}">
                <a16:creationId xmlns:a16="http://schemas.microsoft.com/office/drawing/2014/main" id="{DC7752D7-9629-428B-821A-D36084924B45}"/>
              </a:ext>
            </a:extLst>
          </p:cNvPr>
          <p:cNvSpPr>
            <a:spLocks noGrp="1"/>
          </p:cNvSpPr>
          <p:nvPr>
            <p:ph sz="quarter" idx="27" hasCustomPrompt="1"/>
          </p:nvPr>
        </p:nvSpPr>
        <p:spPr>
          <a:xfrm>
            <a:off x="7824193" y="2771416"/>
            <a:ext cx="4041601" cy="586787"/>
          </a:xfrm>
          <a:prstGeom prst="rect">
            <a:avLst/>
          </a:prstGeom>
        </p:spPr>
        <p:txBody>
          <a:bodyPr/>
          <a:lstStyle>
            <a:lvl1pPr marL="0" indent="0">
              <a:buFontTx/>
              <a:buNone/>
              <a:defRPr sz="2133">
                <a:latin typeface="Segoe UI" panose="020B0502040204020203" pitchFamily="34" charset="0"/>
                <a:cs typeface="Segoe UI" panose="020B0502040204020203" pitchFamily="34" charset="0"/>
              </a:defRPr>
            </a:lvl1pPr>
          </a:lstStyle>
          <a:p>
            <a:pPr lvl="0"/>
            <a:r>
              <a:rPr lang="en-GB" noProof="0" dirty="0"/>
              <a:t>Job Title / Company</a:t>
            </a:r>
          </a:p>
        </p:txBody>
      </p:sp>
      <p:sp>
        <p:nvSpPr>
          <p:cNvPr id="43" name="Espace réservé du contenu 20">
            <a:extLst>
              <a:ext uri="{FF2B5EF4-FFF2-40B4-BE49-F238E27FC236}">
                <a16:creationId xmlns:a16="http://schemas.microsoft.com/office/drawing/2014/main" id="{C313ACD1-4023-4190-84CC-D3458EEC27DD}"/>
              </a:ext>
            </a:extLst>
          </p:cNvPr>
          <p:cNvSpPr>
            <a:spLocks noGrp="1"/>
          </p:cNvSpPr>
          <p:nvPr>
            <p:ph sz="quarter" idx="28" hasCustomPrompt="1"/>
          </p:nvPr>
        </p:nvSpPr>
        <p:spPr>
          <a:xfrm>
            <a:off x="7824193" y="3625101"/>
            <a:ext cx="4041601" cy="545433"/>
          </a:xfrm>
          <a:prstGeom prst="rect">
            <a:avLst/>
          </a:prstGeom>
        </p:spPr>
        <p:txBody>
          <a:bodyPr/>
          <a:lstStyle>
            <a:lvl1pPr marL="0" indent="0">
              <a:buFontTx/>
              <a:buNone/>
              <a:defRPr sz="2400" b="1">
                <a:latin typeface="Segoe UI" panose="020B0502040204020203" pitchFamily="34" charset="0"/>
                <a:cs typeface="Segoe UI" panose="020B0502040204020203" pitchFamily="34" charset="0"/>
              </a:defRPr>
            </a:lvl1pPr>
          </a:lstStyle>
          <a:p>
            <a:pPr lvl="0"/>
            <a:r>
              <a:rPr lang="en-GB" noProof="0" dirty="0"/>
              <a:t>Surname Name</a:t>
            </a:r>
          </a:p>
        </p:txBody>
      </p:sp>
      <p:sp>
        <p:nvSpPr>
          <p:cNvPr id="44" name="Espace réservé du contenu 20">
            <a:extLst>
              <a:ext uri="{FF2B5EF4-FFF2-40B4-BE49-F238E27FC236}">
                <a16:creationId xmlns:a16="http://schemas.microsoft.com/office/drawing/2014/main" id="{44780DB5-DFEB-43DD-B159-61C4254DFB36}"/>
              </a:ext>
            </a:extLst>
          </p:cNvPr>
          <p:cNvSpPr>
            <a:spLocks noGrp="1"/>
          </p:cNvSpPr>
          <p:nvPr>
            <p:ph sz="quarter" idx="29" hasCustomPrompt="1"/>
          </p:nvPr>
        </p:nvSpPr>
        <p:spPr>
          <a:xfrm>
            <a:off x="7824193" y="4215655"/>
            <a:ext cx="4041601" cy="586787"/>
          </a:xfrm>
          <a:prstGeom prst="rect">
            <a:avLst/>
          </a:prstGeom>
        </p:spPr>
        <p:txBody>
          <a:bodyPr/>
          <a:lstStyle>
            <a:lvl1pPr marL="0" indent="0">
              <a:buFontTx/>
              <a:buNone/>
              <a:defRPr sz="2133">
                <a:latin typeface="Segoe UI" panose="020B0502040204020203" pitchFamily="34" charset="0"/>
                <a:cs typeface="Segoe UI" panose="020B0502040204020203" pitchFamily="34" charset="0"/>
              </a:defRPr>
            </a:lvl1pPr>
          </a:lstStyle>
          <a:p>
            <a:pPr lvl="0"/>
            <a:r>
              <a:rPr lang="en-GB" noProof="0" dirty="0"/>
              <a:t>Job Title / Company</a:t>
            </a:r>
          </a:p>
        </p:txBody>
      </p:sp>
    </p:spTree>
    <p:extLst>
      <p:ext uri="{BB962C8B-B14F-4D97-AF65-F5344CB8AC3E}">
        <p14:creationId xmlns:p14="http://schemas.microsoft.com/office/powerpoint/2010/main" val="3161388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Empty - logo at the bottom">
    <p:spTree>
      <p:nvGrpSpPr>
        <p:cNvPr id="1" name=""/>
        <p:cNvGrpSpPr/>
        <p:nvPr/>
      </p:nvGrpSpPr>
      <p:grpSpPr>
        <a:xfrm>
          <a:off x="0" y="0"/>
          <a:ext cx="0" cy="0"/>
          <a:chOff x="0" y="0"/>
          <a:chExt cx="0" cy="0"/>
        </a:xfrm>
      </p:grpSpPr>
      <p:sp>
        <p:nvSpPr>
          <p:cNvPr id="5" name="Rectangle 4"/>
          <p:cNvSpPr/>
          <p:nvPr userDrawn="1"/>
        </p:nvSpPr>
        <p:spPr>
          <a:xfrm>
            <a:off x="8747370" y="548683"/>
            <a:ext cx="3175711" cy="7354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solidFill>
                <a:srgbClr val="0046FE">
                  <a:lumMod val="50000"/>
                  <a:lumOff val="50000"/>
                </a:srgbClr>
              </a:solidFill>
            </a:endParaRPr>
          </a:p>
        </p:txBody>
      </p:sp>
      <p:sp>
        <p:nvSpPr>
          <p:cNvPr id="120" name="Rectangle 119"/>
          <p:cNvSpPr/>
          <p:nvPr userDrawn="1"/>
        </p:nvSpPr>
        <p:spPr>
          <a:xfrm>
            <a:off x="8747367" y="731573"/>
            <a:ext cx="3175711" cy="9805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solidFill>
                <a:srgbClr val="0046FE">
                  <a:lumMod val="50000"/>
                  <a:lumOff val="50000"/>
                </a:srgbClr>
              </a:solidFill>
            </a:endParaRPr>
          </a:p>
        </p:txBody>
      </p:sp>
    </p:spTree>
    <p:extLst>
      <p:ext uri="{BB962C8B-B14F-4D97-AF65-F5344CB8AC3E}">
        <p14:creationId xmlns:p14="http://schemas.microsoft.com/office/powerpoint/2010/main" val="32985327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5" name="Rectangle 4"/>
          <p:cNvSpPr/>
          <p:nvPr userDrawn="1"/>
        </p:nvSpPr>
        <p:spPr>
          <a:xfrm>
            <a:off x="8747370" y="548683"/>
            <a:ext cx="3175711" cy="7354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solidFill>
                <a:srgbClr val="0046FE">
                  <a:lumMod val="50000"/>
                  <a:lumOff val="50000"/>
                </a:srgbClr>
              </a:solidFill>
            </a:endParaRPr>
          </a:p>
        </p:txBody>
      </p:sp>
      <p:sp>
        <p:nvSpPr>
          <p:cNvPr id="120" name="Rectangle 119"/>
          <p:cNvSpPr/>
          <p:nvPr userDrawn="1"/>
        </p:nvSpPr>
        <p:spPr>
          <a:xfrm>
            <a:off x="8747367" y="731573"/>
            <a:ext cx="3175711" cy="9805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solidFill>
                <a:srgbClr val="0046FE">
                  <a:lumMod val="50000"/>
                  <a:lumOff val="50000"/>
                </a:srgbClr>
              </a:solidFill>
            </a:endParaRPr>
          </a:p>
        </p:txBody>
      </p:sp>
    </p:spTree>
    <p:extLst>
      <p:ext uri="{BB962C8B-B14F-4D97-AF65-F5344CB8AC3E}">
        <p14:creationId xmlns:p14="http://schemas.microsoft.com/office/powerpoint/2010/main" val="10597294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1_Quote with pic - light grey background">
    <p:bg>
      <p:bgPr>
        <a:solidFill>
          <a:schemeClr val="accent1"/>
        </a:solidFill>
        <a:effectLst/>
      </p:bgPr>
    </p:bg>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F3A6DD37-990C-C544-885B-37FC46C791F7}"/>
              </a:ext>
            </a:extLst>
          </p:cNvPr>
          <p:cNvSpPr>
            <a:spLocks noGrp="1"/>
          </p:cNvSpPr>
          <p:nvPr>
            <p:ph type="body" sz="quarter" idx="11" hasCustomPrompt="1"/>
          </p:nvPr>
        </p:nvSpPr>
        <p:spPr>
          <a:xfrm>
            <a:off x="7679670" y="5637246"/>
            <a:ext cx="4175957" cy="815413"/>
          </a:xfrm>
          <a:prstGeom prst="rect">
            <a:avLst/>
          </a:prstGeom>
        </p:spPr>
        <p:txBody>
          <a:bodyPr/>
          <a:lstStyle>
            <a:lvl1pPr marL="0" indent="0" algn="r">
              <a:buNone/>
              <a:defRPr sz="3733">
                <a:solidFill>
                  <a:schemeClr val="bg2"/>
                </a:solidFill>
                <a:latin typeface="Segoe UI" panose="020B0502040204020203" pitchFamily="34" charset="0"/>
                <a:cs typeface="Segoe UI" panose="020B0502040204020203" pitchFamily="34" charset="0"/>
              </a:defRPr>
            </a:lvl1pPr>
          </a:lstStyle>
          <a:p>
            <a:pPr lvl="0"/>
            <a:r>
              <a:rPr lang="en-GB" noProof="0"/>
              <a:t>- John DOE</a:t>
            </a:r>
          </a:p>
        </p:txBody>
      </p:sp>
      <p:sp>
        <p:nvSpPr>
          <p:cNvPr id="10" name="Espace réservé pour une image  10">
            <a:extLst>
              <a:ext uri="{FF2B5EF4-FFF2-40B4-BE49-F238E27FC236}">
                <a16:creationId xmlns:a16="http://schemas.microsoft.com/office/drawing/2014/main" id="{A605E0CF-FA77-5C41-8AD8-DE871FB89659}"/>
              </a:ext>
            </a:extLst>
          </p:cNvPr>
          <p:cNvSpPr>
            <a:spLocks noGrp="1"/>
          </p:cNvSpPr>
          <p:nvPr>
            <p:ph type="pic" sz="quarter" idx="13" hasCustomPrompt="1"/>
          </p:nvPr>
        </p:nvSpPr>
        <p:spPr>
          <a:xfrm>
            <a:off x="1583499" y="356659"/>
            <a:ext cx="4993568" cy="5088565"/>
          </a:xfrm>
          <a:prstGeom prst="rect">
            <a:avLst/>
          </a:prstGeom>
          <a:ln w="38100">
            <a:solidFill>
              <a:schemeClr val="bg1"/>
            </a:solidFill>
          </a:ln>
        </p:spPr>
        <p:txBody>
          <a:bodyPr/>
          <a:lstStyle>
            <a:lvl1pPr marL="0" indent="0">
              <a:buNone/>
              <a:defRPr sz="1333">
                <a:solidFill>
                  <a:schemeClr val="bg2"/>
                </a:solidFill>
                <a:latin typeface="Segoe UI" panose="020B0502040204020203" pitchFamily="34" charset="0"/>
                <a:cs typeface="Segoe UI" panose="020B0502040204020203" pitchFamily="34" charset="0"/>
              </a:defRPr>
            </a:lvl1pPr>
          </a:lstStyle>
          <a:p>
            <a:r>
              <a:rPr lang="en-GB" noProof="0"/>
              <a:t>Speaker’s pic</a:t>
            </a:r>
          </a:p>
        </p:txBody>
      </p:sp>
      <p:sp>
        <p:nvSpPr>
          <p:cNvPr id="13" name="Espace réservé du texte 5">
            <a:extLst>
              <a:ext uri="{FF2B5EF4-FFF2-40B4-BE49-F238E27FC236}">
                <a16:creationId xmlns:a16="http://schemas.microsoft.com/office/drawing/2014/main" id="{2D616E4F-5C2F-E644-8B5B-DF445912F363}"/>
              </a:ext>
            </a:extLst>
          </p:cNvPr>
          <p:cNvSpPr>
            <a:spLocks noGrp="1"/>
          </p:cNvSpPr>
          <p:nvPr>
            <p:ph type="body" sz="quarter" idx="10" hasCustomPrompt="1"/>
          </p:nvPr>
        </p:nvSpPr>
        <p:spPr>
          <a:xfrm>
            <a:off x="5760469" y="1124744"/>
            <a:ext cx="5951648" cy="3360373"/>
          </a:xfrm>
          <a:prstGeom prst="rect">
            <a:avLst/>
          </a:prstGeom>
          <a:ln>
            <a:noFill/>
          </a:ln>
        </p:spPr>
        <p:txBody>
          <a:bodyPr/>
          <a:lstStyle>
            <a:lvl1pPr marL="0" indent="0">
              <a:buFontTx/>
              <a:buNone/>
              <a:defRPr sz="3200" b="1">
                <a:solidFill>
                  <a:schemeClr val="bg2"/>
                </a:solidFill>
                <a:latin typeface="Segoe UI" panose="020B0502040204020203" pitchFamily="34" charset="0"/>
                <a:cs typeface="Segoe UI" panose="020B0502040204020203" pitchFamily="34" charset="0"/>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GB" noProof="0"/>
              <a:t>“Great things in business are never done by one person. They're done by a team of people.”</a:t>
            </a:r>
          </a:p>
        </p:txBody>
      </p:sp>
      <p:cxnSp>
        <p:nvCxnSpPr>
          <p:cNvPr id="14" name="Connecteur droit 13">
            <a:extLst>
              <a:ext uri="{FF2B5EF4-FFF2-40B4-BE49-F238E27FC236}">
                <a16:creationId xmlns:a16="http://schemas.microsoft.com/office/drawing/2014/main" id="{9DE12D01-C44D-6D40-A0A8-EAF0C360DD9E}"/>
              </a:ext>
            </a:extLst>
          </p:cNvPr>
          <p:cNvCxnSpPr>
            <a:cxnSpLocks/>
          </p:cNvCxnSpPr>
          <p:nvPr userDrawn="1"/>
        </p:nvCxnSpPr>
        <p:spPr>
          <a:xfrm>
            <a:off x="5903979" y="3545648"/>
            <a:ext cx="5664629" cy="0"/>
          </a:xfrm>
          <a:prstGeom prst="line">
            <a:avLst/>
          </a:prstGeom>
          <a:ln w="15875">
            <a:solidFill>
              <a:schemeClr val="bg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513039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2_Quote with pic - light grey background">
    <p:bg>
      <p:bgPr>
        <a:solidFill>
          <a:schemeClr val="tx1"/>
        </a:solidFill>
        <a:effectLst/>
      </p:bgPr>
    </p:bg>
    <p:spTree>
      <p:nvGrpSpPr>
        <p:cNvPr id="1" name=""/>
        <p:cNvGrpSpPr/>
        <p:nvPr/>
      </p:nvGrpSpPr>
      <p:grpSpPr>
        <a:xfrm>
          <a:off x="0" y="0"/>
          <a:ext cx="0" cy="0"/>
          <a:chOff x="0" y="0"/>
          <a:chExt cx="0" cy="0"/>
        </a:xfrm>
      </p:grpSpPr>
      <p:sp>
        <p:nvSpPr>
          <p:cNvPr id="13" name="Espace réservé du texte 7">
            <a:extLst>
              <a:ext uri="{FF2B5EF4-FFF2-40B4-BE49-F238E27FC236}">
                <a16:creationId xmlns:a16="http://schemas.microsoft.com/office/drawing/2014/main" id="{764F4AF2-A7FB-7A45-89DD-5A1F8D03CACD}"/>
              </a:ext>
            </a:extLst>
          </p:cNvPr>
          <p:cNvSpPr>
            <a:spLocks noGrp="1"/>
          </p:cNvSpPr>
          <p:nvPr>
            <p:ph type="body" sz="quarter" idx="11" hasCustomPrompt="1"/>
          </p:nvPr>
        </p:nvSpPr>
        <p:spPr>
          <a:xfrm>
            <a:off x="7679670" y="5637246"/>
            <a:ext cx="4175957" cy="815413"/>
          </a:xfrm>
          <a:prstGeom prst="rect">
            <a:avLst/>
          </a:prstGeom>
        </p:spPr>
        <p:txBody>
          <a:bodyPr/>
          <a:lstStyle>
            <a:lvl1pPr marL="0" indent="0" algn="r">
              <a:buNone/>
              <a:defRPr sz="3733">
                <a:solidFill>
                  <a:schemeClr val="bg1"/>
                </a:solidFill>
                <a:latin typeface="Segoe UI" panose="020B0502040204020203" pitchFamily="34" charset="0"/>
                <a:cs typeface="Segoe UI" panose="020B0502040204020203" pitchFamily="34" charset="0"/>
              </a:defRPr>
            </a:lvl1pPr>
          </a:lstStyle>
          <a:p>
            <a:pPr lvl="0"/>
            <a:r>
              <a:rPr lang="en-GB" noProof="0"/>
              <a:t>- John DOE</a:t>
            </a:r>
          </a:p>
        </p:txBody>
      </p:sp>
      <p:sp>
        <p:nvSpPr>
          <p:cNvPr id="14" name="Espace réservé pour une image  10">
            <a:extLst>
              <a:ext uri="{FF2B5EF4-FFF2-40B4-BE49-F238E27FC236}">
                <a16:creationId xmlns:a16="http://schemas.microsoft.com/office/drawing/2014/main" id="{1E8109DF-E16C-5E4A-839E-C488CD80EAE8}"/>
              </a:ext>
            </a:extLst>
          </p:cNvPr>
          <p:cNvSpPr>
            <a:spLocks noGrp="1"/>
          </p:cNvSpPr>
          <p:nvPr>
            <p:ph type="pic" sz="quarter" idx="13" hasCustomPrompt="1"/>
          </p:nvPr>
        </p:nvSpPr>
        <p:spPr>
          <a:xfrm>
            <a:off x="1583499" y="356659"/>
            <a:ext cx="4993568" cy="5088565"/>
          </a:xfrm>
          <a:prstGeom prst="rect">
            <a:avLst/>
          </a:prstGeom>
          <a:ln w="38100">
            <a:solidFill>
              <a:schemeClr val="bg2"/>
            </a:solidFill>
          </a:ln>
        </p:spPr>
        <p:txBody>
          <a:bodyPr/>
          <a:lstStyle>
            <a:lvl1pPr marL="0" indent="0">
              <a:buNone/>
              <a:defRPr sz="1333">
                <a:solidFill>
                  <a:schemeClr val="bg1"/>
                </a:solidFill>
                <a:latin typeface="Segoe UI" panose="020B0502040204020203" pitchFamily="34" charset="0"/>
                <a:cs typeface="Segoe UI" panose="020B0502040204020203" pitchFamily="34" charset="0"/>
              </a:defRPr>
            </a:lvl1pPr>
          </a:lstStyle>
          <a:p>
            <a:r>
              <a:rPr lang="en-GB" noProof="0"/>
              <a:t>Speaker’s pic</a:t>
            </a:r>
          </a:p>
        </p:txBody>
      </p:sp>
      <p:sp>
        <p:nvSpPr>
          <p:cNvPr id="15" name="Espace réservé du texte 5">
            <a:extLst>
              <a:ext uri="{FF2B5EF4-FFF2-40B4-BE49-F238E27FC236}">
                <a16:creationId xmlns:a16="http://schemas.microsoft.com/office/drawing/2014/main" id="{7E7CFC7D-F144-E44D-AF94-A2A44B138F1D}"/>
              </a:ext>
            </a:extLst>
          </p:cNvPr>
          <p:cNvSpPr>
            <a:spLocks noGrp="1"/>
          </p:cNvSpPr>
          <p:nvPr>
            <p:ph type="body" sz="quarter" idx="10" hasCustomPrompt="1"/>
          </p:nvPr>
        </p:nvSpPr>
        <p:spPr>
          <a:xfrm>
            <a:off x="5760469" y="1412776"/>
            <a:ext cx="5951648" cy="3360373"/>
          </a:xfrm>
          <a:prstGeom prst="rect">
            <a:avLst/>
          </a:prstGeom>
        </p:spPr>
        <p:txBody>
          <a:bodyPr/>
          <a:lstStyle>
            <a:lvl1pPr marL="0" indent="0">
              <a:buFontTx/>
              <a:buNone/>
              <a:defRPr sz="3733">
                <a:solidFill>
                  <a:schemeClr val="bg1"/>
                </a:solidFill>
                <a:latin typeface="Segoe UI" panose="020B0502040204020203" pitchFamily="34" charset="0"/>
                <a:cs typeface="Segoe UI" panose="020B0502040204020203" pitchFamily="34" charset="0"/>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GB" noProof="0"/>
              <a:t>Great things in business are never done by one person. They're done by a team of people.</a:t>
            </a:r>
          </a:p>
        </p:txBody>
      </p:sp>
      <p:cxnSp>
        <p:nvCxnSpPr>
          <p:cNvPr id="16" name="Connecteur droit 15">
            <a:extLst>
              <a:ext uri="{FF2B5EF4-FFF2-40B4-BE49-F238E27FC236}">
                <a16:creationId xmlns:a16="http://schemas.microsoft.com/office/drawing/2014/main" id="{22449BB0-728E-2548-A66E-FFA7EC084055}"/>
              </a:ext>
            </a:extLst>
          </p:cNvPr>
          <p:cNvCxnSpPr>
            <a:cxnSpLocks/>
          </p:cNvCxnSpPr>
          <p:nvPr userDrawn="1"/>
        </p:nvCxnSpPr>
        <p:spPr>
          <a:xfrm>
            <a:off x="5903979" y="4121712"/>
            <a:ext cx="5472608" cy="0"/>
          </a:xfrm>
          <a:prstGeom prst="line">
            <a:avLst/>
          </a:prstGeom>
          <a:ln w="15875">
            <a:solidFill>
              <a:schemeClr val="bg1"/>
            </a:solidFill>
          </a:ln>
        </p:spPr>
        <p:style>
          <a:lnRef idx="1">
            <a:schemeClr val="dk1"/>
          </a:lnRef>
          <a:fillRef idx="0">
            <a:schemeClr val="dk1"/>
          </a:fillRef>
          <a:effectRef idx="0">
            <a:schemeClr val="dk1"/>
          </a:effectRef>
          <a:fontRef idx="minor">
            <a:schemeClr val="tx1"/>
          </a:fontRef>
        </p:style>
      </p:cxnSp>
      <p:pic>
        <p:nvPicPr>
          <p:cNvPr id="6" name="Image 5">
            <a:extLst>
              <a:ext uri="{FF2B5EF4-FFF2-40B4-BE49-F238E27FC236}">
                <a16:creationId xmlns:a16="http://schemas.microsoft.com/office/drawing/2014/main" id="{85111AA9-3F82-42E1-84EA-0113E9F0F4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936" t="25987" r="15875" b="26268"/>
          <a:stretch/>
        </p:blipFill>
        <p:spPr>
          <a:xfrm>
            <a:off x="10850067" y="193869"/>
            <a:ext cx="1069860" cy="496967"/>
          </a:xfrm>
          <a:prstGeom prst="rect">
            <a:avLst/>
          </a:prstGeom>
        </p:spPr>
      </p:pic>
    </p:spTree>
    <p:extLst>
      <p:ext uri="{BB962C8B-B14F-4D97-AF65-F5344CB8AC3E}">
        <p14:creationId xmlns:p14="http://schemas.microsoft.com/office/powerpoint/2010/main" val="32658779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3_Quote with pic - light grey background">
    <p:bg>
      <p:bgPr>
        <a:solidFill>
          <a:schemeClr val="tx1"/>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85111AA9-3F82-42E1-84EA-0113E9F0F4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936" t="25987" r="15875" b="26268"/>
          <a:stretch/>
        </p:blipFill>
        <p:spPr>
          <a:xfrm>
            <a:off x="10850067" y="193869"/>
            <a:ext cx="1069860" cy="496967"/>
          </a:xfrm>
          <a:prstGeom prst="rect">
            <a:avLst/>
          </a:prstGeom>
        </p:spPr>
      </p:pic>
    </p:spTree>
    <p:extLst>
      <p:ext uri="{BB962C8B-B14F-4D97-AF65-F5344CB8AC3E}">
        <p14:creationId xmlns:p14="http://schemas.microsoft.com/office/powerpoint/2010/main" val="9808419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1_Quote - lght blue background">
    <p:bg>
      <p:bgPr>
        <a:solidFill>
          <a:schemeClr val="accent1"/>
        </a:solidFill>
        <a:effectLst/>
      </p:bgPr>
    </p:bg>
    <p:spTree>
      <p:nvGrpSpPr>
        <p:cNvPr id="1" name=""/>
        <p:cNvGrpSpPr/>
        <p:nvPr/>
      </p:nvGrpSpPr>
      <p:grpSpPr>
        <a:xfrm>
          <a:off x="0" y="0"/>
          <a:ext cx="0" cy="0"/>
          <a:chOff x="0" y="0"/>
          <a:chExt cx="0" cy="0"/>
        </a:xfrm>
      </p:grpSpPr>
      <p:sp>
        <p:nvSpPr>
          <p:cNvPr id="10" name="Espace réservé du texte 7">
            <a:extLst>
              <a:ext uri="{FF2B5EF4-FFF2-40B4-BE49-F238E27FC236}">
                <a16:creationId xmlns:a16="http://schemas.microsoft.com/office/drawing/2014/main" id="{E302A7D0-A119-FA46-B5E8-E8E151488457}"/>
              </a:ext>
            </a:extLst>
          </p:cNvPr>
          <p:cNvSpPr>
            <a:spLocks noGrp="1"/>
          </p:cNvSpPr>
          <p:nvPr>
            <p:ph type="body" sz="quarter" idx="11" hasCustomPrompt="1"/>
          </p:nvPr>
        </p:nvSpPr>
        <p:spPr>
          <a:xfrm>
            <a:off x="6480043" y="5253567"/>
            <a:ext cx="4175957" cy="958851"/>
          </a:xfrm>
          <a:prstGeom prst="rect">
            <a:avLst/>
          </a:prstGeom>
        </p:spPr>
        <p:txBody>
          <a:bodyPr/>
          <a:lstStyle>
            <a:lvl1pPr marL="0" indent="0" algn="r">
              <a:buNone/>
              <a:defRPr>
                <a:solidFill>
                  <a:schemeClr val="bg1"/>
                </a:solidFill>
                <a:latin typeface="Segoe UI" panose="020B0502040204020203" pitchFamily="34" charset="0"/>
                <a:cs typeface="Segoe UI" panose="020B0502040204020203" pitchFamily="34" charset="0"/>
              </a:defRPr>
            </a:lvl1pPr>
          </a:lstStyle>
          <a:p>
            <a:pPr lvl="0"/>
            <a:r>
              <a:rPr lang="en-GB" noProof="0"/>
              <a:t>- John DOE</a:t>
            </a:r>
          </a:p>
        </p:txBody>
      </p:sp>
      <p:sp>
        <p:nvSpPr>
          <p:cNvPr id="12" name="Espace réservé du texte 5">
            <a:extLst>
              <a:ext uri="{FF2B5EF4-FFF2-40B4-BE49-F238E27FC236}">
                <a16:creationId xmlns:a16="http://schemas.microsoft.com/office/drawing/2014/main" id="{EE8417C5-F887-9140-A98A-ED299B5B3A4B}"/>
              </a:ext>
            </a:extLst>
          </p:cNvPr>
          <p:cNvSpPr>
            <a:spLocks noGrp="1"/>
          </p:cNvSpPr>
          <p:nvPr>
            <p:ph type="body" sz="quarter" idx="10" hasCustomPrompt="1"/>
          </p:nvPr>
        </p:nvSpPr>
        <p:spPr>
          <a:xfrm>
            <a:off x="1532196" y="836713"/>
            <a:ext cx="9120000" cy="2688167"/>
          </a:xfrm>
          <a:prstGeom prst="rect">
            <a:avLst/>
          </a:prstGeom>
        </p:spPr>
        <p:txBody>
          <a:bodyPr/>
          <a:lstStyle>
            <a:lvl1pPr marL="0" indent="0">
              <a:buFont typeface="Arial" panose="020B0604020202020204" pitchFamily="34" charset="0"/>
              <a:buNone/>
              <a:defRPr sz="5867" b="0">
                <a:solidFill>
                  <a:schemeClr val="bg1"/>
                </a:solidFill>
                <a:latin typeface="Segoe UI" panose="020B0502040204020203" pitchFamily="34" charset="0"/>
                <a:cs typeface="Segoe UI" panose="020B0502040204020203" pitchFamily="34" charset="0"/>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GB" noProof="0" dirty="0"/>
              <a:t>“Great things in business are never done by one person. They're done by a team of people.”</a:t>
            </a:r>
          </a:p>
        </p:txBody>
      </p:sp>
      <p:sp>
        <p:nvSpPr>
          <p:cNvPr id="2" name="Rectangle 1">
            <a:extLst>
              <a:ext uri="{FF2B5EF4-FFF2-40B4-BE49-F238E27FC236}">
                <a16:creationId xmlns:a16="http://schemas.microsoft.com/office/drawing/2014/main" id="{FE864D8E-6269-4210-8EA9-D6C1CA468E48}"/>
              </a:ext>
            </a:extLst>
          </p:cNvPr>
          <p:cNvSpPr/>
          <p:nvPr userDrawn="1"/>
        </p:nvSpPr>
        <p:spPr>
          <a:xfrm>
            <a:off x="10652197" y="164637"/>
            <a:ext cx="1396465" cy="576064"/>
          </a:xfrm>
          <a:prstGeom prst="rect">
            <a:avLst/>
          </a:prstGeom>
          <a:solidFill>
            <a:schemeClr val="accent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2400" dirty="0" err="1">
              <a:solidFill>
                <a:srgbClr val="0046FE">
                  <a:lumMod val="50000"/>
                  <a:lumOff val="50000"/>
                </a:srgbClr>
              </a:solidFill>
            </a:endParaRPr>
          </a:p>
        </p:txBody>
      </p:sp>
      <p:pic>
        <p:nvPicPr>
          <p:cNvPr id="7" name="Image 6">
            <a:extLst>
              <a:ext uri="{FF2B5EF4-FFF2-40B4-BE49-F238E27FC236}">
                <a16:creationId xmlns:a16="http://schemas.microsoft.com/office/drawing/2014/main" id="{2B3DF9D5-D411-42E9-87D6-DC4310C10EE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936" t="25987" r="15875" b="26268"/>
          <a:stretch/>
        </p:blipFill>
        <p:spPr>
          <a:xfrm>
            <a:off x="10850067" y="193869"/>
            <a:ext cx="1069860" cy="496967"/>
          </a:xfrm>
          <a:prstGeom prst="rect">
            <a:avLst/>
          </a:prstGeom>
        </p:spPr>
      </p:pic>
    </p:spTree>
    <p:extLst>
      <p:ext uri="{BB962C8B-B14F-4D97-AF65-F5344CB8AC3E}">
        <p14:creationId xmlns:p14="http://schemas.microsoft.com/office/powerpoint/2010/main" val="27434078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Exergue">
    <p:spTree>
      <p:nvGrpSpPr>
        <p:cNvPr id="1" name=""/>
        <p:cNvGrpSpPr/>
        <p:nvPr/>
      </p:nvGrpSpPr>
      <p:grpSpPr>
        <a:xfrm>
          <a:off x="0" y="0"/>
          <a:ext cx="0" cy="0"/>
          <a:chOff x="0" y="0"/>
          <a:chExt cx="0" cy="0"/>
        </a:xfrm>
      </p:grpSpPr>
      <p:sp>
        <p:nvSpPr>
          <p:cNvPr id="9" name="Espace réservé pour une image  3"/>
          <p:cNvSpPr>
            <a:spLocks noGrp="1"/>
          </p:cNvSpPr>
          <p:nvPr>
            <p:ph type="pic" sz="quarter" idx="14" hasCustomPrompt="1"/>
          </p:nvPr>
        </p:nvSpPr>
        <p:spPr>
          <a:xfrm>
            <a:off x="1725202" y="2072278"/>
            <a:ext cx="2268000" cy="2700000"/>
          </a:xfrm>
          <a:noFill/>
        </p:spPr>
        <p:txBody>
          <a:bodyPr anchor="ctr">
            <a:noAutofit/>
          </a:bodyPr>
          <a:lstStyle>
            <a:lvl1pPr algn="ctr">
              <a:defRPr sz="1200" b="0">
                <a:solidFill>
                  <a:schemeClr val="tx1"/>
                </a:solidFill>
              </a:defRPr>
            </a:lvl1pPr>
          </a:lstStyle>
          <a:p>
            <a:r>
              <a:rPr lang="fr-FR"/>
              <a:t>Pictogramme</a:t>
            </a:r>
          </a:p>
        </p:txBody>
      </p:sp>
      <p:sp>
        <p:nvSpPr>
          <p:cNvPr id="3" name="Espace réservé du pied de page 2"/>
          <p:cNvSpPr>
            <a:spLocks noGrp="1"/>
          </p:cNvSpPr>
          <p:nvPr>
            <p:ph type="ftr" sz="quarter" idx="10"/>
          </p:nvPr>
        </p:nvSpPr>
        <p:spPr/>
        <p:txBody>
          <a:bodyPr/>
          <a:lstStyle/>
          <a:p>
            <a:endParaRPr lang="fr-FR"/>
          </a:p>
        </p:txBody>
      </p:sp>
      <p:sp>
        <p:nvSpPr>
          <p:cNvPr id="4" name="Espace réservé du numéro de diapositive 3"/>
          <p:cNvSpPr>
            <a:spLocks noGrp="1"/>
          </p:cNvSpPr>
          <p:nvPr>
            <p:ph type="sldNum" sz="quarter" idx="11"/>
          </p:nvPr>
        </p:nvSpPr>
        <p:spPr/>
        <p:txBody>
          <a:bodyPr/>
          <a:lstStyle>
            <a:lvl1pPr algn="l">
              <a:defRPr/>
            </a:lvl1pPr>
          </a:lstStyle>
          <a:p>
            <a:fld id="{72F7D735-2684-4015-BC38-8C62B24B466E}" type="slidenum">
              <a:rPr lang="fr-FR" smtClean="0"/>
              <a:pPr/>
              <a:t>‹N°›</a:t>
            </a:fld>
            <a:endParaRPr lang="fr-FR"/>
          </a:p>
        </p:txBody>
      </p:sp>
      <p:sp>
        <p:nvSpPr>
          <p:cNvPr id="6" name="Espace réservé du texte 7"/>
          <p:cNvSpPr>
            <a:spLocks noGrp="1"/>
          </p:cNvSpPr>
          <p:nvPr>
            <p:ph type="body" sz="quarter" idx="12"/>
          </p:nvPr>
        </p:nvSpPr>
        <p:spPr>
          <a:xfrm>
            <a:off x="4331803" y="2292151"/>
            <a:ext cx="7164871" cy="2273699"/>
          </a:xfrm>
        </p:spPr>
        <p:txBody>
          <a:bodyPr anchor="ctr"/>
          <a:lstStyle>
            <a:lvl1pPr marL="0">
              <a:lnSpc>
                <a:spcPct val="110000"/>
              </a:lnSpc>
              <a:spcBef>
                <a:spcPts val="0"/>
              </a:spcBef>
              <a:buFontTx/>
              <a:buNone/>
              <a:defRPr sz="4500" b="1" i="0"/>
            </a:lvl1pPr>
            <a:lvl2pPr marL="0">
              <a:lnSpc>
                <a:spcPct val="100000"/>
              </a:lnSpc>
              <a:spcBef>
                <a:spcPts val="0"/>
              </a:spcBef>
              <a:buFontTx/>
              <a:buNone/>
              <a:defRPr sz="1600" b="0" i="0"/>
            </a:lvl2pPr>
            <a:lvl3pPr marL="0">
              <a:lnSpc>
                <a:spcPct val="100000"/>
              </a:lnSpc>
              <a:spcBef>
                <a:spcPts val="0"/>
              </a:spcBef>
              <a:buFontTx/>
              <a:buNone/>
              <a:defRPr sz="1600" b="0" i="0"/>
            </a:lvl3pPr>
            <a:lvl4pPr marL="0" indent="0">
              <a:lnSpc>
                <a:spcPct val="100000"/>
              </a:lnSpc>
              <a:spcBef>
                <a:spcPts val="0"/>
              </a:spcBef>
              <a:buFontTx/>
              <a:buNone/>
              <a:defRPr sz="1600" b="0" i="0"/>
            </a:lvl4pPr>
            <a:lvl5pPr marL="0" indent="0">
              <a:lnSpc>
                <a:spcPct val="100000"/>
              </a:lnSpc>
              <a:spcBef>
                <a:spcPts val="0"/>
              </a:spcBef>
              <a:buFontTx/>
              <a:buNone/>
              <a:defRPr sz="1600" b="0" i="0"/>
            </a:lvl5pPr>
          </a:lstStyle>
          <a:p>
            <a:pPr lvl="0"/>
            <a:r>
              <a:rPr lang="fr-FR"/>
              <a:t>Cliquez pour modifier les styles du texte du masque</a:t>
            </a:r>
          </a:p>
        </p:txBody>
      </p:sp>
      <p:pic>
        <p:nvPicPr>
          <p:cNvPr id="7" name="Image 6">
            <a:extLst>
              <a:ext uri="{FF2B5EF4-FFF2-40B4-BE49-F238E27FC236}">
                <a16:creationId xmlns:a16="http://schemas.microsoft.com/office/drawing/2014/main" id="{BD46D7B1-468D-9340-9D4E-57B168F0016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074" y="6167566"/>
            <a:ext cx="1221598" cy="789826"/>
          </a:xfrm>
          <a:prstGeom prst="rect">
            <a:avLst/>
          </a:prstGeom>
        </p:spPr>
      </p:pic>
    </p:spTree>
    <p:extLst>
      <p:ext uri="{BB962C8B-B14F-4D97-AF65-F5344CB8AC3E}">
        <p14:creationId xmlns:p14="http://schemas.microsoft.com/office/powerpoint/2010/main" val="685384120"/>
      </p:ext>
    </p:extLst>
  </p:cSld>
  <p:clrMapOvr>
    <a:masterClrMapping/>
  </p:clrMapOvr>
  <p:transition>
    <p:fade/>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2_Quote - lght blue background">
    <p:bg>
      <p:bgPr>
        <a:solidFill>
          <a:schemeClr val="bg2"/>
        </a:solidFill>
        <a:effectLst/>
      </p:bgPr>
    </p:bg>
    <p:spTree>
      <p:nvGrpSpPr>
        <p:cNvPr id="1" name=""/>
        <p:cNvGrpSpPr/>
        <p:nvPr/>
      </p:nvGrpSpPr>
      <p:grpSpPr>
        <a:xfrm>
          <a:off x="0" y="0"/>
          <a:ext cx="0" cy="0"/>
          <a:chOff x="0" y="0"/>
          <a:chExt cx="0" cy="0"/>
        </a:xfrm>
      </p:grpSpPr>
      <p:sp>
        <p:nvSpPr>
          <p:cNvPr id="10" name="Espace réservé du texte 7">
            <a:extLst>
              <a:ext uri="{FF2B5EF4-FFF2-40B4-BE49-F238E27FC236}">
                <a16:creationId xmlns:a16="http://schemas.microsoft.com/office/drawing/2014/main" id="{79EC5F79-C19C-394D-A7D1-2B760660D1E7}"/>
              </a:ext>
            </a:extLst>
          </p:cNvPr>
          <p:cNvSpPr>
            <a:spLocks noGrp="1"/>
          </p:cNvSpPr>
          <p:nvPr>
            <p:ph type="body" sz="quarter" idx="11" hasCustomPrompt="1"/>
          </p:nvPr>
        </p:nvSpPr>
        <p:spPr>
          <a:xfrm>
            <a:off x="6480043" y="5253567"/>
            <a:ext cx="4175957" cy="958851"/>
          </a:xfrm>
          <a:prstGeom prst="rect">
            <a:avLst/>
          </a:prstGeom>
        </p:spPr>
        <p:txBody>
          <a:bodyPr/>
          <a:lstStyle>
            <a:lvl1pPr marL="0" indent="0" algn="r">
              <a:buNone/>
              <a:defRPr>
                <a:solidFill>
                  <a:schemeClr val="tx1"/>
                </a:solidFill>
                <a:latin typeface="Corbel" panose="020B0503020204020204" pitchFamily="34" charset="0"/>
              </a:defRPr>
            </a:lvl1pPr>
          </a:lstStyle>
          <a:p>
            <a:pPr lvl="0"/>
            <a:r>
              <a:rPr lang="en-GB" noProof="0"/>
              <a:t>- John DOE</a:t>
            </a:r>
          </a:p>
        </p:txBody>
      </p:sp>
      <p:sp>
        <p:nvSpPr>
          <p:cNvPr id="12" name="Espace réservé du texte 5">
            <a:extLst>
              <a:ext uri="{FF2B5EF4-FFF2-40B4-BE49-F238E27FC236}">
                <a16:creationId xmlns:a16="http://schemas.microsoft.com/office/drawing/2014/main" id="{E0287E92-AE60-AA4A-90E7-1F2B64462EFB}"/>
              </a:ext>
            </a:extLst>
          </p:cNvPr>
          <p:cNvSpPr>
            <a:spLocks noGrp="1"/>
          </p:cNvSpPr>
          <p:nvPr>
            <p:ph type="body" sz="quarter" idx="10" hasCustomPrompt="1"/>
          </p:nvPr>
        </p:nvSpPr>
        <p:spPr>
          <a:xfrm>
            <a:off x="1532196" y="836713"/>
            <a:ext cx="9120000" cy="2688167"/>
          </a:xfrm>
          <a:prstGeom prst="rect">
            <a:avLst/>
          </a:prstGeom>
        </p:spPr>
        <p:txBody>
          <a:bodyPr/>
          <a:lstStyle>
            <a:lvl1pPr marL="0" indent="0">
              <a:buFontTx/>
              <a:buNone/>
              <a:defRPr sz="5867" b="0">
                <a:solidFill>
                  <a:schemeClr val="tx1"/>
                </a:solidFill>
                <a:latin typeface="Corbel" panose="020B0503020204020204" pitchFamily="34" charset="0"/>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GB" noProof="0"/>
              <a:t>“Great things in business are never done by one person. They're done by a team of people.”</a:t>
            </a:r>
          </a:p>
        </p:txBody>
      </p:sp>
      <p:cxnSp>
        <p:nvCxnSpPr>
          <p:cNvPr id="13" name="Connecteur droit 12">
            <a:extLst>
              <a:ext uri="{FF2B5EF4-FFF2-40B4-BE49-F238E27FC236}">
                <a16:creationId xmlns:a16="http://schemas.microsoft.com/office/drawing/2014/main" id="{9A61E85B-26DE-6649-A2D6-FBDF4B3B1087}"/>
              </a:ext>
            </a:extLst>
          </p:cNvPr>
          <p:cNvCxnSpPr>
            <a:cxnSpLocks/>
          </p:cNvCxnSpPr>
          <p:nvPr userDrawn="1"/>
        </p:nvCxnSpPr>
        <p:spPr>
          <a:xfrm>
            <a:off x="1583499" y="4773149"/>
            <a:ext cx="5472608" cy="0"/>
          </a:xfrm>
          <a:prstGeom prst="line">
            <a:avLst/>
          </a:prstGeom>
          <a:ln w="15875">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304631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1_Title Chapter 2 - no image">
    <p:bg>
      <p:bgPr>
        <a:solidFill>
          <a:srgbClr val="FFFF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726E4D7-2CE1-2B4F-AC0A-DD2D1C493F81}"/>
              </a:ext>
            </a:extLst>
          </p:cNvPr>
          <p:cNvSpPr/>
          <p:nvPr userDrawn="1"/>
        </p:nvSpPr>
        <p:spPr>
          <a:xfrm>
            <a:off x="0" y="0"/>
            <a:ext cx="6096000" cy="6858000"/>
          </a:xfrm>
          <a:prstGeom prst="rect">
            <a:avLst/>
          </a:prstGeom>
          <a:solidFill>
            <a:schemeClr val="tx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err="1">
              <a:solidFill>
                <a:srgbClr val="0046FE">
                  <a:lumMod val="50000"/>
                  <a:lumOff val="50000"/>
                </a:srgbClr>
              </a:solidFill>
              <a:latin typeface="Corbel" panose="020B0503020204020204" pitchFamily="34" charset="0"/>
            </a:endParaRPr>
          </a:p>
        </p:txBody>
      </p:sp>
      <p:cxnSp>
        <p:nvCxnSpPr>
          <p:cNvPr id="4" name="Connecteur droit 3">
            <a:extLst>
              <a:ext uri="{FF2B5EF4-FFF2-40B4-BE49-F238E27FC236}">
                <a16:creationId xmlns:a16="http://schemas.microsoft.com/office/drawing/2014/main" id="{D280D983-6A1C-1340-81D4-A3BEF3FDB45A}"/>
              </a:ext>
            </a:extLst>
          </p:cNvPr>
          <p:cNvCxnSpPr>
            <a:cxnSpLocks/>
          </p:cNvCxnSpPr>
          <p:nvPr userDrawn="1"/>
        </p:nvCxnSpPr>
        <p:spPr>
          <a:xfrm>
            <a:off x="6328824" y="2180861"/>
            <a:ext cx="1248139"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17" name="Titre 116"/>
          <p:cNvSpPr>
            <a:spLocks noGrp="1"/>
          </p:cNvSpPr>
          <p:nvPr>
            <p:ph type="title" hasCustomPrompt="1"/>
          </p:nvPr>
        </p:nvSpPr>
        <p:spPr>
          <a:xfrm>
            <a:off x="6232814" y="1316766"/>
            <a:ext cx="5719837" cy="2496277"/>
          </a:xfrm>
          <a:prstGeom prst="rect">
            <a:avLst/>
          </a:prstGeom>
        </p:spPr>
        <p:txBody>
          <a:bodyPr anchor="ctr">
            <a:normAutofit/>
          </a:bodyPr>
          <a:lstStyle>
            <a:lvl1pPr algn="l">
              <a:lnSpc>
                <a:spcPts val="6667"/>
              </a:lnSpc>
              <a:defRPr lang="fr-FR" sz="3733" b="1" kern="1200" cap="none" baseline="0" dirty="0">
                <a:solidFill>
                  <a:schemeClr val="tx1"/>
                </a:solidFill>
                <a:latin typeface="Segoe UI" panose="020B0502040204020203" pitchFamily="34" charset="0"/>
                <a:ea typeface="+mn-ea"/>
                <a:cs typeface="Segoe UI" panose="020B0502040204020203" pitchFamily="34" charset="0"/>
              </a:defRPr>
            </a:lvl1pPr>
          </a:lstStyle>
          <a:p>
            <a:r>
              <a:rPr lang="en-GB" noProof="0" dirty="0"/>
              <a:t>Q &amp; A </a:t>
            </a:r>
          </a:p>
        </p:txBody>
      </p:sp>
      <p:pic>
        <p:nvPicPr>
          <p:cNvPr id="5" name="Image 4">
            <a:extLst>
              <a:ext uri="{FF2B5EF4-FFF2-40B4-BE49-F238E27FC236}">
                <a16:creationId xmlns:a16="http://schemas.microsoft.com/office/drawing/2014/main" id="{6CBB0BCA-87BF-4A48-B267-883E039F37DF}"/>
              </a:ext>
            </a:extLst>
          </p:cNvPr>
          <p:cNvPicPr>
            <a:picLocks noChangeAspect="1"/>
          </p:cNvPicPr>
          <p:nvPr userDrawn="1"/>
        </p:nvPicPr>
        <p:blipFill rotWithShape="1">
          <a:blip r:embed="rId2" cstate="email">
            <a:biLevel thresh="25000"/>
            <a:extLst>
              <a:ext uri="{28A0092B-C50C-407E-A947-70E740481C1C}">
                <a14:useLocalDpi xmlns:a14="http://schemas.microsoft.com/office/drawing/2010/main"/>
              </a:ext>
            </a:extLst>
          </a:blip>
          <a:srcRect/>
          <a:stretch/>
        </p:blipFill>
        <p:spPr>
          <a:xfrm>
            <a:off x="1103446" y="1028734"/>
            <a:ext cx="3648405" cy="4590511"/>
          </a:xfrm>
          <a:prstGeom prst="rect">
            <a:avLst/>
          </a:prstGeom>
        </p:spPr>
      </p:pic>
      <p:sp>
        <p:nvSpPr>
          <p:cNvPr id="6" name="ZoneTexte 5">
            <a:extLst>
              <a:ext uri="{FF2B5EF4-FFF2-40B4-BE49-F238E27FC236}">
                <a16:creationId xmlns:a16="http://schemas.microsoft.com/office/drawing/2014/main" id="{E50CBCD7-C634-B541-81B2-4818A3BB6DDC}"/>
              </a:ext>
            </a:extLst>
          </p:cNvPr>
          <p:cNvSpPr txBox="1"/>
          <p:nvPr userDrawn="1"/>
        </p:nvSpPr>
        <p:spPr>
          <a:xfrm>
            <a:off x="9036424" y="2079812"/>
            <a:ext cx="0" cy="0"/>
          </a:xfrm>
          <a:prstGeom prst="rect">
            <a:avLst/>
          </a:prstGeom>
          <a:noFill/>
        </p:spPr>
        <p:txBody>
          <a:bodyPr wrap="none" lIns="48000" tIns="48000" rIns="48000" bIns="48000" rtlCol="0">
            <a:noAutofit/>
          </a:bodyPr>
          <a:lstStyle/>
          <a:p>
            <a:endParaRPr lang="fr-FR" sz="2400" dirty="0">
              <a:solidFill>
                <a:srgbClr val="0046FE"/>
              </a:solidFill>
              <a:latin typeface="Corbel" panose="020B0503020204020204" pitchFamily="34" charset="0"/>
            </a:endParaRPr>
          </a:p>
        </p:txBody>
      </p:sp>
    </p:spTree>
    <p:extLst>
      <p:ext uri="{BB962C8B-B14F-4D97-AF65-F5344CB8AC3E}">
        <p14:creationId xmlns:p14="http://schemas.microsoft.com/office/powerpoint/2010/main" val="30591051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2.xml><?xml version="1.0" encoding="utf-8"?>
<p:sldLayout xmlns:a="http://schemas.openxmlformats.org/drawingml/2006/main" xmlns:r="http://schemas.openxmlformats.org/officeDocument/2006/relationships" xmlns:p="http://schemas.openxmlformats.org/presentationml/2006/main" userDrawn="1">
  <p:cSld name="3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59A0B3F-5F48-429B-AB75-FD9C92CEC5E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29"/>
            <a:ext cx="12192000" cy="6857143"/>
          </a:xfrm>
          <a:prstGeom prst="rect">
            <a:avLst/>
          </a:prstGeom>
        </p:spPr>
      </p:pic>
      <p:sp>
        <p:nvSpPr>
          <p:cNvPr id="4" name="Espace réservé du contenu 129">
            <a:extLst>
              <a:ext uri="{FF2B5EF4-FFF2-40B4-BE49-F238E27FC236}">
                <a16:creationId xmlns:a16="http://schemas.microsoft.com/office/drawing/2014/main" id="{07CD07FE-FF18-4DA1-B0A0-960EC30A6239}"/>
              </a:ext>
            </a:extLst>
          </p:cNvPr>
          <p:cNvSpPr>
            <a:spLocks noGrp="1"/>
          </p:cNvSpPr>
          <p:nvPr>
            <p:ph sz="quarter" idx="10" hasCustomPrompt="1"/>
          </p:nvPr>
        </p:nvSpPr>
        <p:spPr>
          <a:xfrm>
            <a:off x="6573827" y="3347849"/>
            <a:ext cx="4608512" cy="816091"/>
          </a:xfrm>
          <a:prstGeom prst="rect">
            <a:avLst/>
          </a:prstGeom>
        </p:spPr>
        <p:txBody>
          <a:bodyPr anchor="t"/>
          <a:lstStyle>
            <a:lvl1pPr marL="0" indent="0" algn="l">
              <a:buFontTx/>
              <a:buNone/>
              <a:defRPr lang="fr-FR" sz="1867" b="0" dirty="0">
                <a:solidFill>
                  <a:schemeClr val="bg1"/>
                </a:solidFill>
                <a:latin typeface="Segoe UI" panose="020B0502040204020203" pitchFamily="34" charset="0"/>
                <a:cs typeface="Segoe UI" panose="020B0502040204020203" pitchFamily="34" charset="0"/>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fr-FR"/>
              <a:t>Date</a:t>
            </a:r>
          </a:p>
        </p:txBody>
      </p:sp>
    </p:spTree>
    <p:extLst>
      <p:ext uri="{BB962C8B-B14F-4D97-AF65-F5344CB8AC3E}">
        <p14:creationId xmlns:p14="http://schemas.microsoft.com/office/powerpoint/2010/main" val="33411522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
  <p:cSld name="2_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a:xfrm>
            <a:off x="554677" y="6423195"/>
            <a:ext cx="973899" cy="366183"/>
          </a:xfrm>
          <a:prstGeom prst="rect">
            <a:avLst/>
          </a:prstGeom>
        </p:spPr>
        <p:txBody>
          <a:bodyPr/>
          <a:lstStyle/>
          <a:p>
            <a:fld id="{4C9078E5-47A1-4286-8141-EC314657F362}" type="datetimeFigureOut">
              <a:rPr lang="fr-FR" smtClean="0">
                <a:solidFill>
                  <a:prstClr val="white">
                    <a:tint val="75000"/>
                  </a:prstClr>
                </a:solidFill>
              </a:rPr>
              <a:pPr/>
              <a:t>18/03/2021</a:t>
            </a:fld>
            <a:endParaRPr lang="fr-FR">
              <a:solidFill>
                <a:prstClr val="white">
                  <a:tint val="75000"/>
                </a:prstClr>
              </a:solidFill>
            </a:endParaRPr>
          </a:p>
        </p:txBody>
      </p:sp>
      <p:sp>
        <p:nvSpPr>
          <p:cNvPr id="5" name="Footer Placeholder 4"/>
          <p:cNvSpPr>
            <a:spLocks noGrp="1"/>
          </p:cNvSpPr>
          <p:nvPr>
            <p:ph type="ftr" sz="quarter" idx="11"/>
          </p:nvPr>
        </p:nvSpPr>
        <p:spPr>
          <a:xfrm>
            <a:off x="1583499" y="6423195"/>
            <a:ext cx="8928992" cy="366183"/>
          </a:xfrm>
          <a:prstGeom prst="rect">
            <a:avLst/>
          </a:prstGeom>
        </p:spPr>
        <p:txBody>
          <a:bodyPr/>
          <a:lstStyle/>
          <a:p>
            <a:endParaRPr lang="fr-FR">
              <a:solidFill>
                <a:prstClr val="white">
                  <a:tint val="75000"/>
                </a:prstClr>
              </a:solidFill>
            </a:endParaRPr>
          </a:p>
        </p:txBody>
      </p:sp>
      <p:sp>
        <p:nvSpPr>
          <p:cNvPr id="6" name="Slide Number Placeholder 5"/>
          <p:cNvSpPr>
            <a:spLocks noGrp="1"/>
          </p:cNvSpPr>
          <p:nvPr>
            <p:ph type="sldNum" sz="quarter" idx="12"/>
          </p:nvPr>
        </p:nvSpPr>
        <p:spPr>
          <a:xfrm>
            <a:off x="0" y="6424248"/>
            <a:ext cx="527381" cy="365125"/>
          </a:xfrm>
          <a:prstGeom prst="rect">
            <a:avLst/>
          </a:prstGeom>
        </p:spPr>
        <p:txBody>
          <a:bodyPr/>
          <a:lstStyle/>
          <a:p>
            <a:fld id="{2FC9976D-2442-4B6B-9C9B-DDE560295576}" type="slidenum">
              <a:rPr lang="fr-FR" smtClean="0">
                <a:solidFill>
                  <a:prstClr val="white">
                    <a:tint val="75000"/>
                  </a:prstClr>
                </a:solidFill>
              </a:rPr>
              <a:pPr/>
              <a:t>‹N°›</a:t>
            </a:fld>
            <a:endParaRPr lang="fr-FR">
              <a:solidFill>
                <a:prstClr val="white">
                  <a:tint val="75000"/>
                </a:prstClr>
              </a:solidFill>
            </a:endParaRPr>
          </a:p>
        </p:txBody>
      </p:sp>
    </p:spTree>
    <p:extLst>
      <p:ext uri="{BB962C8B-B14F-4D97-AF65-F5344CB8AC3E}">
        <p14:creationId xmlns:p14="http://schemas.microsoft.com/office/powerpoint/2010/main" val="3398589439"/>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userDrawn="1">
  <p:cSld name="4_Disposition personnalisée">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381D4133-E65D-4B58-BB08-9EC1A4CBFEC3}"/>
              </a:ext>
            </a:extLst>
          </p:cNvPr>
          <p:cNvCxnSpPr>
            <a:cxnSpLocks/>
          </p:cNvCxnSpPr>
          <p:nvPr userDrawn="1"/>
        </p:nvCxnSpPr>
        <p:spPr>
          <a:xfrm>
            <a:off x="811695" y="2557083"/>
            <a:ext cx="1248139"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5" name="Titre 116">
            <a:extLst>
              <a:ext uri="{FF2B5EF4-FFF2-40B4-BE49-F238E27FC236}">
                <a16:creationId xmlns:a16="http://schemas.microsoft.com/office/drawing/2014/main" id="{D7DCDC4E-73CE-44B3-9B65-D6F4CFED6AE7}"/>
              </a:ext>
            </a:extLst>
          </p:cNvPr>
          <p:cNvSpPr>
            <a:spLocks noGrp="1"/>
          </p:cNvSpPr>
          <p:nvPr>
            <p:ph type="title" hasCustomPrompt="1"/>
          </p:nvPr>
        </p:nvSpPr>
        <p:spPr>
          <a:xfrm>
            <a:off x="707276" y="1770814"/>
            <a:ext cx="8024093" cy="2208245"/>
          </a:xfrm>
          <a:prstGeom prst="rect">
            <a:avLst/>
          </a:prstGeom>
        </p:spPr>
        <p:txBody>
          <a:bodyPr anchor="ctr">
            <a:normAutofit/>
          </a:bodyPr>
          <a:lstStyle>
            <a:lvl1pPr algn="l">
              <a:lnSpc>
                <a:spcPts val="6667"/>
              </a:lnSpc>
              <a:defRPr lang="fr-FR" sz="3733" b="1" kern="1200" cap="none" baseline="0" dirty="0">
                <a:solidFill>
                  <a:schemeClr val="tx1"/>
                </a:solidFill>
                <a:latin typeface="Corbel" panose="020B0503020204020204" pitchFamily="34" charset="0"/>
                <a:ea typeface="+mn-ea"/>
                <a:cs typeface="Arial" panose="020B0604020202020204" pitchFamily="34" charset="0"/>
              </a:defRPr>
            </a:lvl1pPr>
          </a:lstStyle>
          <a:p>
            <a:r>
              <a:rPr lang="fr-FR" dirty="0"/>
              <a:t>Titre du chapitre</a:t>
            </a:r>
          </a:p>
        </p:txBody>
      </p:sp>
    </p:spTree>
    <p:extLst>
      <p:ext uri="{BB962C8B-B14F-4D97-AF65-F5344CB8AC3E}">
        <p14:creationId xmlns:p14="http://schemas.microsoft.com/office/powerpoint/2010/main" val="28842608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59A0B3F-5F48-429B-AB75-FD9C92CEC5E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29"/>
            <a:ext cx="12192000" cy="6857143"/>
          </a:xfrm>
          <a:prstGeom prst="rect">
            <a:avLst/>
          </a:prstGeom>
        </p:spPr>
      </p:pic>
      <p:sp>
        <p:nvSpPr>
          <p:cNvPr id="4" name="Espace réservé du contenu 129">
            <a:extLst>
              <a:ext uri="{FF2B5EF4-FFF2-40B4-BE49-F238E27FC236}">
                <a16:creationId xmlns:a16="http://schemas.microsoft.com/office/drawing/2014/main" id="{07CD07FE-FF18-4DA1-B0A0-960EC30A6239}"/>
              </a:ext>
            </a:extLst>
          </p:cNvPr>
          <p:cNvSpPr>
            <a:spLocks noGrp="1"/>
          </p:cNvSpPr>
          <p:nvPr>
            <p:ph sz="quarter" idx="10" hasCustomPrompt="1"/>
          </p:nvPr>
        </p:nvSpPr>
        <p:spPr>
          <a:xfrm>
            <a:off x="6573827" y="3347849"/>
            <a:ext cx="4608512" cy="816091"/>
          </a:xfrm>
          <a:prstGeom prst="rect">
            <a:avLst/>
          </a:prstGeom>
        </p:spPr>
        <p:txBody>
          <a:bodyPr anchor="t"/>
          <a:lstStyle>
            <a:lvl1pPr marL="0" indent="0" algn="l">
              <a:buFontTx/>
              <a:buNone/>
              <a:defRPr lang="fr-FR" sz="1867" b="0" dirty="0">
                <a:solidFill>
                  <a:schemeClr val="bg1"/>
                </a:solidFill>
                <a:latin typeface="Segoe UI" panose="020B0502040204020203" pitchFamily="34" charset="0"/>
                <a:cs typeface="Segoe UI" panose="020B0502040204020203" pitchFamily="34" charset="0"/>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fr-FR"/>
              <a:t>Date</a:t>
            </a:r>
          </a:p>
        </p:txBody>
      </p:sp>
    </p:spTree>
    <p:extLst>
      <p:ext uri="{BB962C8B-B14F-4D97-AF65-F5344CB8AC3E}">
        <p14:creationId xmlns:p14="http://schemas.microsoft.com/office/powerpoint/2010/main" val="3321535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4C1D217-5C5C-434B-936A-38CF964B180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29"/>
            <a:ext cx="12192000" cy="6857143"/>
          </a:xfrm>
          <a:prstGeom prst="rect">
            <a:avLst/>
          </a:prstGeom>
        </p:spPr>
      </p:pic>
      <p:sp>
        <p:nvSpPr>
          <p:cNvPr id="4" name="Espace réservé du contenu 129">
            <a:extLst>
              <a:ext uri="{FF2B5EF4-FFF2-40B4-BE49-F238E27FC236}">
                <a16:creationId xmlns:a16="http://schemas.microsoft.com/office/drawing/2014/main" id="{94A3617C-486F-47A1-990F-CE22782F2168}"/>
              </a:ext>
            </a:extLst>
          </p:cNvPr>
          <p:cNvSpPr>
            <a:spLocks noGrp="1"/>
          </p:cNvSpPr>
          <p:nvPr>
            <p:ph sz="quarter" idx="10" hasCustomPrompt="1"/>
          </p:nvPr>
        </p:nvSpPr>
        <p:spPr>
          <a:xfrm>
            <a:off x="6573827" y="3347849"/>
            <a:ext cx="4608512" cy="816091"/>
          </a:xfrm>
          <a:prstGeom prst="rect">
            <a:avLst/>
          </a:prstGeom>
        </p:spPr>
        <p:txBody>
          <a:bodyPr anchor="t"/>
          <a:lstStyle>
            <a:lvl1pPr marL="0" indent="0" algn="l">
              <a:buFontTx/>
              <a:buNone/>
              <a:defRPr lang="fr-FR" sz="1867" b="0" dirty="0">
                <a:solidFill>
                  <a:schemeClr val="bg1"/>
                </a:solidFill>
                <a:latin typeface="Segoe UI" panose="020B0502040204020203" pitchFamily="34" charset="0"/>
                <a:cs typeface="Segoe UI" panose="020B0502040204020203" pitchFamily="34" charset="0"/>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fr-FR"/>
              <a:t>Date</a:t>
            </a:r>
          </a:p>
        </p:txBody>
      </p:sp>
    </p:spTree>
    <p:extLst>
      <p:ext uri="{BB962C8B-B14F-4D97-AF65-F5344CB8AC3E}">
        <p14:creationId xmlns:p14="http://schemas.microsoft.com/office/powerpoint/2010/main" val="18307856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D03651F-B2E1-4E18-A81B-A65DC9EF332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29"/>
            <a:ext cx="12192000" cy="6857143"/>
          </a:xfrm>
          <a:prstGeom prst="rect">
            <a:avLst/>
          </a:prstGeom>
        </p:spPr>
      </p:pic>
      <p:sp>
        <p:nvSpPr>
          <p:cNvPr id="4" name="Espace réservé du contenu 129">
            <a:extLst>
              <a:ext uri="{FF2B5EF4-FFF2-40B4-BE49-F238E27FC236}">
                <a16:creationId xmlns:a16="http://schemas.microsoft.com/office/drawing/2014/main" id="{06F46346-3309-45D1-8246-91BD4F37BA14}"/>
              </a:ext>
            </a:extLst>
          </p:cNvPr>
          <p:cNvSpPr>
            <a:spLocks noGrp="1"/>
          </p:cNvSpPr>
          <p:nvPr>
            <p:ph sz="quarter" idx="10" hasCustomPrompt="1"/>
          </p:nvPr>
        </p:nvSpPr>
        <p:spPr>
          <a:xfrm>
            <a:off x="6573827" y="3347849"/>
            <a:ext cx="4608512" cy="816091"/>
          </a:xfrm>
          <a:prstGeom prst="rect">
            <a:avLst/>
          </a:prstGeom>
        </p:spPr>
        <p:txBody>
          <a:bodyPr anchor="t"/>
          <a:lstStyle>
            <a:lvl1pPr marL="0" indent="0" algn="l">
              <a:buFontTx/>
              <a:buNone/>
              <a:defRPr lang="fr-FR" sz="1867" b="0" dirty="0">
                <a:solidFill>
                  <a:schemeClr val="bg1"/>
                </a:solidFill>
                <a:latin typeface="Segoe UI" panose="020B0502040204020203" pitchFamily="34" charset="0"/>
                <a:cs typeface="Segoe UI" panose="020B0502040204020203" pitchFamily="34" charset="0"/>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fr-FR"/>
              <a:t>Date</a:t>
            </a:r>
          </a:p>
        </p:txBody>
      </p:sp>
    </p:spTree>
    <p:extLst>
      <p:ext uri="{BB962C8B-B14F-4D97-AF65-F5344CB8AC3E}">
        <p14:creationId xmlns:p14="http://schemas.microsoft.com/office/powerpoint/2010/main" val="24206265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Title 1 EN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8F7ABE2-AD75-42E8-89E2-0CAE78120D1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29"/>
            <a:ext cx="12192000" cy="6857143"/>
          </a:xfrm>
          <a:prstGeom prst="rect">
            <a:avLst/>
          </a:prstGeom>
        </p:spPr>
      </p:pic>
      <p:pic>
        <p:nvPicPr>
          <p:cNvPr id="8" name="Image 7">
            <a:extLst>
              <a:ext uri="{FF2B5EF4-FFF2-40B4-BE49-F238E27FC236}">
                <a16:creationId xmlns:a16="http://schemas.microsoft.com/office/drawing/2014/main" id="{468C0D35-CBB2-4E50-B7AD-C6C0ABD966DC}"/>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8175" r="22511"/>
          <a:stretch/>
        </p:blipFill>
        <p:spPr>
          <a:xfrm>
            <a:off x="0" y="0"/>
            <a:ext cx="6096000" cy="6858000"/>
          </a:xfrm>
          <a:prstGeom prst="rect">
            <a:avLst/>
          </a:prstGeom>
        </p:spPr>
      </p:pic>
      <p:sp>
        <p:nvSpPr>
          <p:cNvPr id="7" name="Espace réservé du contenu 129"/>
          <p:cNvSpPr>
            <a:spLocks noGrp="1"/>
          </p:cNvSpPr>
          <p:nvPr>
            <p:ph sz="quarter" idx="10" hasCustomPrompt="1"/>
          </p:nvPr>
        </p:nvSpPr>
        <p:spPr>
          <a:xfrm>
            <a:off x="6573827" y="3465565"/>
            <a:ext cx="4608512" cy="816091"/>
          </a:xfrm>
          <a:prstGeom prst="rect">
            <a:avLst/>
          </a:prstGeom>
        </p:spPr>
        <p:txBody>
          <a:bodyPr anchor="t"/>
          <a:lstStyle>
            <a:lvl1pPr marL="0" indent="0" algn="l">
              <a:buFontTx/>
              <a:buNone/>
              <a:defRPr lang="fr-FR" sz="1867" b="0" dirty="0">
                <a:solidFill>
                  <a:schemeClr val="bg1"/>
                </a:solidFill>
                <a:latin typeface="Segoe UI" panose="020B0502040204020203" pitchFamily="34" charset="0"/>
                <a:cs typeface="Segoe UI" panose="020B0502040204020203" pitchFamily="34" charset="0"/>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fr-FR" dirty="0"/>
              <a:t>Texte</a:t>
            </a:r>
          </a:p>
        </p:txBody>
      </p:sp>
    </p:spTree>
    <p:extLst>
      <p:ext uri="{BB962C8B-B14F-4D97-AF65-F5344CB8AC3E}">
        <p14:creationId xmlns:p14="http://schemas.microsoft.com/office/powerpoint/2010/main" val="16808784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Title Chapter 2 - no image">
    <p:bg>
      <p:bgPr>
        <a:solidFill>
          <a:srgbClr val="FFFFFF"/>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D3BE1E1-1D5A-4AD2-8F3B-0E519B54815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816" t="28445" r="18054" b="30115"/>
          <a:stretch/>
        </p:blipFill>
        <p:spPr>
          <a:xfrm>
            <a:off x="10860721" y="235285"/>
            <a:ext cx="1008992" cy="421556"/>
          </a:xfrm>
          <a:prstGeom prst="rect">
            <a:avLst/>
          </a:prstGeom>
        </p:spPr>
      </p:pic>
    </p:spTree>
    <p:extLst>
      <p:ext uri="{BB962C8B-B14F-4D97-AF65-F5344CB8AC3E}">
        <p14:creationId xmlns:p14="http://schemas.microsoft.com/office/powerpoint/2010/main" val="3849251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5" name="Espace réservé du pied de page 4"/>
          <p:cNvSpPr>
            <a:spLocks noGrp="1"/>
          </p:cNvSpPr>
          <p:nvPr>
            <p:ph type="ftr" sz="quarter" idx="11"/>
          </p:nvPr>
        </p:nvSpPr>
        <p:spPr/>
        <p:txBody>
          <a:bodyPr/>
          <a:lstStyle/>
          <a:p>
            <a:endParaRPr lang="fr-FR"/>
          </a:p>
        </p:txBody>
      </p:sp>
      <p:sp>
        <p:nvSpPr>
          <p:cNvPr id="8" name="Espace réservé du texte 7"/>
          <p:cNvSpPr>
            <a:spLocks noGrp="1"/>
          </p:cNvSpPr>
          <p:nvPr>
            <p:ph type="body" sz="quarter" idx="12" hasCustomPrompt="1"/>
          </p:nvPr>
        </p:nvSpPr>
        <p:spPr>
          <a:xfrm>
            <a:off x="695325" y="1376772"/>
            <a:ext cx="6732823" cy="1940531"/>
          </a:xfrm>
        </p:spPr>
        <p:txBody>
          <a:bodyPr/>
          <a:lstStyle>
            <a:lvl1pPr>
              <a:defRPr/>
            </a:lvl1pPr>
            <a:lvl2pPr>
              <a:defRPr/>
            </a:lvl2pPr>
            <a:lvl3pPr>
              <a:defRPr/>
            </a:lvl3pPr>
            <a:lvl4pPr>
              <a:defRPr/>
            </a:lvl4pPr>
            <a:lvl5pPr>
              <a:defRPr/>
            </a:lvl5pPr>
            <a:lvl6pPr>
              <a:defRPr/>
            </a:lvl6pPr>
          </a:lstStyle>
          <a:p>
            <a:r>
              <a:rPr lang="fr-FR"/>
              <a:t>Titre de premier niveau</a:t>
            </a:r>
          </a:p>
          <a:p>
            <a:pPr lvl="1"/>
            <a:r>
              <a:rPr lang="fr-FR"/>
              <a:t>Titre de niveau 2</a:t>
            </a:r>
          </a:p>
          <a:p>
            <a:pPr lvl="2"/>
            <a:r>
              <a:rPr lang="fr-FR"/>
              <a:t>Introduction, texte courant, </a:t>
            </a:r>
            <a:r>
              <a:rPr lang="fr-FR" u="sng"/>
              <a:t>niveau</a:t>
            </a:r>
            <a:r>
              <a:rPr lang="fr-FR"/>
              <a:t> 3</a:t>
            </a:r>
          </a:p>
          <a:p>
            <a:pPr lvl="3"/>
            <a:r>
              <a:rPr lang="fr-FR"/>
              <a:t>Liste à puces, énumération, niveau 4</a:t>
            </a:r>
          </a:p>
          <a:p>
            <a:pPr lvl="4"/>
            <a:r>
              <a:rPr lang="fr-FR"/>
              <a:t>Liste à puces, énumération, niveau 5</a:t>
            </a:r>
          </a:p>
          <a:p>
            <a:pPr lvl="5"/>
            <a:r>
              <a:rPr lang="fr-FR"/>
              <a:t>Liste à puces, énumération, niveau 6</a:t>
            </a:r>
          </a:p>
        </p:txBody>
      </p:sp>
      <p:sp>
        <p:nvSpPr>
          <p:cNvPr id="3" name="Espace réservé du numéro de diapositive 2"/>
          <p:cNvSpPr>
            <a:spLocks noGrp="1"/>
          </p:cNvSpPr>
          <p:nvPr>
            <p:ph type="sldNum" sz="quarter" idx="15"/>
          </p:nvPr>
        </p:nvSpPr>
        <p:spPr/>
        <p:txBody>
          <a:bodyPr/>
          <a:lstStyle>
            <a:lvl1pPr algn="l">
              <a:defRPr/>
            </a:lvl1pPr>
          </a:lstStyle>
          <a:p>
            <a:fld id="{72F7D735-2684-4015-BC38-8C62B24B466E}" type="slidenum">
              <a:rPr lang="fr-FR" smtClean="0"/>
              <a:pPr/>
              <a:t>‹N°›</a:t>
            </a:fld>
            <a:endParaRPr lang="fr-FR"/>
          </a:p>
        </p:txBody>
      </p:sp>
    </p:spTree>
    <p:extLst>
      <p:ext uri="{BB962C8B-B14F-4D97-AF65-F5344CB8AC3E}">
        <p14:creationId xmlns:p14="http://schemas.microsoft.com/office/powerpoint/2010/main" val="4209725031"/>
      </p:ext>
    </p:extLst>
  </p:cSld>
  <p:clrMapOvr>
    <a:masterClrMapping/>
  </p:clrMapOvr>
  <p:transition>
    <p:fade/>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C86ADC9-DAB5-44AB-9213-DF2BEF02DAC5}"/>
              </a:ext>
            </a:extLst>
          </p:cNvPr>
          <p:cNvPicPr>
            <a:picLocks noChangeAspect="1"/>
          </p:cNvPicPr>
          <p:nvPr userDrawn="1"/>
        </p:nvPicPr>
        <p:blipFill>
          <a:blip r:embed="rId2"/>
          <a:stretch>
            <a:fillRect/>
          </a:stretch>
        </p:blipFill>
        <p:spPr>
          <a:xfrm>
            <a:off x="6121122" y="0"/>
            <a:ext cx="6070879" cy="6858000"/>
          </a:xfrm>
          <a:prstGeom prst="rect">
            <a:avLst/>
          </a:prstGeom>
        </p:spPr>
      </p:pic>
      <p:cxnSp>
        <p:nvCxnSpPr>
          <p:cNvPr id="4" name="Connecteur droit 3">
            <a:extLst>
              <a:ext uri="{FF2B5EF4-FFF2-40B4-BE49-F238E27FC236}">
                <a16:creationId xmlns:a16="http://schemas.microsoft.com/office/drawing/2014/main" id="{381D4133-E65D-4B58-BB08-9EC1A4CBFEC3}"/>
              </a:ext>
            </a:extLst>
          </p:cNvPr>
          <p:cNvCxnSpPr>
            <a:cxnSpLocks/>
          </p:cNvCxnSpPr>
          <p:nvPr userDrawn="1"/>
        </p:nvCxnSpPr>
        <p:spPr>
          <a:xfrm>
            <a:off x="811695" y="2557083"/>
            <a:ext cx="1248139"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5" name="Titre 116">
            <a:extLst>
              <a:ext uri="{FF2B5EF4-FFF2-40B4-BE49-F238E27FC236}">
                <a16:creationId xmlns:a16="http://schemas.microsoft.com/office/drawing/2014/main" id="{D7DCDC4E-73CE-44B3-9B65-D6F4CFED6AE7}"/>
              </a:ext>
            </a:extLst>
          </p:cNvPr>
          <p:cNvSpPr>
            <a:spLocks noGrp="1"/>
          </p:cNvSpPr>
          <p:nvPr>
            <p:ph type="title" hasCustomPrompt="1"/>
          </p:nvPr>
        </p:nvSpPr>
        <p:spPr>
          <a:xfrm>
            <a:off x="707276" y="1770814"/>
            <a:ext cx="8024093" cy="2208245"/>
          </a:xfrm>
          <a:prstGeom prst="rect">
            <a:avLst/>
          </a:prstGeom>
        </p:spPr>
        <p:txBody>
          <a:bodyPr anchor="ctr">
            <a:normAutofit/>
          </a:bodyPr>
          <a:lstStyle>
            <a:lvl1pPr algn="l">
              <a:lnSpc>
                <a:spcPts val="6667"/>
              </a:lnSpc>
              <a:defRPr lang="fr-FR" sz="3733" b="1" kern="1200" cap="none" baseline="0" dirty="0">
                <a:solidFill>
                  <a:schemeClr val="tx1"/>
                </a:solidFill>
                <a:latin typeface="Segoe UI" panose="020B0502040204020203" pitchFamily="34" charset="0"/>
                <a:ea typeface="+mn-ea"/>
                <a:cs typeface="Segoe UI" panose="020B0502040204020203" pitchFamily="34" charset="0"/>
              </a:defRPr>
            </a:lvl1pPr>
          </a:lstStyle>
          <a:p>
            <a:r>
              <a:rPr lang="fr-FR" dirty="0"/>
              <a:t>Titre du chapitre</a:t>
            </a:r>
          </a:p>
        </p:txBody>
      </p:sp>
      <p:pic>
        <p:nvPicPr>
          <p:cNvPr id="6" name="Image 5">
            <a:extLst>
              <a:ext uri="{FF2B5EF4-FFF2-40B4-BE49-F238E27FC236}">
                <a16:creationId xmlns:a16="http://schemas.microsoft.com/office/drawing/2014/main" id="{3974C885-DCDB-4D74-B2FB-14D3517F9D6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7816" t="28445" r="18054" b="30115"/>
          <a:stretch/>
        </p:blipFill>
        <p:spPr>
          <a:xfrm>
            <a:off x="10860721" y="235285"/>
            <a:ext cx="1008992" cy="421556"/>
          </a:xfrm>
          <a:prstGeom prst="rect">
            <a:avLst/>
          </a:prstGeom>
        </p:spPr>
      </p:pic>
    </p:spTree>
    <p:extLst>
      <p:ext uri="{BB962C8B-B14F-4D97-AF65-F5344CB8AC3E}">
        <p14:creationId xmlns:p14="http://schemas.microsoft.com/office/powerpoint/2010/main" val="10870841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Title and content - logo at the bottom">
    <p:spTree>
      <p:nvGrpSpPr>
        <p:cNvPr id="1" name=""/>
        <p:cNvGrpSpPr/>
        <p:nvPr/>
      </p:nvGrpSpPr>
      <p:grpSpPr>
        <a:xfrm>
          <a:off x="0" y="0"/>
          <a:ext cx="0" cy="0"/>
          <a:chOff x="0" y="0"/>
          <a:chExt cx="0" cy="0"/>
        </a:xfrm>
      </p:grpSpPr>
      <p:sp>
        <p:nvSpPr>
          <p:cNvPr id="3" name="Espace réservé du texte 2"/>
          <p:cNvSpPr>
            <a:spLocks noGrp="1"/>
          </p:cNvSpPr>
          <p:nvPr>
            <p:ph type="body" sz="quarter" idx="11" hasCustomPrompt="1"/>
          </p:nvPr>
        </p:nvSpPr>
        <p:spPr>
          <a:xfrm>
            <a:off x="432449" y="1284916"/>
            <a:ext cx="11426196" cy="4680744"/>
          </a:xfrm>
          <a:prstGeom prst="rect">
            <a:avLst/>
          </a:prstGeom>
        </p:spPr>
        <p:txBody>
          <a:bodyPr>
            <a:normAutofit/>
          </a:bodyPr>
          <a:lstStyle>
            <a:lvl1pPr marL="457189" indent="-457189">
              <a:buClr>
                <a:schemeClr val="accent1"/>
              </a:buClr>
              <a:buSzPct val="100000"/>
              <a:buFont typeface="Police système"/>
              <a:buChar char="›"/>
              <a:defRPr sz="2667">
                <a:solidFill>
                  <a:schemeClr val="tx1"/>
                </a:solidFill>
                <a:latin typeface="Segoe UI" panose="020B0502040204020203" pitchFamily="34" charset="0"/>
                <a:cs typeface="Segoe UI" panose="020B0502040204020203" pitchFamily="34" charset="0"/>
              </a:defRPr>
            </a:lvl1pPr>
            <a:lvl2pPr marL="990575" indent="-380990">
              <a:buClr>
                <a:schemeClr val="accent1"/>
              </a:buClr>
              <a:buSzPct val="100000"/>
              <a:buFont typeface="Police système"/>
              <a:buChar char="›"/>
              <a:defRPr sz="2667" b="1">
                <a:solidFill>
                  <a:schemeClr val="tx1"/>
                </a:solidFill>
                <a:latin typeface="Segoe UI" panose="020B0502040204020203" pitchFamily="34" charset="0"/>
                <a:cs typeface="Segoe UI" panose="020B0502040204020203" pitchFamily="34" charset="0"/>
              </a:defRPr>
            </a:lvl2pPr>
            <a:lvl3pPr marL="1523962" indent="-304792">
              <a:buClr>
                <a:schemeClr val="accent1"/>
              </a:buClr>
              <a:buSzPct val="70000"/>
              <a:buFont typeface="STIXGeneral-Regular" pitchFamily="2" charset="2"/>
              <a:buChar char="⟶"/>
              <a:defRPr sz="2400">
                <a:solidFill>
                  <a:schemeClr val="tx1"/>
                </a:solidFill>
              </a:defRPr>
            </a:lvl3pPr>
            <a:lvl4pPr marL="2133547" indent="-304792">
              <a:buClr>
                <a:schemeClr val="accent1"/>
              </a:buClr>
              <a:buSzPct val="100000"/>
              <a:buFont typeface="Police système"/>
              <a:buChar char="›"/>
              <a:defRPr sz="2133">
                <a:solidFill>
                  <a:schemeClr val="tx1"/>
                </a:solidFill>
                <a:latin typeface="Segoe UI" panose="020B0502040204020203" pitchFamily="34" charset="0"/>
                <a:cs typeface="Segoe UI" panose="020B0502040204020203" pitchFamily="34" charset="0"/>
              </a:defRPr>
            </a:lvl4pPr>
            <a:lvl5pPr marL="2743131" indent="-304792">
              <a:buClr>
                <a:schemeClr val="accent1"/>
              </a:buClr>
              <a:buSzPct val="70000"/>
              <a:buFont typeface="STIXGeneral-Regular" pitchFamily="2" charset="2"/>
              <a:buChar char="⟶"/>
              <a:defRPr sz="2133">
                <a:solidFill>
                  <a:schemeClr val="tx1"/>
                </a:solidFill>
              </a:defRPr>
            </a:lvl5pPr>
          </a:lstStyle>
          <a:p>
            <a:pPr lvl="0"/>
            <a:r>
              <a:rPr lang="fr-FR" dirty="0"/>
              <a:t>Texte</a:t>
            </a:r>
          </a:p>
          <a:p>
            <a:pPr lvl="1"/>
            <a:r>
              <a:rPr lang="fr-FR" dirty="0"/>
              <a:t>2nd </a:t>
            </a:r>
            <a:r>
              <a:rPr lang="fr-FR" dirty="0" err="1"/>
              <a:t>level</a:t>
            </a:r>
            <a:endParaRPr lang="fr-FR" dirty="0"/>
          </a:p>
          <a:p>
            <a:pPr lvl="3"/>
            <a:r>
              <a:rPr lang="fr-FR" dirty="0"/>
              <a:t>4th </a:t>
            </a:r>
            <a:r>
              <a:rPr lang="fr-FR" dirty="0" err="1"/>
              <a:t>level</a:t>
            </a:r>
            <a:endParaRPr lang="fr-FR" dirty="0"/>
          </a:p>
        </p:txBody>
      </p:sp>
      <p:sp>
        <p:nvSpPr>
          <p:cNvPr id="8" name="Titre 1">
            <a:extLst>
              <a:ext uri="{FF2B5EF4-FFF2-40B4-BE49-F238E27FC236}">
                <a16:creationId xmlns:a16="http://schemas.microsoft.com/office/drawing/2014/main" id="{5B4DFFD7-A543-F243-8BD6-AF24279B98C7}"/>
              </a:ext>
            </a:extLst>
          </p:cNvPr>
          <p:cNvSpPr>
            <a:spLocks noGrp="1"/>
          </p:cNvSpPr>
          <p:nvPr>
            <p:ph type="title" hasCustomPrompt="1"/>
          </p:nvPr>
        </p:nvSpPr>
        <p:spPr>
          <a:xfrm>
            <a:off x="322286" y="186709"/>
            <a:ext cx="11534353" cy="518707"/>
          </a:xfrm>
          <a:prstGeom prst="rect">
            <a:avLst/>
          </a:prstGeom>
        </p:spPr>
        <p:txBody>
          <a:bodyPr/>
          <a:lstStyle>
            <a:lvl1pPr algn="l">
              <a:lnSpc>
                <a:spcPts val="3733"/>
              </a:lnSpc>
              <a:defRPr sz="3200" b="1" cap="none" baseline="0">
                <a:solidFill>
                  <a:schemeClr val="tx1"/>
                </a:solidFill>
                <a:latin typeface="Segoe UI" panose="020B0502040204020203" pitchFamily="34" charset="0"/>
                <a:cs typeface="Segoe UI" panose="020B0502040204020203" pitchFamily="34" charset="0"/>
              </a:defRPr>
            </a:lvl1pPr>
          </a:lstStyle>
          <a:p>
            <a:r>
              <a:rPr lang="fr-FR" dirty="0"/>
              <a:t>This </a:t>
            </a:r>
            <a:r>
              <a:rPr lang="fr-FR" dirty="0" err="1"/>
              <a:t>is</a:t>
            </a:r>
            <a:r>
              <a:rPr lang="fr-FR" dirty="0"/>
              <a:t> the </a:t>
            </a:r>
            <a:r>
              <a:rPr lang="fr-FR" dirty="0" err="1"/>
              <a:t>title</a:t>
            </a:r>
            <a:endParaRPr lang="fr-FR" dirty="0"/>
          </a:p>
        </p:txBody>
      </p:sp>
      <p:cxnSp>
        <p:nvCxnSpPr>
          <p:cNvPr id="9" name="Connecteur droit 8">
            <a:extLst>
              <a:ext uri="{FF2B5EF4-FFF2-40B4-BE49-F238E27FC236}">
                <a16:creationId xmlns:a16="http://schemas.microsoft.com/office/drawing/2014/main" id="{8522F196-75F0-454E-8E2C-F652172F4A56}"/>
              </a:ext>
            </a:extLst>
          </p:cNvPr>
          <p:cNvCxnSpPr>
            <a:cxnSpLocks/>
          </p:cNvCxnSpPr>
          <p:nvPr userDrawn="1"/>
        </p:nvCxnSpPr>
        <p:spPr>
          <a:xfrm>
            <a:off x="322288"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6" name="Image 5">
            <a:extLst>
              <a:ext uri="{FF2B5EF4-FFF2-40B4-BE49-F238E27FC236}">
                <a16:creationId xmlns:a16="http://schemas.microsoft.com/office/drawing/2014/main" id="{12EEA996-4281-492F-9FF5-8B1B17BA949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816" t="28445" r="18054" b="30115"/>
          <a:stretch/>
        </p:blipFill>
        <p:spPr>
          <a:xfrm>
            <a:off x="10860721" y="235285"/>
            <a:ext cx="1008992" cy="421556"/>
          </a:xfrm>
          <a:prstGeom prst="rect">
            <a:avLst/>
          </a:prstGeom>
        </p:spPr>
      </p:pic>
    </p:spTree>
    <p:extLst>
      <p:ext uri="{BB962C8B-B14F-4D97-AF65-F5344CB8AC3E}">
        <p14:creationId xmlns:p14="http://schemas.microsoft.com/office/powerpoint/2010/main" val="37323812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Title - logo on top">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66DE4F27-4A96-314B-A8F7-912DD9552865}"/>
              </a:ext>
            </a:extLst>
          </p:cNvPr>
          <p:cNvSpPr>
            <a:spLocks noGrp="1"/>
          </p:cNvSpPr>
          <p:nvPr>
            <p:ph type="title" hasCustomPrompt="1"/>
          </p:nvPr>
        </p:nvSpPr>
        <p:spPr>
          <a:xfrm>
            <a:off x="322287" y="186709"/>
            <a:ext cx="11713301" cy="518707"/>
          </a:xfrm>
          <a:prstGeom prst="rect">
            <a:avLst/>
          </a:prstGeom>
        </p:spPr>
        <p:txBody>
          <a:bodyPr/>
          <a:lstStyle>
            <a:lvl1pPr algn="l">
              <a:lnSpc>
                <a:spcPts val="3733"/>
              </a:lnSpc>
              <a:defRPr sz="3200" b="1" cap="none" baseline="0">
                <a:solidFill>
                  <a:schemeClr val="tx1"/>
                </a:solidFill>
                <a:latin typeface="Segoe UI" panose="020B0502040204020203" pitchFamily="34" charset="0"/>
                <a:cs typeface="Segoe UI" panose="020B0502040204020203" pitchFamily="34" charset="0"/>
              </a:defRPr>
            </a:lvl1pPr>
          </a:lstStyle>
          <a:p>
            <a:r>
              <a:rPr lang="fr-FR" dirty="0"/>
              <a:t>This </a:t>
            </a:r>
            <a:r>
              <a:rPr lang="fr-FR" dirty="0" err="1"/>
              <a:t>is</a:t>
            </a:r>
            <a:r>
              <a:rPr lang="fr-FR" dirty="0"/>
              <a:t> the </a:t>
            </a:r>
            <a:r>
              <a:rPr lang="fr-FR" dirty="0" err="1"/>
              <a:t>title</a:t>
            </a:r>
            <a:endParaRPr lang="fr-FR" dirty="0"/>
          </a:p>
        </p:txBody>
      </p:sp>
      <p:cxnSp>
        <p:nvCxnSpPr>
          <p:cNvPr id="7" name="Connecteur droit 6">
            <a:extLst>
              <a:ext uri="{FF2B5EF4-FFF2-40B4-BE49-F238E27FC236}">
                <a16:creationId xmlns:a16="http://schemas.microsoft.com/office/drawing/2014/main" id="{12C9A85B-09B0-404E-9489-E79ECDAB9073}"/>
              </a:ext>
            </a:extLst>
          </p:cNvPr>
          <p:cNvCxnSpPr>
            <a:cxnSpLocks/>
          </p:cNvCxnSpPr>
          <p:nvPr userDrawn="1"/>
        </p:nvCxnSpPr>
        <p:spPr>
          <a:xfrm>
            <a:off x="322288"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4" name="Image 3">
            <a:extLst>
              <a:ext uri="{FF2B5EF4-FFF2-40B4-BE49-F238E27FC236}">
                <a16:creationId xmlns:a16="http://schemas.microsoft.com/office/drawing/2014/main" id="{03754E49-9262-48AE-B066-4B9B9497FB1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816" t="28445" r="18054" b="30115"/>
          <a:stretch/>
        </p:blipFill>
        <p:spPr>
          <a:xfrm>
            <a:off x="10860721" y="235285"/>
            <a:ext cx="1008992" cy="421556"/>
          </a:xfrm>
          <a:prstGeom prst="rect">
            <a:avLst/>
          </a:prstGeom>
        </p:spPr>
      </p:pic>
    </p:spTree>
    <p:extLst>
      <p:ext uri="{BB962C8B-B14F-4D97-AF65-F5344CB8AC3E}">
        <p14:creationId xmlns:p14="http://schemas.microsoft.com/office/powerpoint/2010/main" val="26542850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1_Title - logo on top">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66DE4F27-4A96-314B-A8F7-912DD9552865}"/>
              </a:ext>
            </a:extLst>
          </p:cNvPr>
          <p:cNvSpPr>
            <a:spLocks noGrp="1"/>
          </p:cNvSpPr>
          <p:nvPr>
            <p:ph type="title" hasCustomPrompt="1"/>
          </p:nvPr>
        </p:nvSpPr>
        <p:spPr>
          <a:xfrm>
            <a:off x="322287" y="186709"/>
            <a:ext cx="11713301" cy="518707"/>
          </a:xfrm>
          <a:prstGeom prst="rect">
            <a:avLst/>
          </a:prstGeom>
        </p:spPr>
        <p:txBody>
          <a:bodyPr/>
          <a:lstStyle>
            <a:lvl1pPr algn="l">
              <a:lnSpc>
                <a:spcPts val="3733"/>
              </a:lnSpc>
              <a:defRPr sz="3200" b="1" cap="none" baseline="0">
                <a:solidFill>
                  <a:schemeClr val="tx1"/>
                </a:solidFill>
                <a:latin typeface="Segoe UI" panose="020B0502040204020203" pitchFamily="34" charset="0"/>
                <a:cs typeface="Segoe UI" panose="020B0502040204020203" pitchFamily="34" charset="0"/>
              </a:defRPr>
            </a:lvl1pPr>
          </a:lstStyle>
          <a:p>
            <a:r>
              <a:rPr lang="fr-FR" dirty="0"/>
              <a:t>SPEAKER</a:t>
            </a:r>
          </a:p>
        </p:txBody>
      </p:sp>
      <p:cxnSp>
        <p:nvCxnSpPr>
          <p:cNvPr id="7" name="Connecteur droit 6">
            <a:extLst>
              <a:ext uri="{FF2B5EF4-FFF2-40B4-BE49-F238E27FC236}">
                <a16:creationId xmlns:a16="http://schemas.microsoft.com/office/drawing/2014/main" id="{12C9A85B-09B0-404E-9489-E79ECDAB9073}"/>
              </a:ext>
            </a:extLst>
          </p:cNvPr>
          <p:cNvCxnSpPr>
            <a:cxnSpLocks/>
          </p:cNvCxnSpPr>
          <p:nvPr userDrawn="1"/>
        </p:nvCxnSpPr>
        <p:spPr>
          <a:xfrm>
            <a:off x="322288"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3EE0F10D-9507-4701-B8FC-9DB2D31F7A80}"/>
              </a:ext>
            </a:extLst>
          </p:cNvPr>
          <p:cNvSpPr/>
          <p:nvPr userDrawn="1"/>
        </p:nvSpPr>
        <p:spPr>
          <a:xfrm>
            <a:off x="1199059" y="2084851"/>
            <a:ext cx="3263900" cy="30740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ln>
                <a:solidFill>
                  <a:sysClr val="windowText" lastClr="000000"/>
                </a:solidFill>
              </a:ln>
              <a:latin typeface="Segoe UI" panose="020B0502040204020203" pitchFamily="34" charset="0"/>
              <a:cs typeface="Segoe UI" panose="020B0502040204020203" pitchFamily="34" charset="0"/>
            </a:endParaRPr>
          </a:p>
        </p:txBody>
      </p:sp>
      <p:sp>
        <p:nvSpPr>
          <p:cNvPr id="8" name="Espace réservé pour une image  2">
            <a:extLst>
              <a:ext uri="{FF2B5EF4-FFF2-40B4-BE49-F238E27FC236}">
                <a16:creationId xmlns:a16="http://schemas.microsoft.com/office/drawing/2014/main" id="{56342175-1231-45F3-9BE9-F833A11154F1}"/>
              </a:ext>
            </a:extLst>
          </p:cNvPr>
          <p:cNvSpPr>
            <a:spLocks noGrp="1"/>
          </p:cNvSpPr>
          <p:nvPr>
            <p:ph type="pic" sz="quarter" idx="10"/>
          </p:nvPr>
        </p:nvSpPr>
        <p:spPr>
          <a:xfrm>
            <a:off x="1103049" y="1988841"/>
            <a:ext cx="3263900" cy="3071284"/>
          </a:xfrm>
          <a:prstGeom prst="rect">
            <a:avLst/>
          </a:prstGeom>
          <a:solidFill>
            <a:schemeClr val="bg1"/>
          </a:solidFill>
        </p:spPr>
        <p:txBody>
          <a:bodyPr/>
          <a:lstStyle>
            <a:lvl1pPr>
              <a:defRPr sz="1867">
                <a:latin typeface="Segoe UI" panose="020B0502040204020203" pitchFamily="34" charset="0"/>
                <a:cs typeface="Segoe UI" panose="020B0502040204020203" pitchFamily="34" charset="0"/>
              </a:defRPr>
            </a:lvl1pPr>
          </a:lstStyle>
          <a:p>
            <a:r>
              <a:rPr lang="fr-FR"/>
              <a:t>Cliquez sur l'icône pour ajouter une image</a:t>
            </a:r>
          </a:p>
        </p:txBody>
      </p:sp>
      <p:sp>
        <p:nvSpPr>
          <p:cNvPr id="9" name="Espace réservé du texte 8">
            <a:extLst>
              <a:ext uri="{FF2B5EF4-FFF2-40B4-BE49-F238E27FC236}">
                <a16:creationId xmlns:a16="http://schemas.microsoft.com/office/drawing/2014/main" id="{2138A88B-3C8F-4476-9099-FAFBFEAC5AAF}"/>
              </a:ext>
            </a:extLst>
          </p:cNvPr>
          <p:cNvSpPr>
            <a:spLocks noGrp="1"/>
          </p:cNvSpPr>
          <p:nvPr>
            <p:ph type="body" sz="quarter" idx="11" hasCustomPrompt="1"/>
          </p:nvPr>
        </p:nvSpPr>
        <p:spPr>
          <a:xfrm>
            <a:off x="4944301" y="2277533"/>
            <a:ext cx="5664200" cy="670984"/>
          </a:xfrm>
          <a:prstGeom prst="rect">
            <a:avLst/>
          </a:prstGeom>
        </p:spPr>
        <p:txBody>
          <a:bodyPr/>
          <a:lstStyle>
            <a:lvl1pPr marL="0" indent="0">
              <a:buFontTx/>
              <a:buNone/>
              <a:defRPr sz="5333" b="1">
                <a:latin typeface="Segoe UI" panose="020B0502040204020203" pitchFamily="34" charset="0"/>
                <a:cs typeface="Segoe UI" panose="020B0502040204020203" pitchFamily="34" charset="0"/>
              </a:defRPr>
            </a:lvl1pPr>
          </a:lstStyle>
          <a:p>
            <a:pPr lvl="0"/>
            <a:r>
              <a:rPr lang="fr-FR" dirty="0"/>
              <a:t>Prénom Nom</a:t>
            </a:r>
          </a:p>
        </p:txBody>
      </p:sp>
      <p:sp>
        <p:nvSpPr>
          <p:cNvPr id="10" name="Espace réservé du texte 8">
            <a:extLst>
              <a:ext uri="{FF2B5EF4-FFF2-40B4-BE49-F238E27FC236}">
                <a16:creationId xmlns:a16="http://schemas.microsoft.com/office/drawing/2014/main" id="{E4E71599-7661-4780-AF88-1FEF31318140}"/>
              </a:ext>
            </a:extLst>
          </p:cNvPr>
          <p:cNvSpPr>
            <a:spLocks noGrp="1"/>
          </p:cNvSpPr>
          <p:nvPr>
            <p:ph type="body" sz="quarter" idx="12" hasCustomPrompt="1"/>
          </p:nvPr>
        </p:nvSpPr>
        <p:spPr>
          <a:xfrm>
            <a:off x="4944301" y="3188989"/>
            <a:ext cx="5664200" cy="670984"/>
          </a:xfrm>
          <a:prstGeom prst="rect">
            <a:avLst/>
          </a:prstGeom>
        </p:spPr>
        <p:txBody>
          <a:bodyPr/>
          <a:lstStyle>
            <a:lvl1pPr marL="0" indent="0">
              <a:buFontTx/>
              <a:buNone/>
              <a:defRPr sz="4800" b="0">
                <a:latin typeface="Segoe UI" panose="020B0502040204020203" pitchFamily="34" charset="0"/>
                <a:cs typeface="Segoe UI" panose="020B0502040204020203" pitchFamily="34" charset="0"/>
              </a:defRPr>
            </a:lvl1pPr>
          </a:lstStyle>
          <a:p>
            <a:pPr lvl="0"/>
            <a:r>
              <a:rPr lang="fr-FR" dirty="0"/>
              <a:t>Fonction</a:t>
            </a:r>
          </a:p>
        </p:txBody>
      </p:sp>
      <p:sp>
        <p:nvSpPr>
          <p:cNvPr id="11" name="Espace réservé du texte 8">
            <a:extLst>
              <a:ext uri="{FF2B5EF4-FFF2-40B4-BE49-F238E27FC236}">
                <a16:creationId xmlns:a16="http://schemas.microsoft.com/office/drawing/2014/main" id="{8E9CA1E7-F581-48E0-9AF1-801647BC3DF3}"/>
              </a:ext>
            </a:extLst>
          </p:cNvPr>
          <p:cNvSpPr>
            <a:spLocks noGrp="1"/>
          </p:cNvSpPr>
          <p:nvPr>
            <p:ph type="body" sz="quarter" idx="13" hasCustomPrompt="1"/>
          </p:nvPr>
        </p:nvSpPr>
        <p:spPr>
          <a:xfrm>
            <a:off x="4944301" y="4100445"/>
            <a:ext cx="5664200" cy="670984"/>
          </a:xfrm>
          <a:prstGeom prst="rect">
            <a:avLst/>
          </a:prstGeom>
        </p:spPr>
        <p:txBody>
          <a:bodyPr/>
          <a:lstStyle>
            <a:lvl1pPr marL="0" indent="0">
              <a:buFontTx/>
              <a:buNone/>
              <a:defRPr sz="4800" b="0">
                <a:latin typeface="Segoe UI" panose="020B0502040204020203" pitchFamily="34" charset="0"/>
                <a:cs typeface="Segoe UI" panose="020B0502040204020203" pitchFamily="34" charset="0"/>
              </a:defRPr>
            </a:lvl1pPr>
          </a:lstStyle>
          <a:p>
            <a:pPr lvl="0"/>
            <a:r>
              <a:rPr lang="fr-FR"/>
              <a:t>Société</a:t>
            </a:r>
          </a:p>
        </p:txBody>
      </p:sp>
      <p:pic>
        <p:nvPicPr>
          <p:cNvPr id="12" name="Image 11">
            <a:extLst>
              <a:ext uri="{FF2B5EF4-FFF2-40B4-BE49-F238E27FC236}">
                <a16:creationId xmlns:a16="http://schemas.microsoft.com/office/drawing/2014/main" id="{54B36B2D-88BE-4ADF-B2B7-D0B98DC0C88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816" t="28445" r="18054" b="30115"/>
          <a:stretch/>
        </p:blipFill>
        <p:spPr>
          <a:xfrm>
            <a:off x="10860721" y="235285"/>
            <a:ext cx="1008992" cy="421556"/>
          </a:xfrm>
          <a:prstGeom prst="rect">
            <a:avLst/>
          </a:prstGeom>
        </p:spPr>
      </p:pic>
    </p:spTree>
    <p:extLst>
      <p:ext uri="{BB962C8B-B14F-4D97-AF65-F5344CB8AC3E}">
        <p14:creationId xmlns:p14="http://schemas.microsoft.com/office/powerpoint/2010/main" val="30403411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2_Title - logo on top">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66DE4F27-4A96-314B-A8F7-912DD9552865}"/>
              </a:ext>
            </a:extLst>
          </p:cNvPr>
          <p:cNvSpPr>
            <a:spLocks noGrp="1"/>
          </p:cNvSpPr>
          <p:nvPr>
            <p:ph type="title" hasCustomPrompt="1"/>
          </p:nvPr>
        </p:nvSpPr>
        <p:spPr>
          <a:xfrm>
            <a:off x="322287" y="186709"/>
            <a:ext cx="11713301" cy="518707"/>
          </a:xfrm>
          <a:prstGeom prst="rect">
            <a:avLst/>
          </a:prstGeom>
        </p:spPr>
        <p:txBody>
          <a:bodyPr/>
          <a:lstStyle>
            <a:lvl1pPr algn="l">
              <a:lnSpc>
                <a:spcPts val="3733"/>
              </a:lnSpc>
              <a:defRPr sz="3200" b="1" cap="none" baseline="0">
                <a:solidFill>
                  <a:schemeClr val="tx1"/>
                </a:solidFill>
                <a:latin typeface="Segoe UI" panose="020B0502040204020203" pitchFamily="34" charset="0"/>
                <a:cs typeface="Segoe UI" panose="020B0502040204020203" pitchFamily="34" charset="0"/>
              </a:defRPr>
            </a:lvl1pPr>
          </a:lstStyle>
          <a:p>
            <a:r>
              <a:rPr lang="fr-FR" dirty="0"/>
              <a:t>PANELIST</a:t>
            </a:r>
          </a:p>
        </p:txBody>
      </p:sp>
      <p:cxnSp>
        <p:nvCxnSpPr>
          <p:cNvPr id="7" name="Connecteur droit 6">
            <a:extLst>
              <a:ext uri="{FF2B5EF4-FFF2-40B4-BE49-F238E27FC236}">
                <a16:creationId xmlns:a16="http://schemas.microsoft.com/office/drawing/2014/main" id="{12C9A85B-09B0-404E-9489-E79ECDAB9073}"/>
              </a:ext>
            </a:extLst>
          </p:cNvPr>
          <p:cNvCxnSpPr>
            <a:cxnSpLocks/>
          </p:cNvCxnSpPr>
          <p:nvPr userDrawn="1"/>
        </p:nvCxnSpPr>
        <p:spPr>
          <a:xfrm>
            <a:off x="322288"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2" name="Rectangle 11">
            <a:extLst>
              <a:ext uri="{FF2B5EF4-FFF2-40B4-BE49-F238E27FC236}">
                <a16:creationId xmlns:a16="http://schemas.microsoft.com/office/drawing/2014/main" id="{1D68E478-C59B-4789-9F49-CD48F6EF2344}"/>
              </a:ext>
            </a:extLst>
          </p:cNvPr>
          <p:cNvSpPr/>
          <p:nvPr userDrawn="1"/>
        </p:nvSpPr>
        <p:spPr>
          <a:xfrm>
            <a:off x="2922368" y="1905128"/>
            <a:ext cx="1523872" cy="1523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latin typeface="Segoe UI" panose="020B0502040204020203" pitchFamily="34" charset="0"/>
              <a:cs typeface="Segoe UI" panose="020B0502040204020203" pitchFamily="34" charset="0"/>
            </a:endParaRPr>
          </a:p>
        </p:txBody>
      </p:sp>
      <p:sp>
        <p:nvSpPr>
          <p:cNvPr id="13" name="Espace réservé pour une image  4">
            <a:extLst>
              <a:ext uri="{FF2B5EF4-FFF2-40B4-BE49-F238E27FC236}">
                <a16:creationId xmlns:a16="http://schemas.microsoft.com/office/drawing/2014/main" id="{9D4E6D24-F85C-4C6C-8647-BA37CF58B651}"/>
              </a:ext>
            </a:extLst>
          </p:cNvPr>
          <p:cNvSpPr>
            <a:spLocks noGrp="1"/>
          </p:cNvSpPr>
          <p:nvPr>
            <p:ph type="pic" sz="quarter" idx="10"/>
          </p:nvPr>
        </p:nvSpPr>
        <p:spPr>
          <a:xfrm>
            <a:off x="2831637" y="1794284"/>
            <a:ext cx="1523872" cy="1523872"/>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fr-FR"/>
              <a:t>Cliquez sur l'icône pour ajouter une image</a:t>
            </a:r>
          </a:p>
        </p:txBody>
      </p:sp>
      <p:sp>
        <p:nvSpPr>
          <p:cNvPr id="14" name="Espace réservé du contenu 20">
            <a:extLst>
              <a:ext uri="{FF2B5EF4-FFF2-40B4-BE49-F238E27FC236}">
                <a16:creationId xmlns:a16="http://schemas.microsoft.com/office/drawing/2014/main" id="{BF9040F5-1102-4533-8001-00A2128067A6}"/>
              </a:ext>
            </a:extLst>
          </p:cNvPr>
          <p:cNvSpPr>
            <a:spLocks noGrp="1"/>
          </p:cNvSpPr>
          <p:nvPr>
            <p:ph sz="quarter" idx="13" hasCustomPrompt="1"/>
          </p:nvPr>
        </p:nvSpPr>
        <p:spPr>
          <a:xfrm>
            <a:off x="4835529" y="1794284"/>
            <a:ext cx="4895849" cy="768581"/>
          </a:xfrm>
          <a:prstGeom prst="rect">
            <a:avLst/>
          </a:prstGeom>
        </p:spPr>
        <p:txBody>
          <a:bodyPr/>
          <a:lstStyle>
            <a:lvl1pPr marL="0" indent="0">
              <a:buFontTx/>
              <a:buNone/>
              <a:defRPr b="1">
                <a:latin typeface="Segoe UI" panose="020B0502040204020203" pitchFamily="34" charset="0"/>
                <a:cs typeface="Segoe UI" panose="020B0502040204020203" pitchFamily="34" charset="0"/>
              </a:defRPr>
            </a:lvl1pPr>
          </a:lstStyle>
          <a:p>
            <a:pPr lvl="0"/>
            <a:r>
              <a:rPr lang="fr-FR"/>
              <a:t>Prénom Nom</a:t>
            </a:r>
          </a:p>
        </p:txBody>
      </p:sp>
      <p:sp>
        <p:nvSpPr>
          <p:cNvPr id="15" name="Espace réservé du contenu 20">
            <a:extLst>
              <a:ext uri="{FF2B5EF4-FFF2-40B4-BE49-F238E27FC236}">
                <a16:creationId xmlns:a16="http://schemas.microsoft.com/office/drawing/2014/main" id="{A2170AD3-B4B1-4A8E-9277-1B5F7F175FFD}"/>
              </a:ext>
            </a:extLst>
          </p:cNvPr>
          <p:cNvSpPr>
            <a:spLocks noGrp="1"/>
          </p:cNvSpPr>
          <p:nvPr>
            <p:ph sz="quarter" idx="14" hasCustomPrompt="1"/>
          </p:nvPr>
        </p:nvSpPr>
        <p:spPr>
          <a:xfrm>
            <a:off x="4835529" y="2650192"/>
            <a:ext cx="4895849" cy="768581"/>
          </a:xfrm>
          <a:prstGeom prst="rect">
            <a:avLst/>
          </a:prstGeom>
        </p:spPr>
        <p:txBody>
          <a:bodyPr/>
          <a:lstStyle>
            <a:lvl1pPr marL="0" indent="0">
              <a:buFontTx/>
              <a:buNone/>
              <a:defRPr sz="3733">
                <a:latin typeface="Segoe UI" panose="020B0502040204020203" pitchFamily="34" charset="0"/>
                <a:cs typeface="Segoe UI" panose="020B0502040204020203" pitchFamily="34" charset="0"/>
              </a:defRPr>
            </a:lvl1pPr>
          </a:lstStyle>
          <a:p>
            <a:pPr lvl="0"/>
            <a:r>
              <a:rPr lang="fr-FR"/>
              <a:t>Fonction @Société</a:t>
            </a:r>
          </a:p>
        </p:txBody>
      </p:sp>
      <p:sp>
        <p:nvSpPr>
          <p:cNvPr id="16" name="Rectangle 15">
            <a:extLst>
              <a:ext uri="{FF2B5EF4-FFF2-40B4-BE49-F238E27FC236}">
                <a16:creationId xmlns:a16="http://schemas.microsoft.com/office/drawing/2014/main" id="{56D332C3-35FA-429F-9094-B4A7A5D53849}"/>
              </a:ext>
            </a:extLst>
          </p:cNvPr>
          <p:cNvSpPr/>
          <p:nvPr userDrawn="1"/>
        </p:nvSpPr>
        <p:spPr>
          <a:xfrm>
            <a:off x="2922368" y="4113373"/>
            <a:ext cx="1523872" cy="1523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latin typeface="Segoe UI" panose="020B0502040204020203" pitchFamily="34" charset="0"/>
              <a:cs typeface="Segoe UI" panose="020B0502040204020203" pitchFamily="34" charset="0"/>
            </a:endParaRPr>
          </a:p>
        </p:txBody>
      </p:sp>
      <p:sp>
        <p:nvSpPr>
          <p:cNvPr id="17" name="Espace réservé pour une image  4">
            <a:extLst>
              <a:ext uri="{FF2B5EF4-FFF2-40B4-BE49-F238E27FC236}">
                <a16:creationId xmlns:a16="http://schemas.microsoft.com/office/drawing/2014/main" id="{2A5C4AAF-9FF8-4FF6-AFBB-FAEA547017E8}"/>
              </a:ext>
            </a:extLst>
          </p:cNvPr>
          <p:cNvSpPr>
            <a:spLocks noGrp="1"/>
          </p:cNvSpPr>
          <p:nvPr>
            <p:ph type="pic" sz="quarter" idx="15"/>
          </p:nvPr>
        </p:nvSpPr>
        <p:spPr>
          <a:xfrm>
            <a:off x="2831637" y="4002529"/>
            <a:ext cx="1523872" cy="1523872"/>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fr-FR"/>
              <a:t>Cliquez sur l'icône pour ajouter une image</a:t>
            </a:r>
          </a:p>
        </p:txBody>
      </p:sp>
      <p:sp>
        <p:nvSpPr>
          <p:cNvPr id="18" name="Espace réservé du contenu 20">
            <a:extLst>
              <a:ext uri="{FF2B5EF4-FFF2-40B4-BE49-F238E27FC236}">
                <a16:creationId xmlns:a16="http://schemas.microsoft.com/office/drawing/2014/main" id="{E4AC9F1A-D3D1-4079-8A79-97EA16337D19}"/>
              </a:ext>
            </a:extLst>
          </p:cNvPr>
          <p:cNvSpPr>
            <a:spLocks noGrp="1"/>
          </p:cNvSpPr>
          <p:nvPr>
            <p:ph sz="quarter" idx="16" hasCustomPrompt="1"/>
          </p:nvPr>
        </p:nvSpPr>
        <p:spPr>
          <a:xfrm>
            <a:off x="4835529" y="4002530"/>
            <a:ext cx="4895849" cy="768581"/>
          </a:xfrm>
          <a:prstGeom prst="rect">
            <a:avLst/>
          </a:prstGeom>
        </p:spPr>
        <p:txBody>
          <a:bodyPr/>
          <a:lstStyle>
            <a:lvl1pPr marL="0" indent="0">
              <a:buFontTx/>
              <a:buNone/>
              <a:defRPr b="1">
                <a:latin typeface="Segoe UI" panose="020B0502040204020203" pitchFamily="34" charset="0"/>
                <a:cs typeface="Segoe UI" panose="020B0502040204020203" pitchFamily="34" charset="0"/>
              </a:defRPr>
            </a:lvl1pPr>
          </a:lstStyle>
          <a:p>
            <a:pPr lvl="0"/>
            <a:r>
              <a:rPr lang="fr-FR"/>
              <a:t>Prénom Nom</a:t>
            </a:r>
          </a:p>
        </p:txBody>
      </p:sp>
      <p:sp>
        <p:nvSpPr>
          <p:cNvPr id="19" name="Espace réservé du contenu 20">
            <a:extLst>
              <a:ext uri="{FF2B5EF4-FFF2-40B4-BE49-F238E27FC236}">
                <a16:creationId xmlns:a16="http://schemas.microsoft.com/office/drawing/2014/main" id="{CD8B9123-83BB-4A03-A071-88AD33F35975}"/>
              </a:ext>
            </a:extLst>
          </p:cNvPr>
          <p:cNvSpPr>
            <a:spLocks noGrp="1"/>
          </p:cNvSpPr>
          <p:nvPr>
            <p:ph sz="quarter" idx="17" hasCustomPrompt="1"/>
          </p:nvPr>
        </p:nvSpPr>
        <p:spPr>
          <a:xfrm>
            <a:off x="4835529" y="4858438"/>
            <a:ext cx="4895849" cy="768581"/>
          </a:xfrm>
          <a:prstGeom prst="rect">
            <a:avLst/>
          </a:prstGeom>
        </p:spPr>
        <p:txBody>
          <a:bodyPr/>
          <a:lstStyle>
            <a:lvl1pPr marL="0" indent="0">
              <a:buFontTx/>
              <a:buNone/>
              <a:defRPr sz="3733">
                <a:latin typeface="Segoe UI" panose="020B0502040204020203" pitchFamily="34" charset="0"/>
                <a:cs typeface="Segoe UI" panose="020B0502040204020203" pitchFamily="34" charset="0"/>
              </a:defRPr>
            </a:lvl1pPr>
          </a:lstStyle>
          <a:p>
            <a:pPr lvl="0"/>
            <a:r>
              <a:rPr lang="fr-FR"/>
              <a:t>Fonction @Société</a:t>
            </a:r>
          </a:p>
        </p:txBody>
      </p:sp>
      <p:pic>
        <p:nvPicPr>
          <p:cNvPr id="20" name="Image 19">
            <a:extLst>
              <a:ext uri="{FF2B5EF4-FFF2-40B4-BE49-F238E27FC236}">
                <a16:creationId xmlns:a16="http://schemas.microsoft.com/office/drawing/2014/main" id="{02E285B9-3763-49E8-937B-48E9E963039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816" t="28445" r="18054" b="30115"/>
          <a:stretch/>
        </p:blipFill>
        <p:spPr>
          <a:xfrm>
            <a:off x="10860721" y="235285"/>
            <a:ext cx="1008992" cy="421556"/>
          </a:xfrm>
          <a:prstGeom prst="rect">
            <a:avLst/>
          </a:prstGeom>
        </p:spPr>
      </p:pic>
    </p:spTree>
    <p:extLst>
      <p:ext uri="{BB962C8B-B14F-4D97-AF65-F5344CB8AC3E}">
        <p14:creationId xmlns:p14="http://schemas.microsoft.com/office/powerpoint/2010/main" val="9431273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3_Title - logo on top">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66DE4F27-4A96-314B-A8F7-912DD9552865}"/>
              </a:ext>
            </a:extLst>
          </p:cNvPr>
          <p:cNvSpPr>
            <a:spLocks noGrp="1"/>
          </p:cNvSpPr>
          <p:nvPr>
            <p:ph type="title" hasCustomPrompt="1"/>
          </p:nvPr>
        </p:nvSpPr>
        <p:spPr>
          <a:xfrm>
            <a:off x="322287" y="186709"/>
            <a:ext cx="11713301" cy="518707"/>
          </a:xfrm>
          <a:prstGeom prst="rect">
            <a:avLst/>
          </a:prstGeom>
        </p:spPr>
        <p:txBody>
          <a:bodyPr/>
          <a:lstStyle>
            <a:lvl1pPr algn="l">
              <a:lnSpc>
                <a:spcPts val="3733"/>
              </a:lnSpc>
              <a:defRPr sz="3200" b="1" cap="none" baseline="0">
                <a:solidFill>
                  <a:schemeClr val="tx1"/>
                </a:solidFill>
                <a:latin typeface="Segoe UI" panose="020B0502040204020203" pitchFamily="34" charset="0"/>
                <a:cs typeface="Segoe UI" panose="020B0502040204020203" pitchFamily="34" charset="0"/>
              </a:defRPr>
            </a:lvl1pPr>
          </a:lstStyle>
          <a:p>
            <a:r>
              <a:rPr lang="fr-FR" dirty="0"/>
              <a:t>PANELIST</a:t>
            </a:r>
          </a:p>
        </p:txBody>
      </p:sp>
      <p:cxnSp>
        <p:nvCxnSpPr>
          <p:cNvPr id="7" name="Connecteur droit 6">
            <a:extLst>
              <a:ext uri="{FF2B5EF4-FFF2-40B4-BE49-F238E27FC236}">
                <a16:creationId xmlns:a16="http://schemas.microsoft.com/office/drawing/2014/main" id="{12C9A85B-09B0-404E-9489-E79ECDAB9073}"/>
              </a:ext>
            </a:extLst>
          </p:cNvPr>
          <p:cNvCxnSpPr>
            <a:cxnSpLocks/>
          </p:cNvCxnSpPr>
          <p:nvPr userDrawn="1"/>
        </p:nvCxnSpPr>
        <p:spPr>
          <a:xfrm>
            <a:off x="322288"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20" name="Rectangle 19">
            <a:extLst>
              <a:ext uri="{FF2B5EF4-FFF2-40B4-BE49-F238E27FC236}">
                <a16:creationId xmlns:a16="http://schemas.microsoft.com/office/drawing/2014/main" id="{60B2D49B-8E34-4BB2-9340-276EC2413C10}"/>
              </a:ext>
            </a:extLst>
          </p:cNvPr>
          <p:cNvSpPr/>
          <p:nvPr userDrawn="1"/>
        </p:nvSpPr>
        <p:spPr>
          <a:xfrm>
            <a:off x="1420336" y="1700808"/>
            <a:ext cx="1152128" cy="1152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latin typeface="Segoe UI" panose="020B0502040204020203" pitchFamily="34" charset="0"/>
              <a:cs typeface="Segoe UI" panose="020B0502040204020203" pitchFamily="34" charset="0"/>
            </a:endParaRPr>
          </a:p>
        </p:txBody>
      </p:sp>
      <p:sp>
        <p:nvSpPr>
          <p:cNvPr id="21" name="Rectangle 20">
            <a:extLst>
              <a:ext uri="{FF2B5EF4-FFF2-40B4-BE49-F238E27FC236}">
                <a16:creationId xmlns:a16="http://schemas.microsoft.com/office/drawing/2014/main" id="{0892852D-2B61-4673-B06B-468E0FA93A7A}"/>
              </a:ext>
            </a:extLst>
          </p:cNvPr>
          <p:cNvSpPr/>
          <p:nvPr userDrawn="1"/>
        </p:nvSpPr>
        <p:spPr>
          <a:xfrm>
            <a:off x="1420336" y="3140968"/>
            <a:ext cx="1152128" cy="1152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latin typeface="Segoe UI" panose="020B0502040204020203" pitchFamily="34" charset="0"/>
              <a:cs typeface="Segoe UI" panose="020B0502040204020203" pitchFamily="34" charset="0"/>
            </a:endParaRPr>
          </a:p>
        </p:txBody>
      </p:sp>
      <p:sp>
        <p:nvSpPr>
          <p:cNvPr id="22" name="Rectangle 21">
            <a:extLst>
              <a:ext uri="{FF2B5EF4-FFF2-40B4-BE49-F238E27FC236}">
                <a16:creationId xmlns:a16="http://schemas.microsoft.com/office/drawing/2014/main" id="{1E8B16D7-8645-4289-891E-096C878056D0}"/>
              </a:ext>
            </a:extLst>
          </p:cNvPr>
          <p:cNvSpPr/>
          <p:nvPr userDrawn="1"/>
        </p:nvSpPr>
        <p:spPr>
          <a:xfrm>
            <a:off x="1420336" y="4677139"/>
            <a:ext cx="1152128" cy="1152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latin typeface="Segoe UI" panose="020B0502040204020203" pitchFamily="34" charset="0"/>
              <a:cs typeface="Segoe UI" panose="020B0502040204020203" pitchFamily="34" charset="0"/>
            </a:endParaRPr>
          </a:p>
        </p:txBody>
      </p:sp>
      <p:sp>
        <p:nvSpPr>
          <p:cNvPr id="23" name="Espace réservé pour une image  4">
            <a:extLst>
              <a:ext uri="{FF2B5EF4-FFF2-40B4-BE49-F238E27FC236}">
                <a16:creationId xmlns:a16="http://schemas.microsoft.com/office/drawing/2014/main" id="{94CFA75A-3E2D-47F0-A402-0A0430C99E35}"/>
              </a:ext>
            </a:extLst>
          </p:cNvPr>
          <p:cNvSpPr>
            <a:spLocks noGrp="1"/>
          </p:cNvSpPr>
          <p:nvPr>
            <p:ph type="pic" sz="quarter" idx="10"/>
          </p:nvPr>
        </p:nvSpPr>
        <p:spPr>
          <a:xfrm>
            <a:off x="1307765" y="1604797"/>
            <a:ext cx="1114776" cy="1114776"/>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fr-FR"/>
              <a:t>Cliquez sur l'icône pour ajouter une image</a:t>
            </a:r>
          </a:p>
        </p:txBody>
      </p:sp>
      <p:sp>
        <p:nvSpPr>
          <p:cNvPr id="24" name="Espace réservé pour une image  4">
            <a:extLst>
              <a:ext uri="{FF2B5EF4-FFF2-40B4-BE49-F238E27FC236}">
                <a16:creationId xmlns:a16="http://schemas.microsoft.com/office/drawing/2014/main" id="{A057A60E-08E4-46BC-B623-05C0A1BA0456}"/>
              </a:ext>
            </a:extLst>
          </p:cNvPr>
          <p:cNvSpPr>
            <a:spLocks noGrp="1"/>
          </p:cNvSpPr>
          <p:nvPr>
            <p:ph type="pic" sz="quarter" idx="11"/>
          </p:nvPr>
        </p:nvSpPr>
        <p:spPr>
          <a:xfrm>
            <a:off x="1295467" y="3059415"/>
            <a:ext cx="1114776" cy="1114776"/>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fr-FR"/>
              <a:t>Cliquez sur l'icône pour ajouter une image</a:t>
            </a:r>
          </a:p>
        </p:txBody>
      </p:sp>
      <p:sp>
        <p:nvSpPr>
          <p:cNvPr id="25" name="Espace réservé pour une image  4">
            <a:extLst>
              <a:ext uri="{FF2B5EF4-FFF2-40B4-BE49-F238E27FC236}">
                <a16:creationId xmlns:a16="http://schemas.microsoft.com/office/drawing/2014/main" id="{AAC248B8-B54C-4505-9C27-35EEB9DF850A}"/>
              </a:ext>
            </a:extLst>
          </p:cNvPr>
          <p:cNvSpPr>
            <a:spLocks noGrp="1"/>
          </p:cNvSpPr>
          <p:nvPr>
            <p:ph type="pic" sz="quarter" idx="12"/>
          </p:nvPr>
        </p:nvSpPr>
        <p:spPr>
          <a:xfrm>
            <a:off x="1307765" y="4547963"/>
            <a:ext cx="1114776" cy="1114776"/>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fr-FR"/>
              <a:t>Cliquez sur l'icône pour ajouter une image</a:t>
            </a:r>
          </a:p>
        </p:txBody>
      </p:sp>
      <p:sp>
        <p:nvSpPr>
          <p:cNvPr id="26" name="Espace réservé du contenu 20">
            <a:extLst>
              <a:ext uri="{FF2B5EF4-FFF2-40B4-BE49-F238E27FC236}">
                <a16:creationId xmlns:a16="http://schemas.microsoft.com/office/drawing/2014/main" id="{834750F6-00CF-4399-AB56-11D2FC2F308C}"/>
              </a:ext>
            </a:extLst>
          </p:cNvPr>
          <p:cNvSpPr>
            <a:spLocks noGrp="1"/>
          </p:cNvSpPr>
          <p:nvPr>
            <p:ph sz="quarter" idx="20" hasCustomPrompt="1"/>
          </p:nvPr>
        </p:nvSpPr>
        <p:spPr>
          <a:xfrm>
            <a:off x="2918496" y="1579585"/>
            <a:ext cx="4895849" cy="545433"/>
          </a:xfrm>
          <a:prstGeom prst="rect">
            <a:avLst/>
          </a:prstGeom>
        </p:spPr>
        <p:txBody>
          <a:bodyPr/>
          <a:lstStyle>
            <a:lvl1pPr marL="0" indent="0">
              <a:buFontTx/>
              <a:buNone/>
              <a:defRPr sz="3200" b="1">
                <a:latin typeface="Segoe UI" panose="020B0502040204020203" pitchFamily="34" charset="0"/>
                <a:cs typeface="Segoe UI" panose="020B0502040204020203" pitchFamily="34" charset="0"/>
              </a:defRPr>
            </a:lvl1pPr>
          </a:lstStyle>
          <a:p>
            <a:pPr lvl="0"/>
            <a:r>
              <a:rPr lang="fr-FR"/>
              <a:t>Prénom Nom</a:t>
            </a:r>
          </a:p>
        </p:txBody>
      </p:sp>
      <p:sp>
        <p:nvSpPr>
          <p:cNvPr id="27" name="Espace réservé du contenu 20">
            <a:extLst>
              <a:ext uri="{FF2B5EF4-FFF2-40B4-BE49-F238E27FC236}">
                <a16:creationId xmlns:a16="http://schemas.microsoft.com/office/drawing/2014/main" id="{0A3D9C70-8CF2-4BEF-9B3F-31CB5E9A4B27}"/>
              </a:ext>
            </a:extLst>
          </p:cNvPr>
          <p:cNvSpPr>
            <a:spLocks noGrp="1"/>
          </p:cNvSpPr>
          <p:nvPr>
            <p:ph sz="quarter" idx="21" hasCustomPrompt="1"/>
          </p:nvPr>
        </p:nvSpPr>
        <p:spPr>
          <a:xfrm>
            <a:off x="2918496" y="2170139"/>
            <a:ext cx="4895849" cy="586787"/>
          </a:xfrm>
          <a:prstGeom prst="rect">
            <a:avLst/>
          </a:prstGeom>
        </p:spPr>
        <p:txBody>
          <a:bodyPr/>
          <a:lstStyle>
            <a:lvl1pPr marL="0" indent="0">
              <a:buFontTx/>
              <a:buNone/>
              <a:defRPr sz="2667">
                <a:latin typeface="Segoe UI" panose="020B0502040204020203" pitchFamily="34" charset="0"/>
                <a:cs typeface="Segoe UI" panose="020B0502040204020203" pitchFamily="34" charset="0"/>
              </a:defRPr>
            </a:lvl1pPr>
          </a:lstStyle>
          <a:p>
            <a:pPr lvl="0"/>
            <a:r>
              <a:rPr lang="fr-FR"/>
              <a:t>Fonction @Société</a:t>
            </a:r>
          </a:p>
        </p:txBody>
      </p:sp>
      <p:sp>
        <p:nvSpPr>
          <p:cNvPr id="28" name="Espace réservé du contenu 20">
            <a:extLst>
              <a:ext uri="{FF2B5EF4-FFF2-40B4-BE49-F238E27FC236}">
                <a16:creationId xmlns:a16="http://schemas.microsoft.com/office/drawing/2014/main" id="{D869D256-2EEA-4984-90BA-A2E93106BE9A}"/>
              </a:ext>
            </a:extLst>
          </p:cNvPr>
          <p:cNvSpPr>
            <a:spLocks noGrp="1"/>
          </p:cNvSpPr>
          <p:nvPr>
            <p:ph sz="quarter" idx="22" hasCustomPrompt="1"/>
          </p:nvPr>
        </p:nvSpPr>
        <p:spPr>
          <a:xfrm>
            <a:off x="2918496" y="3119834"/>
            <a:ext cx="4895849" cy="545433"/>
          </a:xfrm>
          <a:prstGeom prst="rect">
            <a:avLst/>
          </a:prstGeom>
        </p:spPr>
        <p:txBody>
          <a:bodyPr/>
          <a:lstStyle>
            <a:lvl1pPr marL="0" indent="0">
              <a:buFontTx/>
              <a:buNone/>
              <a:defRPr sz="3200" b="1">
                <a:latin typeface="Segoe UI" panose="020B0502040204020203" pitchFamily="34" charset="0"/>
                <a:cs typeface="Segoe UI" panose="020B0502040204020203" pitchFamily="34" charset="0"/>
              </a:defRPr>
            </a:lvl1pPr>
          </a:lstStyle>
          <a:p>
            <a:pPr lvl="0"/>
            <a:r>
              <a:rPr lang="fr-FR"/>
              <a:t>Prénom Nom</a:t>
            </a:r>
          </a:p>
        </p:txBody>
      </p:sp>
      <p:sp>
        <p:nvSpPr>
          <p:cNvPr id="29" name="Espace réservé du contenu 20">
            <a:extLst>
              <a:ext uri="{FF2B5EF4-FFF2-40B4-BE49-F238E27FC236}">
                <a16:creationId xmlns:a16="http://schemas.microsoft.com/office/drawing/2014/main" id="{99973C36-5D6F-4C59-972C-EE1F784CC43F}"/>
              </a:ext>
            </a:extLst>
          </p:cNvPr>
          <p:cNvSpPr>
            <a:spLocks noGrp="1"/>
          </p:cNvSpPr>
          <p:nvPr>
            <p:ph sz="quarter" idx="23" hasCustomPrompt="1"/>
          </p:nvPr>
        </p:nvSpPr>
        <p:spPr>
          <a:xfrm>
            <a:off x="2918496" y="3710388"/>
            <a:ext cx="4895849" cy="586787"/>
          </a:xfrm>
          <a:prstGeom prst="rect">
            <a:avLst/>
          </a:prstGeom>
        </p:spPr>
        <p:txBody>
          <a:bodyPr/>
          <a:lstStyle>
            <a:lvl1pPr marL="0" indent="0">
              <a:buFontTx/>
              <a:buNone/>
              <a:defRPr sz="2667">
                <a:latin typeface="Segoe UI" panose="020B0502040204020203" pitchFamily="34" charset="0"/>
                <a:cs typeface="Segoe UI" panose="020B0502040204020203" pitchFamily="34" charset="0"/>
              </a:defRPr>
            </a:lvl1pPr>
          </a:lstStyle>
          <a:p>
            <a:pPr lvl="0"/>
            <a:r>
              <a:rPr lang="fr-FR"/>
              <a:t>Fonction @Société</a:t>
            </a:r>
          </a:p>
        </p:txBody>
      </p:sp>
      <p:sp>
        <p:nvSpPr>
          <p:cNvPr id="30" name="Espace réservé du contenu 20">
            <a:extLst>
              <a:ext uri="{FF2B5EF4-FFF2-40B4-BE49-F238E27FC236}">
                <a16:creationId xmlns:a16="http://schemas.microsoft.com/office/drawing/2014/main" id="{F76FD312-4998-4A00-8F4A-8032D384893A}"/>
              </a:ext>
            </a:extLst>
          </p:cNvPr>
          <p:cNvSpPr>
            <a:spLocks noGrp="1"/>
          </p:cNvSpPr>
          <p:nvPr>
            <p:ph sz="quarter" idx="24" hasCustomPrompt="1"/>
          </p:nvPr>
        </p:nvSpPr>
        <p:spPr>
          <a:xfrm>
            <a:off x="2918496" y="4660084"/>
            <a:ext cx="4895849" cy="545433"/>
          </a:xfrm>
          <a:prstGeom prst="rect">
            <a:avLst/>
          </a:prstGeom>
        </p:spPr>
        <p:txBody>
          <a:bodyPr/>
          <a:lstStyle>
            <a:lvl1pPr marL="0" indent="0">
              <a:buFontTx/>
              <a:buNone/>
              <a:defRPr sz="3200" b="1">
                <a:latin typeface="Segoe UI" panose="020B0502040204020203" pitchFamily="34" charset="0"/>
                <a:cs typeface="Segoe UI" panose="020B0502040204020203" pitchFamily="34" charset="0"/>
              </a:defRPr>
            </a:lvl1pPr>
          </a:lstStyle>
          <a:p>
            <a:pPr lvl="0"/>
            <a:r>
              <a:rPr lang="fr-FR"/>
              <a:t>Prénom Nom</a:t>
            </a:r>
          </a:p>
        </p:txBody>
      </p:sp>
      <p:sp>
        <p:nvSpPr>
          <p:cNvPr id="31" name="Espace réservé du contenu 20">
            <a:extLst>
              <a:ext uri="{FF2B5EF4-FFF2-40B4-BE49-F238E27FC236}">
                <a16:creationId xmlns:a16="http://schemas.microsoft.com/office/drawing/2014/main" id="{9B6571C8-E05A-4380-914A-A6A9890B25EC}"/>
              </a:ext>
            </a:extLst>
          </p:cNvPr>
          <p:cNvSpPr>
            <a:spLocks noGrp="1"/>
          </p:cNvSpPr>
          <p:nvPr>
            <p:ph sz="quarter" idx="25" hasCustomPrompt="1"/>
          </p:nvPr>
        </p:nvSpPr>
        <p:spPr>
          <a:xfrm>
            <a:off x="2918496" y="5250637"/>
            <a:ext cx="4895849" cy="586787"/>
          </a:xfrm>
          <a:prstGeom prst="rect">
            <a:avLst/>
          </a:prstGeom>
        </p:spPr>
        <p:txBody>
          <a:bodyPr/>
          <a:lstStyle>
            <a:lvl1pPr marL="0" indent="0">
              <a:buFontTx/>
              <a:buNone/>
              <a:defRPr sz="2667">
                <a:latin typeface="Segoe UI" panose="020B0502040204020203" pitchFamily="34" charset="0"/>
                <a:cs typeface="Segoe UI" panose="020B0502040204020203" pitchFamily="34" charset="0"/>
              </a:defRPr>
            </a:lvl1pPr>
          </a:lstStyle>
          <a:p>
            <a:pPr lvl="0"/>
            <a:r>
              <a:rPr lang="fr-FR"/>
              <a:t>Fonction @Société</a:t>
            </a:r>
          </a:p>
        </p:txBody>
      </p:sp>
      <p:pic>
        <p:nvPicPr>
          <p:cNvPr id="16" name="Image 15">
            <a:extLst>
              <a:ext uri="{FF2B5EF4-FFF2-40B4-BE49-F238E27FC236}">
                <a16:creationId xmlns:a16="http://schemas.microsoft.com/office/drawing/2014/main" id="{A7F50B06-86E1-4B51-9E0A-C9A99374B1C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816" t="28445" r="18054" b="30115"/>
          <a:stretch/>
        </p:blipFill>
        <p:spPr>
          <a:xfrm>
            <a:off x="10860721" y="235285"/>
            <a:ext cx="1008992" cy="421556"/>
          </a:xfrm>
          <a:prstGeom prst="rect">
            <a:avLst/>
          </a:prstGeom>
        </p:spPr>
      </p:pic>
    </p:spTree>
    <p:extLst>
      <p:ext uri="{BB962C8B-B14F-4D97-AF65-F5344CB8AC3E}">
        <p14:creationId xmlns:p14="http://schemas.microsoft.com/office/powerpoint/2010/main" val="26308148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4_Title - logo on top">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66DE4F27-4A96-314B-A8F7-912DD9552865}"/>
              </a:ext>
            </a:extLst>
          </p:cNvPr>
          <p:cNvSpPr>
            <a:spLocks noGrp="1"/>
          </p:cNvSpPr>
          <p:nvPr>
            <p:ph type="title" hasCustomPrompt="1"/>
          </p:nvPr>
        </p:nvSpPr>
        <p:spPr>
          <a:xfrm>
            <a:off x="322287" y="186709"/>
            <a:ext cx="11713301" cy="518707"/>
          </a:xfrm>
          <a:prstGeom prst="rect">
            <a:avLst/>
          </a:prstGeom>
        </p:spPr>
        <p:txBody>
          <a:bodyPr/>
          <a:lstStyle>
            <a:lvl1pPr algn="l">
              <a:lnSpc>
                <a:spcPts val="3733"/>
              </a:lnSpc>
              <a:defRPr sz="3200" b="1" cap="none" baseline="0">
                <a:solidFill>
                  <a:schemeClr val="tx1"/>
                </a:solidFill>
                <a:latin typeface="Segoe UI" panose="020B0502040204020203" pitchFamily="34" charset="0"/>
                <a:cs typeface="Segoe UI" panose="020B0502040204020203" pitchFamily="34" charset="0"/>
              </a:defRPr>
            </a:lvl1pPr>
          </a:lstStyle>
          <a:p>
            <a:r>
              <a:rPr lang="fr-FR" dirty="0"/>
              <a:t>PANELIST</a:t>
            </a:r>
          </a:p>
        </p:txBody>
      </p:sp>
      <p:cxnSp>
        <p:nvCxnSpPr>
          <p:cNvPr id="7" name="Connecteur droit 6">
            <a:extLst>
              <a:ext uri="{FF2B5EF4-FFF2-40B4-BE49-F238E27FC236}">
                <a16:creationId xmlns:a16="http://schemas.microsoft.com/office/drawing/2014/main" id="{12C9A85B-09B0-404E-9489-E79ECDAB9073}"/>
              </a:ext>
            </a:extLst>
          </p:cNvPr>
          <p:cNvCxnSpPr>
            <a:cxnSpLocks/>
          </p:cNvCxnSpPr>
          <p:nvPr userDrawn="1"/>
        </p:nvCxnSpPr>
        <p:spPr>
          <a:xfrm>
            <a:off x="322288"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7" name="Rectangle 16">
            <a:extLst>
              <a:ext uri="{FF2B5EF4-FFF2-40B4-BE49-F238E27FC236}">
                <a16:creationId xmlns:a16="http://schemas.microsoft.com/office/drawing/2014/main" id="{C27F432A-B02F-456E-96B6-DB87055C63EE}"/>
              </a:ext>
            </a:extLst>
          </p:cNvPr>
          <p:cNvSpPr/>
          <p:nvPr userDrawn="1"/>
        </p:nvSpPr>
        <p:spPr>
          <a:xfrm>
            <a:off x="460229" y="2180861"/>
            <a:ext cx="1152128" cy="1152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latin typeface="Segoe UI" panose="020B0502040204020203" pitchFamily="34" charset="0"/>
              <a:cs typeface="Segoe UI" panose="020B0502040204020203" pitchFamily="34" charset="0"/>
            </a:endParaRPr>
          </a:p>
        </p:txBody>
      </p:sp>
      <p:sp>
        <p:nvSpPr>
          <p:cNvPr id="18" name="Rectangle 17">
            <a:extLst>
              <a:ext uri="{FF2B5EF4-FFF2-40B4-BE49-F238E27FC236}">
                <a16:creationId xmlns:a16="http://schemas.microsoft.com/office/drawing/2014/main" id="{AFEB39D4-FE51-4ECD-96E5-846D47D6A4C5}"/>
              </a:ext>
            </a:extLst>
          </p:cNvPr>
          <p:cNvSpPr/>
          <p:nvPr userDrawn="1"/>
        </p:nvSpPr>
        <p:spPr>
          <a:xfrm>
            <a:off x="460229" y="3621021"/>
            <a:ext cx="1152128" cy="1152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latin typeface="Segoe UI" panose="020B0502040204020203" pitchFamily="34" charset="0"/>
              <a:cs typeface="Segoe UI" panose="020B0502040204020203" pitchFamily="34" charset="0"/>
            </a:endParaRPr>
          </a:p>
        </p:txBody>
      </p:sp>
      <p:sp>
        <p:nvSpPr>
          <p:cNvPr id="19" name="Espace réservé pour une image  4">
            <a:extLst>
              <a:ext uri="{FF2B5EF4-FFF2-40B4-BE49-F238E27FC236}">
                <a16:creationId xmlns:a16="http://schemas.microsoft.com/office/drawing/2014/main" id="{57965533-B80B-4776-9D6F-3DFEBA43B149}"/>
              </a:ext>
            </a:extLst>
          </p:cNvPr>
          <p:cNvSpPr>
            <a:spLocks noGrp="1"/>
          </p:cNvSpPr>
          <p:nvPr>
            <p:ph type="pic" sz="quarter" idx="10"/>
          </p:nvPr>
        </p:nvSpPr>
        <p:spPr>
          <a:xfrm>
            <a:off x="347659" y="2084851"/>
            <a:ext cx="1114776" cy="1114776"/>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fr-FR"/>
              <a:t>Cliquez sur l'icône pour ajouter une image</a:t>
            </a:r>
          </a:p>
        </p:txBody>
      </p:sp>
      <p:sp>
        <p:nvSpPr>
          <p:cNvPr id="32" name="Espace réservé pour une image  4">
            <a:extLst>
              <a:ext uri="{FF2B5EF4-FFF2-40B4-BE49-F238E27FC236}">
                <a16:creationId xmlns:a16="http://schemas.microsoft.com/office/drawing/2014/main" id="{26181067-D9E1-4FBE-8828-21F0CD0F6D1F}"/>
              </a:ext>
            </a:extLst>
          </p:cNvPr>
          <p:cNvSpPr>
            <a:spLocks noGrp="1"/>
          </p:cNvSpPr>
          <p:nvPr>
            <p:ph type="pic" sz="quarter" idx="11"/>
          </p:nvPr>
        </p:nvSpPr>
        <p:spPr>
          <a:xfrm>
            <a:off x="335360" y="3539468"/>
            <a:ext cx="1114776" cy="1114776"/>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fr-FR"/>
              <a:t>Cliquez sur l'icône pour ajouter une image</a:t>
            </a:r>
          </a:p>
        </p:txBody>
      </p:sp>
      <p:sp>
        <p:nvSpPr>
          <p:cNvPr id="33" name="Espace réservé du contenu 20">
            <a:extLst>
              <a:ext uri="{FF2B5EF4-FFF2-40B4-BE49-F238E27FC236}">
                <a16:creationId xmlns:a16="http://schemas.microsoft.com/office/drawing/2014/main" id="{A896A1F0-F06B-4875-A8F9-4240C948465E}"/>
              </a:ext>
            </a:extLst>
          </p:cNvPr>
          <p:cNvSpPr>
            <a:spLocks noGrp="1"/>
          </p:cNvSpPr>
          <p:nvPr>
            <p:ph sz="quarter" idx="20" hasCustomPrompt="1"/>
          </p:nvPr>
        </p:nvSpPr>
        <p:spPr>
          <a:xfrm>
            <a:off x="1958389" y="2155649"/>
            <a:ext cx="4041601" cy="545433"/>
          </a:xfrm>
          <a:prstGeom prst="rect">
            <a:avLst/>
          </a:prstGeom>
        </p:spPr>
        <p:txBody>
          <a:bodyPr/>
          <a:lstStyle>
            <a:lvl1pPr marL="0" indent="0">
              <a:buFontTx/>
              <a:buNone/>
              <a:defRPr sz="2400" b="1">
                <a:latin typeface="Segoe UI" panose="020B0502040204020203" pitchFamily="34" charset="0"/>
                <a:cs typeface="Segoe UI" panose="020B0502040204020203" pitchFamily="34" charset="0"/>
              </a:defRPr>
            </a:lvl1pPr>
          </a:lstStyle>
          <a:p>
            <a:pPr lvl="0"/>
            <a:r>
              <a:rPr lang="fr-FR"/>
              <a:t>Prénom Nom</a:t>
            </a:r>
          </a:p>
        </p:txBody>
      </p:sp>
      <p:sp>
        <p:nvSpPr>
          <p:cNvPr id="34" name="Espace réservé du contenu 20">
            <a:extLst>
              <a:ext uri="{FF2B5EF4-FFF2-40B4-BE49-F238E27FC236}">
                <a16:creationId xmlns:a16="http://schemas.microsoft.com/office/drawing/2014/main" id="{96A102BC-F547-45AD-81C9-99B3DD35C9BC}"/>
              </a:ext>
            </a:extLst>
          </p:cNvPr>
          <p:cNvSpPr>
            <a:spLocks noGrp="1"/>
          </p:cNvSpPr>
          <p:nvPr>
            <p:ph sz="quarter" idx="21" hasCustomPrompt="1"/>
          </p:nvPr>
        </p:nvSpPr>
        <p:spPr>
          <a:xfrm>
            <a:off x="1958389" y="2746203"/>
            <a:ext cx="4041601" cy="586787"/>
          </a:xfrm>
          <a:prstGeom prst="rect">
            <a:avLst/>
          </a:prstGeom>
        </p:spPr>
        <p:txBody>
          <a:bodyPr/>
          <a:lstStyle>
            <a:lvl1pPr marL="0" indent="0">
              <a:buFontTx/>
              <a:buNone/>
              <a:defRPr sz="2133">
                <a:latin typeface="Segoe UI" panose="020B0502040204020203" pitchFamily="34" charset="0"/>
                <a:cs typeface="Segoe UI" panose="020B0502040204020203" pitchFamily="34" charset="0"/>
              </a:defRPr>
            </a:lvl1pPr>
          </a:lstStyle>
          <a:p>
            <a:pPr lvl="0"/>
            <a:r>
              <a:rPr lang="fr-FR"/>
              <a:t>Fonction @Société</a:t>
            </a:r>
          </a:p>
        </p:txBody>
      </p:sp>
      <p:sp>
        <p:nvSpPr>
          <p:cNvPr id="35" name="Espace réservé du contenu 20">
            <a:extLst>
              <a:ext uri="{FF2B5EF4-FFF2-40B4-BE49-F238E27FC236}">
                <a16:creationId xmlns:a16="http://schemas.microsoft.com/office/drawing/2014/main" id="{21C25C39-9676-4BFA-A9FB-874467D47DE1}"/>
              </a:ext>
            </a:extLst>
          </p:cNvPr>
          <p:cNvSpPr>
            <a:spLocks noGrp="1"/>
          </p:cNvSpPr>
          <p:nvPr>
            <p:ph sz="quarter" idx="22" hasCustomPrompt="1"/>
          </p:nvPr>
        </p:nvSpPr>
        <p:spPr>
          <a:xfrm>
            <a:off x="1958389" y="3599887"/>
            <a:ext cx="4041601" cy="545433"/>
          </a:xfrm>
          <a:prstGeom prst="rect">
            <a:avLst/>
          </a:prstGeom>
        </p:spPr>
        <p:txBody>
          <a:bodyPr/>
          <a:lstStyle>
            <a:lvl1pPr marL="0" indent="0">
              <a:buFontTx/>
              <a:buNone/>
              <a:defRPr sz="2400" b="1">
                <a:latin typeface="Segoe UI" panose="020B0502040204020203" pitchFamily="34" charset="0"/>
                <a:cs typeface="Segoe UI" panose="020B0502040204020203" pitchFamily="34" charset="0"/>
              </a:defRPr>
            </a:lvl1pPr>
          </a:lstStyle>
          <a:p>
            <a:pPr lvl="0"/>
            <a:r>
              <a:rPr lang="fr-FR"/>
              <a:t>Prénom Nom</a:t>
            </a:r>
          </a:p>
        </p:txBody>
      </p:sp>
      <p:sp>
        <p:nvSpPr>
          <p:cNvPr id="36" name="Espace réservé du contenu 20">
            <a:extLst>
              <a:ext uri="{FF2B5EF4-FFF2-40B4-BE49-F238E27FC236}">
                <a16:creationId xmlns:a16="http://schemas.microsoft.com/office/drawing/2014/main" id="{B768C4E5-B735-4E9B-BD92-D0582B4426FF}"/>
              </a:ext>
            </a:extLst>
          </p:cNvPr>
          <p:cNvSpPr>
            <a:spLocks noGrp="1"/>
          </p:cNvSpPr>
          <p:nvPr>
            <p:ph sz="quarter" idx="23" hasCustomPrompt="1"/>
          </p:nvPr>
        </p:nvSpPr>
        <p:spPr>
          <a:xfrm>
            <a:off x="1958389" y="4190441"/>
            <a:ext cx="4041601" cy="586787"/>
          </a:xfrm>
          <a:prstGeom prst="rect">
            <a:avLst/>
          </a:prstGeom>
        </p:spPr>
        <p:txBody>
          <a:bodyPr/>
          <a:lstStyle>
            <a:lvl1pPr marL="0" indent="0">
              <a:buFontTx/>
              <a:buNone/>
              <a:defRPr sz="2133">
                <a:latin typeface="Segoe UI" panose="020B0502040204020203" pitchFamily="34" charset="0"/>
                <a:cs typeface="Segoe UI" panose="020B0502040204020203" pitchFamily="34" charset="0"/>
              </a:defRPr>
            </a:lvl1pPr>
          </a:lstStyle>
          <a:p>
            <a:pPr lvl="0"/>
            <a:r>
              <a:rPr lang="fr-FR"/>
              <a:t>Fonction @Société</a:t>
            </a:r>
          </a:p>
        </p:txBody>
      </p:sp>
      <p:sp>
        <p:nvSpPr>
          <p:cNvPr id="37" name="Rectangle 36">
            <a:extLst>
              <a:ext uri="{FF2B5EF4-FFF2-40B4-BE49-F238E27FC236}">
                <a16:creationId xmlns:a16="http://schemas.microsoft.com/office/drawing/2014/main" id="{61D854E5-B1B6-4D15-A8C7-6EFEB52EDC19}"/>
              </a:ext>
            </a:extLst>
          </p:cNvPr>
          <p:cNvSpPr/>
          <p:nvPr userDrawn="1"/>
        </p:nvSpPr>
        <p:spPr>
          <a:xfrm>
            <a:off x="6326033" y="2206075"/>
            <a:ext cx="1152128" cy="1152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latin typeface="Segoe UI" panose="020B0502040204020203" pitchFamily="34" charset="0"/>
              <a:cs typeface="Segoe UI" panose="020B0502040204020203" pitchFamily="34" charset="0"/>
            </a:endParaRPr>
          </a:p>
        </p:txBody>
      </p:sp>
      <p:sp>
        <p:nvSpPr>
          <p:cNvPr id="38" name="Rectangle 37">
            <a:extLst>
              <a:ext uri="{FF2B5EF4-FFF2-40B4-BE49-F238E27FC236}">
                <a16:creationId xmlns:a16="http://schemas.microsoft.com/office/drawing/2014/main" id="{0F2FB22B-5F51-45E6-AB31-56FB19F13217}"/>
              </a:ext>
            </a:extLst>
          </p:cNvPr>
          <p:cNvSpPr/>
          <p:nvPr userDrawn="1"/>
        </p:nvSpPr>
        <p:spPr>
          <a:xfrm>
            <a:off x="6326033" y="3646235"/>
            <a:ext cx="1152128" cy="1152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latin typeface="Segoe UI" panose="020B0502040204020203" pitchFamily="34" charset="0"/>
              <a:cs typeface="Segoe UI" panose="020B0502040204020203" pitchFamily="34" charset="0"/>
            </a:endParaRPr>
          </a:p>
        </p:txBody>
      </p:sp>
      <p:sp>
        <p:nvSpPr>
          <p:cNvPr id="39" name="Espace réservé pour une image  4">
            <a:extLst>
              <a:ext uri="{FF2B5EF4-FFF2-40B4-BE49-F238E27FC236}">
                <a16:creationId xmlns:a16="http://schemas.microsoft.com/office/drawing/2014/main" id="{38365E41-D9B0-48A4-9115-3FEA3F2C42B7}"/>
              </a:ext>
            </a:extLst>
          </p:cNvPr>
          <p:cNvSpPr>
            <a:spLocks noGrp="1"/>
          </p:cNvSpPr>
          <p:nvPr>
            <p:ph type="pic" sz="quarter" idx="24"/>
          </p:nvPr>
        </p:nvSpPr>
        <p:spPr>
          <a:xfrm>
            <a:off x="6213463" y="2110064"/>
            <a:ext cx="1114776" cy="1114776"/>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fr-FR"/>
              <a:t>Cliquez sur l'icône pour ajouter une image</a:t>
            </a:r>
          </a:p>
        </p:txBody>
      </p:sp>
      <p:sp>
        <p:nvSpPr>
          <p:cNvPr id="40" name="Espace réservé pour une image  4">
            <a:extLst>
              <a:ext uri="{FF2B5EF4-FFF2-40B4-BE49-F238E27FC236}">
                <a16:creationId xmlns:a16="http://schemas.microsoft.com/office/drawing/2014/main" id="{09FD4CA5-9D63-440F-B6A0-31A03B6696E9}"/>
              </a:ext>
            </a:extLst>
          </p:cNvPr>
          <p:cNvSpPr>
            <a:spLocks noGrp="1"/>
          </p:cNvSpPr>
          <p:nvPr>
            <p:ph type="pic" sz="quarter" idx="25"/>
          </p:nvPr>
        </p:nvSpPr>
        <p:spPr>
          <a:xfrm>
            <a:off x="6201164" y="3564681"/>
            <a:ext cx="1114776" cy="1114776"/>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fr-FR"/>
              <a:t>Cliquez sur l'icône pour ajouter une image</a:t>
            </a:r>
          </a:p>
        </p:txBody>
      </p:sp>
      <p:sp>
        <p:nvSpPr>
          <p:cNvPr id="41" name="Espace réservé du contenu 20">
            <a:extLst>
              <a:ext uri="{FF2B5EF4-FFF2-40B4-BE49-F238E27FC236}">
                <a16:creationId xmlns:a16="http://schemas.microsoft.com/office/drawing/2014/main" id="{33860130-5872-4377-9CB2-88EA7BC608E7}"/>
              </a:ext>
            </a:extLst>
          </p:cNvPr>
          <p:cNvSpPr>
            <a:spLocks noGrp="1"/>
          </p:cNvSpPr>
          <p:nvPr>
            <p:ph sz="quarter" idx="26" hasCustomPrompt="1"/>
          </p:nvPr>
        </p:nvSpPr>
        <p:spPr>
          <a:xfrm>
            <a:off x="7824193" y="2180862"/>
            <a:ext cx="4041601" cy="545433"/>
          </a:xfrm>
          <a:prstGeom prst="rect">
            <a:avLst/>
          </a:prstGeom>
        </p:spPr>
        <p:txBody>
          <a:bodyPr/>
          <a:lstStyle>
            <a:lvl1pPr marL="0" indent="0">
              <a:buFontTx/>
              <a:buNone/>
              <a:defRPr sz="2400" b="1">
                <a:latin typeface="Segoe UI" panose="020B0502040204020203" pitchFamily="34" charset="0"/>
                <a:cs typeface="Segoe UI" panose="020B0502040204020203" pitchFamily="34" charset="0"/>
              </a:defRPr>
            </a:lvl1pPr>
          </a:lstStyle>
          <a:p>
            <a:pPr lvl="0"/>
            <a:r>
              <a:rPr lang="fr-FR"/>
              <a:t>Prénom Nom</a:t>
            </a:r>
          </a:p>
        </p:txBody>
      </p:sp>
      <p:sp>
        <p:nvSpPr>
          <p:cNvPr id="42" name="Espace réservé du contenu 20">
            <a:extLst>
              <a:ext uri="{FF2B5EF4-FFF2-40B4-BE49-F238E27FC236}">
                <a16:creationId xmlns:a16="http://schemas.microsoft.com/office/drawing/2014/main" id="{DC7752D7-9629-428B-821A-D36084924B45}"/>
              </a:ext>
            </a:extLst>
          </p:cNvPr>
          <p:cNvSpPr>
            <a:spLocks noGrp="1"/>
          </p:cNvSpPr>
          <p:nvPr>
            <p:ph sz="quarter" idx="27" hasCustomPrompt="1"/>
          </p:nvPr>
        </p:nvSpPr>
        <p:spPr>
          <a:xfrm>
            <a:off x="7824193" y="2771416"/>
            <a:ext cx="4041601" cy="586787"/>
          </a:xfrm>
          <a:prstGeom prst="rect">
            <a:avLst/>
          </a:prstGeom>
        </p:spPr>
        <p:txBody>
          <a:bodyPr/>
          <a:lstStyle>
            <a:lvl1pPr marL="0" indent="0">
              <a:buFontTx/>
              <a:buNone/>
              <a:defRPr sz="2133">
                <a:latin typeface="Segoe UI" panose="020B0502040204020203" pitchFamily="34" charset="0"/>
                <a:cs typeface="Segoe UI" panose="020B0502040204020203" pitchFamily="34" charset="0"/>
              </a:defRPr>
            </a:lvl1pPr>
          </a:lstStyle>
          <a:p>
            <a:pPr lvl="0"/>
            <a:r>
              <a:rPr lang="fr-FR"/>
              <a:t>Fonction @Société</a:t>
            </a:r>
          </a:p>
        </p:txBody>
      </p:sp>
      <p:sp>
        <p:nvSpPr>
          <p:cNvPr id="43" name="Espace réservé du contenu 20">
            <a:extLst>
              <a:ext uri="{FF2B5EF4-FFF2-40B4-BE49-F238E27FC236}">
                <a16:creationId xmlns:a16="http://schemas.microsoft.com/office/drawing/2014/main" id="{C313ACD1-4023-4190-84CC-D3458EEC27DD}"/>
              </a:ext>
            </a:extLst>
          </p:cNvPr>
          <p:cNvSpPr>
            <a:spLocks noGrp="1"/>
          </p:cNvSpPr>
          <p:nvPr>
            <p:ph sz="quarter" idx="28" hasCustomPrompt="1"/>
          </p:nvPr>
        </p:nvSpPr>
        <p:spPr>
          <a:xfrm>
            <a:off x="7824193" y="3625101"/>
            <a:ext cx="4041601" cy="545433"/>
          </a:xfrm>
          <a:prstGeom prst="rect">
            <a:avLst/>
          </a:prstGeom>
        </p:spPr>
        <p:txBody>
          <a:bodyPr/>
          <a:lstStyle>
            <a:lvl1pPr marL="0" indent="0">
              <a:buFontTx/>
              <a:buNone/>
              <a:defRPr sz="2400" b="1">
                <a:latin typeface="Segoe UI" panose="020B0502040204020203" pitchFamily="34" charset="0"/>
                <a:cs typeface="Segoe UI" panose="020B0502040204020203" pitchFamily="34" charset="0"/>
              </a:defRPr>
            </a:lvl1pPr>
          </a:lstStyle>
          <a:p>
            <a:pPr lvl="0"/>
            <a:r>
              <a:rPr lang="fr-FR"/>
              <a:t>Prénom Nom</a:t>
            </a:r>
          </a:p>
        </p:txBody>
      </p:sp>
      <p:sp>
        <p:nvSpPr>
          <p:cNvPr id="44" name="Espace réservé du contenu 20">
            <a:extLst>
              <a:ext uri="{FF2B5EF4-FFF2-40B4-BE49-F238E27FC236}">
                <a16:creationId xmlns:a16="http://schemas.microsoft.com/office/drawing/2014/main" id="{44780DB5-DFEB-43DD-B159-61C4254DFB36}"/>
              </a:ext>
            </a:extLst>
          </p:cNvPr>
          <p:cNvSpPr>
            <a:spLocks noGrp="1"/>
          </p:cNvSpPr>
          <p:nvPr>
            <p:ph sz="quarter" idx="29" hasCustomPrompt="1"/>
          </p:nvPr>
        </p:nvSpPr>
        <p:spPr>
          <a:xfrm>
            <a:off x="7824193" y="4215655"/>
            <a:ext cx="4041601" cy="586787"/>
          </a:xfrm>
          <a:prstGeom prst="rect">
            <a:avLst/>
          </a:prstGeom>
        </p:spPr>
        <p:txBody>
          <a:bodyPr/>
          <a:lstStyle>
            <a:lvl1pPr marL="0" indent="0">
              <a:buFontTx/>
              <a:buNone/>
              <a:defRPr sz="2133">
                <a:latin typeface="Segoe UI" panose="020B0502040204020203" pitchFamily="34" charset="0"/>
                <a:cs typeface="Segoe UI" panose="020B0502040204020203" pitchFamily="34" charset="0"/>
              </a:defRPr>
            </a:lvl1pPr>
          </a:lstStyle>
          <a:p>
            <a:pPr lvl="0"/>
            <a:r>
              <a:rPr lang="fr-FR"/>
              <a:t>Fonction @Société</a:t>
            </a:r>
          </a:p>
        </p:txBody>
      </p:sp>
      <p:pic>
        <p:nvPicPr>
          <p:cNvPr id="20" name="Image 19">
            <a:extLst>
              <a:ext uri="{FF2B5EF4-FFF2-40B4-BE49-F238E27FC236}">
                <a16:creationId xmlns:a16="http://schemas.microsoft.com/office/drawing/2014/main" id="{2D4EE032-987A-4BF8-918E-0D675FA2C22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816" t="28445" r="18054" b="30115"/>
          <a:stretch/>
        </p:blipFill>
        <p:spPr>
          <a:xfrm>
            <a:off x="10860721" y="235285"/>
            <a:ext cx="1008992" cy="421556"/>
          </a:xfrm>
          <a:prstGeom prst="rect">
            <a:avLst/>
          </a:prstGeom>
        </p:spPr>
      </p:pic>
    </p:spTree>
    <p:extLst>
      <p:ext uri="{BB962C8B-B14F-4D97-AF65-F5344CB8AC3E}">
        <p14:creationId xmlns:p14="http://schemas.microsoft.com/office/powerpoint/2010/main" val="42552248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1_Quote with pic - light grey background">
    <p:bg>
      <p:bgPr>
        <a:solidFill>
          <a:schemeClr val="accent1"/>
        </a:solidFill>
        <a:effectLst/>
      </p:bgPr>
    </p:bg>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F3A6DD37-990C-C544-885B-37FC46C791F7}"/>
              </a:ext>
            </a:extLst>
          </p:cNvPr>
          <p:cNvSpPr>
            <a:spLocks noGrp="1"/>
          </p:cNvSpPr>
          <p:nvPr>
            <p:ph type="body" sz="quarter" idx="11" hasCustomPrompt="1"/>
          </p:nvPr>
        </p:nvSpPr>
        <p:spPr>
          <a:xfrm>
            <a:off x="7679670" y="5637246"/>
            <a:ext cx="4175957" cy="815413"/>
          </a:xfrm>
          <a:prstGeom prst="rect">
            <a:avLst/>
          </a:prstGeom>
        </p:spPr>
        <p:txBody>
          <a:bodyPr/>
          <a:lstStyle>
            <a:lvl1pPr marL="0" indent="0" algn="r">
              <a:buNone/>
              <a:defRPr sz="3733">
                <a:solidFill>
                  <a:schemeClr val="bg2"/>
                </a:solidFill>
                <a:latin typeface="Segoe UI" panose="020B0502040204020203" pitchFamily="34" charset="0"/>
                <a:cs typeface="Segoe UI" panose="020B0502040204020203" pitchFamily="34" charset="0"/>
              </a:defRPr>
            </a:lvl1pPr>
          </a:lstStyle>
          <a:p>
            <a:pPr lvl="0"/>
            <a:r>
              <a:rPr lang="fr-FR"/>
              <a:t>- John DOE</a:t>
            </a:r>
          </a:p>
        </p:txBody>
      </p:sp>
      <p:sp>
        <p:nvSpPr>
          <p:cNvPr id="10" name="Espace réservé pour une image  10">
            <a:extLst>
              <a:ext uri="{FF2B5EF4-FFF2-40B4-BE49-F238E27FC236}">
                <a16:creationId xmlns:a16="http://schemas.microsoft.com/office/drawing/2014/main" id="{A605E0CF-FA77-5C41-8AD8-DE871FB89659}"/>
              </a:ext>
            </a:extLst>
          </p:cNvPr>
          <p:cNvSpPr>
            <a:spLocks noGrp="1"/>
          </p:cNvSpPr>
          <p:nvPr>
            <p:ph type="pic" sz="quarter" idx="13" hasCustomPrompt="1"/>
          </p:nvPr>
        </p:nvSpPr>
        <p:spPr>
          <a:xfrm>
            <a:off x="1583499" y="356659"/>
            <a:ext cx="4993568" cy="5088565"/>
          </a:xfrm>
          <a:prstGeom prst="rect">
            <a:avLst/>
          </a:prstGeom>
          <a:ln w="38100">
            <a:solidFill>
              <a:schemeClr val="bg1"/>
            </a:solidFill>
          </a:ln>
        </p:spPr>
        <p:txBody>
          <a:bodyPr/>
          <a:lstStyle>
            <a:lvl1pPr marL="0" indent="0">
              <a:buNone/>
              <a:defRPr sz="1333">
                <a:solidFill>
                  <a:schemeClr val="bg2"/>
                </a:solidFill>
                <a:latin typeface="Segoe UI" panose="020B0502040204020203" pitchFamily="34" charset="0"/>
                <a:cs typeface="Segoe UI" panose="020B0502040204020203" pitchFamily="34" charset="0"/>
              </a:defRPr>
            </a:lvl1pPr>
          </a:lstStyle>
          <a:p>
            <a:r>
              <a:rPr lang="fr-FR" err="1"/>
              <a:t>Speaker’s</a:t>
            </a:r>
            <a:r>
              <a:rPr lang="fr-FR"/>
              <a:t> pic</a:t>
            </a:r>
          </a:p>
        </p:txBody>
      </p:sp>
      <p:sp>
        <p:nvSpPr>
          <p:cNvPr id="13" name="Espace réservé du texte 5">
            <a:extLst>
              <a:ext uri="{FF2B5EF4-FFF2-40B4-BE49-F238E27FC236}">
                <a16:creationId xmlns:a16="http://schemas.microsoft.com/office/drawing/2014/main" id="{2D616E4F-5C2F-E644-8B5B-DF445912F363}"/>
              </a:ext>
            </a:extLst>
          </p:cNvPr>
          <p:cNvSpPr>
            <a:spLocks noGrp="1"/>
          </p:cNvSpPr>
          <p:nvPr>
            <p:ph type="body" sz="quarter" idx="10" hasCustomPrompt="1"/>
          </p:nvPr>
        </p:nvSpPr>
        <p:spPr>
          <a:xfrm>
            <a:off x="5760469" y="1402498"/>
            <a:ext cx="5951648" cy="3360373"/>
          </a:xfrm>
          <a:prstGeom prst="rect">
            <a:avLst/>
          </a:prstGeom>
          <a:ln>
            <a:noFill/>
          </a:ln>
        </p:spPr>
        <p:txBody>
          <a:bodyPr/>
          <a:lstStyle>
            <a:lvl1pPr marL="0" indent="0">
              <a:buFontTx/>
              <a:buNone/>
              <a:defRPr sz="3200" b="1">
                <a:solidFill>
                  <a:schemeClr val="bg2"/>
                </a:solidFill>
                <a:latin typeface="Segoe UI" panose="020B0502040204020203" pitchFamily="34" charset="0"/>
                <a:cs typeface="Segoe UI" panose="020B0502040204020203" pitchFamily="34" charset="0"/>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dirty="0"/>
              <a:t>“Great things in business are never done by one person. They're done by a team of people.”</a:t>
            </a:r>
          </a:p>
        </p:txBody>
      </p:sp>
      <p:cxnSp>
        <p:nvCxnSpPr>
          <p:cNvPr id="14" name="Connecteur droit 13">
            <a:extLst>
              <a:ext uri="{FF2B5EF4-FFF2-40B4-BE49-F238E27FC236}">
                <a16:creationId xmlns:a16="http://schemas.microsoft.com/office/drawing/2014/main" id="{9DE12D01-C44D-6D40-A0A8-EAF0C360DD9E}"/>
              </a:ext>
            </a:extLst>
          </p:cNvPr>
          <p:cNvCxnSpPr>
            <a:cxnSpLocks/>
          </p:cNvCxnSpPr>
          <p:nvPr userDrawn="1"/>
        </p:nvCxnSpPr>
        <p:spPr>
          <a:xfrm>
            <a:off x="5903979" y="3562748"/>
            <a:ext cx="5664629" cy="0"/>
          </a:xfrm>
          <a:prstGeom prst="line">
            <a:avLst/>
          </a:prstGeom>
          <a:ln w="15875">
            <a:solidFill>
              <a:schemeClr val="bg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122260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2_Quote with pic - light grey background">
    <p:bg>
      <p:bgPr>
        <a:solidFill>
          <a:schemeClr val="tx1"/>
        </a:solidFill>
        <a:effectLst/>
      </p:bgPr>
    </p:bg>
    <p:spTree>
      <p:nvGrpSpPr>
        <p:cNvPr id="1" name=""/>
        <p:cNvGrpSpPr/>
        <p:nvPr/>
      </p:nvGrpSpPr>
      <p:grpSpPr>
        <a:xfrm>
          <a:off x="0" y="0"/>
          <a:ext cx="0" cy="0"/>
          <a:chOff x="0" y="0"/>
          <a:chExt cx="0" cy="0"/>
        </a:xfrm>
      </p:grpSpPr>
      <p:sp>
        <p:nvSpPr>
          <p:cNvPr id="13" name="Espace réservé du texte 7">
            <a:extLst>
              <a:ext uri="{FF2B5EF4-FFF2-40B4-BE49-F238E27FC236}">
                <a16:creationId xmlns:a16="http://schemas.microsoft.com/office/drawing/2014/main" id="{764F4AF2-A7FB-7A45-89DD-5A1F8D03CACD}"/>
              </a:ext>
            </a:extLst>
          </p:cNvPr>
          <p:cNvSpPr>
            <a:spLocks noGrp="1"/>
          </p:cNvSpPr>
          <p:nvPr>
            <p:ph type="body" sz="quarter" idx="11" hasCustomPrompt="1"/>
          </p:nvPr>
        </p:nvSpPr>
        <p:spPr>
          <a:xfrm>
            <a:off x="7679670" y="5637246"/>
            <a:ext cx="4175957" cy="815413"/>
          </a:xfrm>
          <a:prstGeom prst="rect">
            <a:avLst/>
          </a:prstGeom>
        </p:spPr>
        <p:txBody>
          <a:bodyPr/>
          <a:lstStyle>
            <a:lvl1pPr marL="0" indent="0" algn="r">
              <a:buNone/>
              <a:defRPr sz="3733">
                <a:solidFill>
                  <a:schemeClr val="bg1"/>
                </a:solidFill>
                <a:latin typeface="Segoe UI" panose="020B0502040204020203" pitchFamily="34" charset="0"/>
                <a:cs typeface="Segoe UI" panose="020B0502040204020203" pitchFamily="34" charset="0"/>
              </a:defRPr>
            </a:lvl1pPr>
          </a:lstStyle>
          <a:p>
            <a:pPr lvl="0"/>
            <a:r>
              <a:rPr lang="fr-FR"/>
              <a:t>- John DOE</a:t>
            </a:r>
          </a:p>
        </p:txBody>
      </p:sp>
      <p:sp>
        <p:nvSpPr>
          <p:cNvPr id="14" name="Espace réservé pour une image  10">
            <a:extLst>
              <a:ext uri="{FF2B5EF4-FFF2-40B4-BE49-F238E27FC236}">
                <a16:creationId xmlns:a16="http://schemas.microsoft.com/office/drawing/2014/main" id="{1E8109DF-E16C-5E4A-839E-C488CD80EAE8}"/>
              </a:ext>
            </a:extLst>
          </p:cNvPr>
          <p:cNvSpPr>
            <a:spLocks noGrp="1"/>
          </p:cNvSpPr>
          <p:nvPr>
            <p:ph type="pic" sz="quarter" idx="13" hasCustomPrompt="1"/>
          </p:nvPr>
        </p:nvSpPr>
        <p:spPr>
          <a:xfrm>
            <a:off x="1583499" y="356659"/>
            <a:ext cx="4993568" cy="5088565"/>
          </a:xfrm>
          <a:prstGeom prst="rect">
            <a:avLst/>
          </a:prstGeom>
          <a:ln w="38100">
            <a:solidFill>
              <a:schemeClr val="bg2"/>
            </a:solidFill>
          </a:ln>
        </p:spPr>
        <p:txBody>
          <a:bodyPr/>
          <a:lstStyle>
            <a:lvl1pPr marL="0" indent="0">
              <a:buNone/>
              <a:defRPr sz="1333">
                <a:solidFill>
                  <a:schemeClr val="bg1"/>
                </a:solidFill>
                <a:latin typeface="Segoe UI" panose="020B0502040204020203" pitchFamily="34" charset="0"/>
                <a:cs typeface="Segoe UI" panose="020B0502040204020203" pitchFamily="34" charset="0"/>
              </a:defRPr>
            </a:lvl1pPr>
          </a:lstStyle>
          <a:p>
            <a:r>
              <a:rPr lang="fr-FR" err="1"/>
              <a:t>Speaker’s</a:t>
            </a:r>
            <a:r>
              <a:rPr lang="fr-FR"/>
              <a:t> pic</a:t>
            </a:r>
          </a:p>
        </p:txBody>
      </p:sp>
      <p:sp>
        <p:nvSpPr>
          <p:cNvPr id="15" name="Espace réservé du texte 5">
            <a:extLst>
              <a:ext uri="{FF2B5EF4-FFF2-40B4-BE49-F238E27FC236}">
                <a16:creationId xmlns:a16="http://schemas.microsoft.com/office/drawing/2014/main" id="{7E7CFC7D-F144-E44D-AF94-A2A44B138F1D}"/>
              </a:ext>
            </a:extLst>
          </p:cNvPr>
          <p:cNvSpPr>
            <a:spLocks noGrp="1"/>
          </p:cNvSpPr>
          <p:nvPr>
            <p:ph type="body" sz="quarter" idx="10" hasCustomPrompt="1"/>
          </p:nvPr>
        </p:nvSpPr>
        <p:spPr>
          <a:xfrm>
            <a:off x="5760469" y="528043"/>
            <a:ext cx="5951648" cy="3360373"/>
          </a:xfrm>
          <a:prstGeom prst="rect">
            <a:avLst/>
          </a:prstGeom>
        </p:spPr>
        <p:txBody>
          <a:bodyPr/>
          <a:lstStyle>
            <a:lvl1pPr marL="0" indent="0">
              <a:buFontTx/>
              <a:buNone/>
              <a:defRPr sz="3733">
                <a:solidFill>
                  <a:schemeClr val="bg1"/>
                </a:solidFill>
                <a:latin typeface="Segoe UI" panose="020B0502040204020203" pitchFamily="34" charset="0"/>
                <a:cs typeface="Segoe UI" panose="020B0502040204020203" pitchFamily="34" charset="0"/>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dirty="0"/>
              <a:t>Great things in business are never done by one person. They're done by a team of people.</a:t>
            </a:r>
          </a:p>
        </p:txBody>
      </p:sp>
      <p:cxnSp>
        <p:nvCxnSpPr>
          <p:cNvPr id="16" name="Connecteur droit 15">
            <a:extLst>
              <a:ext uri="{FF2B5EF4-FFF2-40B4-BE49-F238E27FC236}">
                <a16:creationId xmlns:a16="http://schemas.microsoft.com/office/drawing/2014/main" id="{22449BB0-728E-2548-A66E-FFA7EC084055}"/>
              </a:ext>
            </a:extLst>
          </p:cNvPr>
          <p:cNvCxnSpPr>
            <a:cxnSpLocks/>
          </p:cNvCxnSpPr>
          <p:nvPr userDrawn="1"/>
        </p:nvCxnSpPr>
        <p:spPr>
          <a:xfrm>
            <a:off x="5903979" y="3236979"/>
            <a:ext cx="5472608" cy="0"/>
          </a:xfrm>
          <a:prstGeom prst="line">
            <a:avLst/>
          </a:prstGeom>
          <a:ln w="15875">
            <a:solidFill>
              <a:schemeClr val="bg1"/>
            </a:solidFill>
          </a:ln>
        </p:spPr>
        <p:style>
          <a:lnRef idx="1">
            <a:schemeClr val="dk1"/>
          </a:lnRef>
          <a:fillRef idx="0">
            <a:schemeClr val="dk1"/>
          </a:fillRef>
          <a:effectRef idx="0">
            <a:schemeClr val="dk1"/>
          </a:effectRef>
          <a:fontRef idx="minor">
            <a:schemeClr val="tx1"/>
          </a:fontRef>
        </p:style>
      </p:cxnSp>
      <p:pic>
        <p:nvPicPr>
          <p:cNvPr id="3" name="Image 2">
            <a:extLst>
              <a:ext uri="{FF2B5EF4-FFF2-40B4-BE49-F238E27FC236}">
                <a16:creationId xmlns:a16="http://schemas.microsoft.com/office/drawing/2014/main" id="{7BD13622-68B5-4B98-AAEC-A36326477BC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936" t="25987" r="15875" b="26268"/>
          <a:stretch/>
        </p:blipFill>
        <p:spPr>
          <a:xfrm>
            <a:off x="10850067" y="193869"/>
            <a:ext cx="1069860" cy="496967"/>
          </a:xfrm>
          <a:prstGeom prst="rect">
            <a:avLst/>
          </a:prstGeom>
        </p:spPr>
      </p:pic>
    </p:spTree>
    <p:extLst>
      <p:ext uri="{BB962C8B-B14F-4D97-AF65-F5344CB8AC3E}">
        <p14:creationId xmlns:p14="http://schemas.microsoft.com/office/powerpoint/2010/main" val="37173708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1_Quote - lght blue background">
    <p:bg>
      <p:bgPr>
        <a:solidFill>
          <a:schemeClr val="accent1"/>
        </a:solidFill>
        <a:effectLst/>
      </p:bgPr>
    </p:bg>
    <p:spTree>
      <p:nvGrpSpPr>
        <p:cNvPr id="1" name=""/>
        <p:cNvGrpSpPr/>
        <p:nvPr/>
      </p:nvGrpSpPr>
      <p:grpSpPr>
        <a:xfrm>
          <a:off x="0" y="0"/>
          <a:ext cx="0" cy="0"/>
          <a:chOff x="0" y="0"/>
          <a:chExt cx="0" cy="0"/>
        </a:xfrm>
      </p:grpSpPr>
      <p:sp>
        <p:nvSpPr>
          <p:cNvPr id="10" name="Espace réservé du texte 7">
            <a:extLst>
              <a:ext uri="{FF2B5EF4-FFF2-40B4-BE49-F238E27FC236}">
                <a16:creationId xmlns:a16="http://schemas.microsoft.com/office/drawing/2014/main" id="{E302A7D0-A119-FA46-B5E8-E8E151488457}"/>
              </a:ext>
            </a:extLst>
          </p:cNvPr>
          <p:cNvSpPr>
            <a:spLocks noGrp="1"/>
          </p:cNvSpPr>
          <p:nvPr>
            <p:ph type="body" sz="quarter" idx="11" hasCustomPrompt="1"/>
          </p:nvPr>
        </p:nvSpPr>
        <p:spPr>
          <a:xfrm>
            <a:off x="6480043" y="5253567"/>
            <a:ext cx="4175957" cy="958851"/>
          </a:xfrm>
          <a:prstGeom prst="rect">
            <a:avLst/>
          </a:prstGeom>
        </p:spPr>
        <p:txBody>
          <a:bodyPr/>
          <a:lstStyle>
            <a:lvl1pPr marL="0" indent="0" algn="r">
              <a:buNone/>
              <a:defRPr>
                <a:solidFill>
                  <a:schemeClr val="bg2"/>
                </a:solidFill>
                <a:latin typeface="Segoe UI" panose="020B0502040204020203" pitchFamily="34" charset="0"/>
                <a:cs typeface="Segoe UI" panose="020B0502040204020203" pitchFamily="34" charset="0"/>
              </a:defRPr>
            </a:lvl1pPr>
          </a:lstStyle>
          <a:p>
            <a:pPr lvl="0"/>
            <a:r>
              <a:rPr lang="fr-FR"/>
              <a:t>- John DOE</a:t>
            </a:r>
          </a:p>
        </p:txBody>
      </p:sp>
      <p:sp>
        <p:nvSpPr>
          <p:cNvPr id="12" name="Espace réservé du texte 5">
            <a:extLst>
              <a:ext uri="{FF2B5EF4-FFF2-40B4-BE49-F238E27FC236}">
                <a16:creationId xmlns:a16="http://schemas.microsoft.com/office/drawing/2014/main" id="{EE8417C5-F887-9140-A98A-ED299B5B3A4B}"/>
              </a:ext>
            </a:extLst>
          </p:cNvPr>
          <p:cNvSpPr>
            <a:spLocks noGrp="1"/>
          </p:cNvSpPr>
          <p:nvPr>
            <p:ph type="body" sz="quarter" idx="10" hasCustomPrompt="1"/>
          </p:nvPr>
        </p:nvSpPr>
        <p:spPr>
          <a:xfrm>
            <a:off x="1532196" y="836713"/>
            <a:ext cx="9120000" cy="2688167"/>
          </a:xfrm>
          <a:prstGeom prst="rect">
            <a:avLst/>
          </a:prstGeom>
        </p:spPr>
        <p:txBody>
          <a:bodyPr/>
          <a:lstStyle>
            <a:lvl1pPr marL="0" indent="0">
              <a:buFont typeface="Arial" panose="020B0604020202020204" pitchFamily="34" charset="0"/>
              <a:buNone/>
              <a:defRPr sz="5867" b="0">
                <a:solidFill>
                  <a:schemeClr val="bg2"/>
                </a:solidFill>
                <a:latin typeface="Segoe UI" panose="020B0502040204020203" pitchFamily="34" charset="0"/>
                <a:cs typeface="Segoe UI" panose="020B0502040204020203" pitchFamily="34" charset="0"/>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dirty="0"/>
              <a:t>“Great things in business are never done by one person. They're done by a team of people.”</a:t>
            </a:r>
          </a:p>
        </p:txBody>
      </p:sp>
      <p:cxnSp>
        <p:nvCxnSpPr>
          <p:cNvPr id="13" name="Connecteur droit 12">
            <a:extLst>
              <a:ext uri="{FF2B5EF4-FFF2-40B4-BE49-F238E27FC236}">
                <a16:creationId xmlns:a16="http://schemas.microsoft.com/office/drawing/2014/main" id="{EF35957A-8348-654D-8E48-D69C527CD42A}"/>
              </a:ext>
            </a:extLst>
          </p:cNvPr>
          <p:cNvCxnSpPr>
            <a:cxnSpLocks/>
          </p:cNvCxnSpPr>
          <p:nvPr userDrawn="1"/>
        </p:nvCxnSpPr>
        <p:spPr>
          <a:xfrm>
            <a:off x="1583499" y="4773149"/>
            <a:ext cx="5472608" cy="0"/>
          </a:xfrm>
          <a:prstGeom prst="line">
            <a:avLst/>
          </a:prstGeom>
          <a:ln w="15875">
            <a:solidFill>
              <a:schemeClr val="bg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455193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e + Aplat à droite">
    <p:spTree>
      <p:nvGrpSpPr>
        <p:cNvPr id="1" name=""/>
        <p:cNvGrpSpPr/>
        <p:nvPr/>
      </p:nvGrpSpPr>
      <p:grpSpPr>
        <a:xfrm>
          <a:off x="0" y="0"/>
          <a:ext cx="0" cy="0"/>
          <a:chOff x="0" y="0"/>
          <a:chExt cx="0" cy="0"/>
        </a:xfrm>
      </p:grpSpPr>
      <p:sp>
        <p:nvSpPr>
          <p:cNvPr id="9" name="Rectangle 8"/>
          <p:cNvSpPr/>
          <p:nvPr userDrawn="1"/>
        </p:nvSpPr>
        <p:spPr>
          <a:xfrm>
            <a:off x="7367570" y="597828"/>
            <a:ext cx="4824000" cy="626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p:txBody>
          <a:bodyPr/>
          <a:lstStyle/>
          <a:p>
            <a:r>
              <a:rPr lang="fr-FR"/>
              <a:t>Cliquez et modifiez le titre</a:t>
            </a:r>
          </a:p>
        </p:txBody>
      </p:sp>
      <p:sp>
        <p:nvSpPr>
          <p:cNvPr id="5" name="Espace réservé du pied de page 4"/>
          <p:cNvSpPr>
            <a:spLocks noGrp="1"/>
          </p:cNvSpPr>
          <p:nvPr>
            <p:ph type="ftr" sz="quarter" idx="11"/>
          </p:nvPr>
        </p:nvSpPr>
        <p:spPr/>
        <p:txBody>
          <a:bodyPr/>
          <a:lstStyle/>
          <a:p>
            <a:endParaRPr lang="fr-FR"/>
          </a:p>
        </p:txBody>
      </p:sp>
      <p:sp>
        <p:nvSpPr>
          <p:cNvPr id="8" name="Espace réservé du texte 7"/>
          <p:cNvSpPr>
            <a:spLocks noGrp="1"/>
          </p:cNvSpPr>
          <p:nvPr>
            <p:ph type="body" sz="quarter" idx="12" hasCustomPrompt="1"/>
          </p:nvPr>
        </p:nvSpPr>
        <p:spPr>
          <a:xfrm>
            <a:off x="695325" y="1376772"/>
            <a:ext cx="5400675" cy="1940531"/>
          </a:xfrm>
        </p:spPr>
        <p:txBody>
          <a:bodyPr/>
          <a:lstStyle>
            <a:lvl1pPr>
              <a:defRPr/>
            </a:lvl1pPr>
            <a:lvl2pPr>
              <a:defRPr/>
            </a:lvl2pPr>
            <a:lvl3pPr>
              <a:defRPr/>
            </a:lvl3pPr>
            <a:lvl4pPr>
              <a:defRPr/>
            </a:lvl4pPr>
            <a:lvl5pPr>
              <a:defRPr/>
            </a:lvl5pPr>
            <a:lvl6pPr>
              <a:defRPr/>
            </a:lvl6pPr>
          </a:lstStyle>
          <a:p>
            <a:r>
              <a:rPr lang="fr-FR"/>
              <a:t>Titre de premier niveau</a:t>
            </a:r>
          </a:p>
          <a:p>
            <a:pPr lvl="1"/>
            <a:r>
              <a:rPr lang="fr-FR"/>
              <a:t>Titre de niveau 2</a:t>
            </a:r>
          </a:p>
          <a:p>
            <a:pPr lvl="2"/>
            <a:r>
              <a:rPr lang="fr-FR"/>
              <a:t>Introduction, texte courant, </a:t>
            </a:r>
            <a:r>
              <a:rPr lang="fr-FR" u="sng"/>
              <a:t>niveau</a:t>
            </a:r>
            <a:r>
              <a:rPr lang="fr-FR"/>
              <a:t> 3</a:t>
            </a:r>
          </a:p>
          <a:p>
            <a:pPr lvl="3"/>
            <a:r>
              <a:rPr lang="fr-FR"/>
              <a:t>Liste à puces, énumération, niveau 4</a:t>
            </a:r>
          </a:p>
          <a:p>
            <a:pPr lvl="4"/>
            <a:r>
              <a:rPr lang="fr-FR"/>
              <a:t>Liste à puces, énumération, niveau 5</a:t>
            </a:r>
          </a:p>
          <a:p>
            <a:pPr lvl="5"/>
            <a:r>
              <a:rPr lang="fr-FR"/>
              <a:t>Liste à puces, énumération, niveau 6</a:t>
            </a:r>
          </a:p>
        </p:txBody>
      </p:sp>
      <p:sp>
        <p:nvSpPr>
          <p:cNvPr id="3" name="Espace réservé du numéro de diapositive 2"/>
          <p:cNvSpPr>
            <a:spLocks noGrp="1"/>
          </p:cNvSpPr>
          <p:nvPr>
            <p:ph type="sldNum" sz="quarter" idx="13"/>
          </p:nvPr>
        </p:nvSpPr>
        <p:spPr/>
        <p:txBody>
          <a:bodyPr/>
          <a:lstStyle>
            <a:lvl1pPr algn="l">
              <a:defRPr/>
            </a:lvl1pPr>
          </a:lstStyle>
          <a:p>
            <a:fld id="{72F7D735-2684-4015-BC38-8C62B24B466E}" type="slidenum">
              <a:rPr lang="fr-FR" smtClean="0"/>
              <a:pPr/>
              <a:t>‹N°›</a:t>
            </a:fld>
            <a:endParaRPr lang="fr-FR"/>
          </a:p>
        </p:txBody>
      </p:sp>
      <p:pic>
        <p:nvPicPr>
          <p:cNvPr id="10" name="Image 9">
            <a:extLst>
              <a:ext uri="{FF2B5EF4-FFF2-40B4-BE49-F238E27FC236}">
                <a16:creationId xmlns:a16="http://schemas.microsoft.com/office/drawing/2014/main" id="{484A17B1-256A-6D41-B041-8BECCFE72A4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074" y="6167566"/>
            <a:ext cx="1221598" cy="789826"/>
          </a:xfrm>
          <a:prstGeom prst="rect">
            <a:avLst/>
          </a:prstGeom>
        </p:spPr>
      </p:pic>
    </p:spTree>
    <p:extLst>
      <p:ext uri="{BB962C8B-B14F-4D97-AF65-F5344CB8AC3E}">
        <p14:creationId xmlns:p14="http://schemas.microsoft.com/office/powerpoint/2010/main" val="114100285"/>
      </p:ext>
    </p:extLst>
  </p:cSld>
  <p:clrMapOvr>
    <a:masterClrMapping/>
  </p:clrMapOvr>
  <p:transition>
    <p:fade/>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2_Quote - lght blue background">
    <p:bg>
      <p:bgPr>
        <a:solidFill>
          <a:schemeClr val="bg2"/>
        </a:solidFill>
        <a:effectLst/>
      </p:bgPr>
    </p:bg>
    <p:spTree>
      <p:nvGrpSpPr>
        <p:cNvPr id="1" name=""/>
        <p:cNvGrpSpPr/>
        <p:nvPr/>
      </p:nvGrpSpPr>
      <p:grpSpPr>
        <a:xfrm>
          <a:off x="0" y="0"/>
          <a:ext cx="0" cy="0"/>
          <a:chOff x="0" y="0"/>
          <a:chExt cx="0" cy="0"/>
        </a:xfrm>
      </p:grpSpPr>
      <p:sp>
        <p:nvSpPr>
          <p:cNvPr id="10" name="Espace réservé du texte 7">
            <a:extLst>
              <a:ext uri="{FF2B5EF4-FFF2-40B4-BE49-F238E27FC236}">
                <a16:creationId xmlns:a16="http://schemas.microsoft.com/office/drawing/2014/main" id="{79EC5F79-C19C-394D-A7D1-2B760660D1E7}"/>
              </a:ext>
            </a:extLst>
          </p:cNvPr>
          <p:cNvSpPr>
            <a:spLocks noGrp="1"/>
          </p:cNvSpPr>
          <p:nvPr>
            <p:ph type="body" sz="quarter" idx="11" hasCustomPrompt="1"/>
          </p:nvPr>
        </p:nvSpPr>
        <p:spPr>
          <a:xfrm>
            <a:off x="6480043" y="5253567"/>
            <a:ext cx="4175957" cy="958851"/>
          </a:xfrm>
          <a:prstGeom prst="rect">
            <a:avLst/>
          </a:prstGeom>
        </p:spPr>
        <p:txBody>
          <a:bodyPr/>
          <a:lstStyle>
            <a:lvl1pPr marL="0" indent="0" algn="r">
              <a:buNone/>
              <a:defRPr>
                <a:solidFill>
                  <a:schemeClr val="tx1"/>
                </a:solidFill>
                <a:latin typeface="Segoe UI" panose="020B0502040204020203" pitchFamily="34" charset="0"/>
                <a:cs typeface="Segoe UI" panose="020B0502040204020203" pitchFamily="34" charset="0"/>
              </a:defRPr>
            </a:lvl1pPr>
          </a:lstStyle>
          <a:p>
            <a:pPr lvl="0"/>
            <a:r>
              <a:rPr lang="fr-FR"/>
              <a:t>- John DOE</a:t>
            </a:r>
          </a:p>
        </p:txBody>
      </p:sp>
      <p:sp>
        <p:nvSpPr>
          <p:cNvPr id="12" name="Espace réservé du texte 5">
            <a:extLst>
              <a:ext uri="{FF2B5EF4-FFF2-40B4-BE49-F238E27FC236}">
                <a16:creationId xmlns:a16="http://schemas.microsoft.com/office/drawing/2014/main" id="{E0287E92-AE60-AA4A-90E7-1F2B64462EFB}"/>
              </a:ext>
            </a:extLst>
          </p:cNvPr>
          <p:cNvSpPr>
            <a:spLocks noGrp="1"/>
          </p:cNvSpPr>
          <p:nvPr>
            <p:ph type="body" sz="quarter" idx="10" hasCustomPrompt="1"/>
          </p:nvPr>
        </p:nvSpPr>
        <p:spPr>
          <a:xfrm>
            <a:off x="1532196" y="836713"/>
            <a:ext cx="9120000" cy="2688167"/>
          </a:xfrm>
          <a:prstGeom prst="rect">
            <a:avLst/>
          </a:prstGeom>
        </p:spPr>
        <p:txBody>
          <a:bodyPr/>
          <a:lstStyle>
            <a:lvl1pPr marL="0" indent="0">
              <a:buFontTx/>
              <a:buNone/>
              <a:defRPr sz="5867" b="0">
                <a:solidFill>
                  <a:schemeClr val="tx1"/>
                </a:solidFill>
                <a:latin typeface="Segoe UI" panose="020B0502040204020203" pitchFamily="34" charset="0"/>
                <a:cs typeface="Segoe UI" panose="020B0502040204020203" pitchFamily="34" charset="0"/>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a:t>“Great things in business are never done by one person. They're done by a team of people.”</a:t>
            </a:r>
          </a:p>
        </p:txBody>
      </p:sp>
      <p:cxnSp>
        <p:nvCxnSpPr>
          <p:cNvPr id="13" name="Connecteur droit 12">
            <a:extLst>
              <a:ext uri="{FF2B5EF4-FFF2-40B4-BE49-F238E27FC236}">
                <a16:creationId xmlns:a16="http://schemas.microsoft.com/office/drawing/2014/main" id="{9A61E85B-26DE-6649-A2D6-FBDF4B3B1087}"/>
              </a:ext>
            </a:extLst>
          </p:cNvPr>
          <p:cNvCxnSpPr>
            <a:cxnSpLocks/>
          </p:cNvCxnSpPr>
          <p:nvPr userDrawn="1"/>
        </p:nvCxnSpPr>
        <p:spPr>
          <a:xfrm>
            <a:off x="1583499" y="4773149"/>
            <a:ext cx="5472608" cy="0"/>
          </a:xfrm>
          <a:prstGeom prst="line">
            <a:avLst/>
          </a:prstGeom>
          <a:ln w="15875">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873629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1_Title Chapter 2 - no image">
    <p:bg>
      <p:bgPr>
        <a:solidFill>
          <a:srgbClr val="FFFF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726E4D7-2CE1-2B4F-AC0A-DD2D1C493F81}"/>
              </a:ext>
            </a:extLst>
          </p:cNvPr>
          <p:cNvSpPr/>
          <p:nvPr userDrawn="1"/>
        </p:nvSpPr>
        <p:spPr>
          <a:xfrm>
            <a:off x="0" y="0"/>
            <a:ext cx="6096000" cy="6858000"/>
          </a:xfrm>
          <a:prstGeom prst="rect">
            <a:avLst/>
          </a:prstGeom>
          <a:solidFill>
            <a:schemeClr val="tx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err="1">
              <a:solidFill>
                <a:schemeClr val="tx1">
                  <a:lumMod val="50000"/>
                  <a:lumOff val="50000"/>
                </a:schemeClr>
              </a:solidFill>
              <a:latin typeface="Segoe UI" panose="020B0502040204020203" pitchFamily="34" charset="0"/>
              <a:cs typeface="Segoe UI" panose="020B0502040204020203" pitchFamily="34" charset="0"/>
            </a:endParaRPr>
          </a:p>
        </p:txBody>
      </p:sp>
      <p:cxnSp>
        <p:nvCxnSpPr>
          <p:cNvPr id="4" name="Connecteur droit 3">
            <a:extLst>
              <a:ext uri="{FF2B5EF4-FFF2-40B4-BE49-F238E27FC236}">
                <a16:creationId xmlns:a16="http://schemas.microsoft.com/office/drawing/2014/main" id="{D280D983-6A1C-1340-81D4-A3BEF3FDB45A}"/>
              </a:ext>
            </a:extLst>
          </p:cNvPr>
          <p:cNvCxnSpPr>
            <a:cxnSpLocks/>
          </p:cNvCxnSpPr>
          <p:nvPr userDrawn="1"/>
        </p:nvCxnSpPr>
        <p:spPr>
          <a:xfrm>
            <a:off x="6328824" y="2180861"/>
            <a:ext cx="1248139"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17" name="Titre 116"/>
          <p:cNvSpPr>
            <a:spLocks noGrp="1"/>
          </p:cNvSpPr>
          <p:nvPr>
            <p:ph type="title" hasCustomPrompt="1"/>
          </p:nvPr>
        </p:nvSpPr>
        <p:spPr>
          <a:xfrm>
            <a:off x="6232814" y="1316766"/>
            <a:ext cx="5719837" cy="2496277"/>
          </a:xfrm>
          <a:prstGeom prst="rect">
            <a:avLst/>
          </a:prstGeom>
        </p:spPr>
        <p:txBody>
          <a:bodyPr anchor="ctr">
            <a:normAutofit/>
          </a:bodyPr>
          <a:lstStyle>
            <a:lvl1pPr algn="l">
              <a:lnSpc>
                <a:spcPts val="6667"/>
              </a:lnSpc>
              <a:defRPr lang="fr-FR" sz="3733" b="1" kern="1200" cap="none" baseline="0" dirty="0">
                <a:solidFill>
                  <a:schemeClr val="tx1"/>
                </a:solidFill>
                <a:latin typeface="Segoe UI" panose="020B0502040204020203" pitchFamily="34" charset="0"/>
                <a:ea typeface="+mn-ea"/>
                <a:cs typeface="Segoe UI" panose="020B0502040204020203" pitchFamily="34" charset="0"/>
              </a:defRPr>
            </a:lvl1pPr>
          </a:lstStyle>
          <a:p>
            <a:r>
              <a:rPr lang="fr-FR"/>
              <a:t>Q &amp; A </a:t>
            </a:r>
          </a:p>
        </p:txBody>
      </p:sp>
      <p:pic>
        <p:nvPicPr>
          <p:cNvPr id="5" name="Image 4">
            <a:extLst>
              <a:ext uri="{FF2B5EF4-FFF2-40B4-BE49-F238E27FC236}">
                <a16:creationId xmlns:a16="http://schemas.microsoft.com/office/drawing/2014/main" id="{6CBB0BCA-87BF-4A48-B267-883E039F37DF}"/>
              </a:ext>
            </a:extLst>
          </p:cNvPr>
          <p:cNvPicPr>
            <a:picLocks noChangeAspect="1"/>
          </p:cNvPicPr>
          <p:nvPr userDrawn="1"/>
        </p:nvPicPr>
        <p:blipFill rotWithShape="1">
          <a:blip r:embed="rId2" cstate="email">
            <a:biLevel thresh="25000"/>
            <a:extLst>
              <a:ext uri="{28A0092B-C50C-407E-A947-70E740481C1C}">
                <a14:useLocalDpi xmlns:a14="http://schemas.microsoft.com/office/drawing/2010/main"/>
              </a:ext>
            </a:extLst>
          </a:blip>
          <a:srcRect/>
          <a:stretch/>
        </p:blipFill>
        <p:spPr>
          <a:xfrm>
            <a:off x="1103446" y="1028734"/>
            <a:ext cx="3648405" cy="4590511"/>
          </a:xfrm>
          <a:prstGeom prst="rect">
            <a:avLst/>
          </a:prstGeom>
        </p:spPr>
      </p:pic>
      <p:sp>
        <p:nvSpPr>
          <p:cNvPr id="6" name="ZoneTexte 5">
            <a:extLst>
              <a:ext uri="{FF2B5EF4-FFF2-40B4-BE49-F238E27FC236}">
                <a16:creationId xmlns:a16="http://schemas.microsoft.com/office/drawing/2014/main" id="{E50CBCD7-C634-B541-81B2-4818A3BB6DDC}"/>
              </a:ext>
            </a:extLst>
          </p:cNvPr>
          <p:cNvSpPr txBox="1"/>
          <p:nvPr userDrawn="1"/>
        </p:nvSpPr>
        <p:spPr>
          <a:xfrm>
            <a:off x="9036424" y="2079812"/>
            <a:ext cx="0" cy="0"/>
          </a:xfrm>
          <a:prstGeom prst="rect">
            <a:avLst/>
          </a:prstGeom>
          <a:noFill/>
        </p:spPr>
        <p:txBody>
          <a:bodyPr wrap="none" lIns="48000" tIns="48000" rIns="48000" bIns="48000" rtlCol="0">
            <a:noAutofit/>
          </a:bodyPr>
          <a:lstStyle/>
          <a:p>
            <a:endParaRPr lang="fr-FR" sz="2400">
              <a:latin typeface="Segoe UI" panose="020B0502040204020203" pitchFamily="34" charset="0"/>
              <a:cs typeface="Segoe UI" panose="020B0502040204020203" pitchFamily="34" charset="0"/>
            </a:endParaRPr>
          </a:p>
        </p:txBody>
      </p:sp>
      <p:pic>
        <p:nvPicPr>
          <p:cNvPr id="7" name="Image 6">
            <a:extLst>
              <a:ext uri="{FF2B5EF4-FFF2-40B4-BE49-F238E27FC236}">
                <a16:creationId xmlns:a16="http://schemas.microsoft.com/office/drawing/2014/main" id="{64BFBCD1-6B74-49FD-B6EA-DAAEB6D0BB8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7816" t="28445" r="18054" b="30115"/>
          <a:stretch/>
        </p:blipFill>
        <p:spPr>
          <a:xfrm>
            <a:off x="10860721" y="235285"/>
            <a:ext cx="1008992" cy="421556"/>
          </a:xfrm>
          <a:prstGeom prst="rect">
            <a:avLst/>
          </a:prstGeom>
        </p:spPr>
      </p:pic>
    </p:spTree>
    <p:extLst>
      <p:ext uri="{BB962C8B-B14F-4D97-AF65-F5344CB8AC3E}">
        <p14:creationId xmlns:p14="http://schemas.microsoft.com/office/powerpoint/2010/main" val="39652754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2.xml><?xml version="1.0" encoding="utf-8"?>
<p:sldLayout xmlns:a="http://schemas.openxmlformats.org/drawingml/2006/main" xmlns:r="http://schemas.openxmlformats.org/officeDocument/2006/relationships" xmlns:p="http://schemas.openxmlformats.org/presentationml/2006/main" showMasterSp="0" userDrawn="1">
  <p:cSld name="Fond bleu libre">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lvl1pPr>
              <a:defRPr>
                <a:solidFill>
                  <a:schemeClr val="bg1"/>
                </a:solidFill>
              </a:defRPr>
            </a:lvl1pPr>
          </a:lstStyle>
          <a:p>
            <a:r>
              <a:rPr lang="en-US"/>
              <a:t>Confidential |  August 2019</a:t>
            </a:r>
            <a:endParaRPr lang="fr-FR"/>
          </a:p>
        </p:txBody>
      </p:sp>
      <p:sp>
        <p:nvSpPr>
          <p:cNvPr id="4" name="Espace réservé du numéro de diapositive 3"/>
          <p:cNvSpPr>
            <a:spLocks noGrp="1"/>
          </p:cNvSpPr>
          <p:nvPr>
            <p:ph type="sldNum" sz="quarter" idx="11"/>
          </p:nvPr>
        </p:nvSpPr>
        <p:spPr/>
        <p:txBody>
          <a:bodyPr/>
          <a:lstStyle>
            <a:lvl1pPr algn="l">
              <a:defRPr/>
            </a:lvl1pPr>
          </a:lstStyle>
          <a:p>
            <a:fld id="{72F7D735-2684-4015-BC38-8C62B24B466E}" type="slidenum">
              <a:rPr lang="fr-FR" smtClean="0"/>
              <a:pPr/>
              <a:t>‹N°›</a:t>
            </a:fld>
            <a:endParaRPr lang="fr-FR"/>
          </a:p>
        </p:txBody>
      </p:sp>
      <p:pic>
        <p:nvPicPr>
          <p:cNvPr id="6" name="Image 5">
            <a:extLst>
              <a:ext uri="{FF2B5EF4-FFF2-40B4-BE49-F238E27FC236}">
                <a16:creationId xmlns:a16="http://schemas.microsoft.com/office/drawing/2014/main" id="{00B7E36B-BB2C-004C-B1AB-A85BBE08335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075" y="6167565"/>
            <a:ext cx="1221599" cy="789827"/>
          </a:xfrm>
          <a:prstGeom prst="rect">
            <a:avLst/>
          </a:prstGeom>
        </p:spPr>
      </p:pic>
    </p:spTree>
    <p:extLst>
      <p:ext uri="{BB962C8B-B14F-4D97-AF65-F5344CB8AC3E}">
        <p14:creationId xmlns:p14="http://schemas.microsoft.com/office/powerpoint/2010/main" val="2023945645"/>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showMasterSp="0" userDrawn="1">
  <p:cSld name="1_Verbatim">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30E94D76-7FEC-4647-AC3A-26E514D7910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075" y="6167565"/>
            <a:ext cx="1221599" cy="789827"/>
          </a:xfrm>
          <a:prstGeom prst="rect">
            <a:avLst/>
          </a:prstGeom>
        </p:spPr>
      </p:pic>
    </p:spTree>
    <p:extLst>
      <p:ext uri="{BB962C8B-B14F-4D97-AF65-F5344CB8AC3E}">
        <p14:creationId xmlns:p14="http://schemas.microsoft.com/office/powerpoint/2010/main" val="3273069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4.xml><?xml version="1.0" encoding="utf-8"?>
<p:sldLayout xmlns:a="http://schemas.openxmlformats.org/drawingml/2006/main" xmlns:r="http://schemas.openxmlformats.org/officeDocument/2006/relationships" xmlns:p="http://schemas.openxmlformats.org/presentationml/2006/main" showMasterSp="0" type="title" preserve="1">
  <p:cSld name="Ouverture style 1">
    <p:bg>
      <p:bgPr>
        <a:solidFill>
          <a:schemeClr val="tx2"/>
        </a:solid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1642897" y="1640470"/>
            <a:ext cx="7405432" cy="2114297"/>
          </a:xfrm>
        </p:spPr>
        <p:txBody>
          <a:bodyPr anchor="b"/>
          <a:lstStyle>
            <a:lvl1pPr algn="l">
              <a:lnSpc>
                <a:spcPct val="110000"/>
              </a:lnSpc>
              <a:defRPr sz="6500">
                <a:solidFill>
                  <a:schemeClr val="bg1"/>
                </a:solidFill>
              </a:defRPr>
            </a:lvl1pPr>
          </a:lstStyle>
          <a:p>
            <a:r>
              <a:rPr lang="fr-FR"/>
              <a:t>Modifiez le style du titre</a:t>
            </a:r>
          </a:p>
        </p:txBody>
      </p:sp>
      <p:sp>
        <p:nvSpPr>
          <p:cNvPr id="3" name="Sous-titre 2"/>
          <p:cNvSpPr>
            <a:spLocks noGrp="1"/>
          </p:cNvSpPr>
          <p:nvPr>
            <p:ph type="subTitle" idx="1"/>
          </p:nvPr>
        </p:nvSpPr>
        <p:spPr>
          <a:xfrm>
            <a:off x="1642898" y="4149080"/>
            <a:ext cx="7405433" cy="975845"/>
          </a:xfrm>
        </p:spPr>
        <p:txBody>
          <a:bodyPr/>
          <a:lstStyle>
            <a:lvl1pPr marL="0" indent="0" algn="l">
              <a:lnSpc>
                <a:spcPct val="110000"/>
              </a:lnSpc>
              <a:buNone/>
              <a:defRPr sz="3000">
                <a:solidFill>
                  <a:schemeClr val="bg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fr-FR"/>
              <a:t>Modifiez le style des sous-titres du masque</a:t>
            </a:r>
          </a:p>
        </p:txBody>
      </p:sp>
      <p:sp>
        <p:nvSpPr>
          <p:cNvPr id="5" name="Espace réservé du pied de page 4"/>
          <p:cNvSpPr>
            <a:spLocks noGrp="1"/>
          </p:cNvSpPr>
          <p:nvPr>
            <p:ph type="ftr" sz="quarter" idx="11"/>
          </p:nvPr>
        </p:nvSpPr>
        <p:spPr>
          <a:xfrm>
            <a:off x="1642897" y="6166981"/>
            <a:ext cx="6552000" cy="184667"/>
          </a:xfrm>
        </p:spPr>
        <p:txBody>
          <a:bodyPr/>
          <a:lstStyle>
            <a:lvl1pPr>
              <a:defRPr sz="1200"/>
            </a:lvl1pPr>
          </a:lstStyle>
          <a:p>
            <a:r>
              <a:rPr lang="fr-FR"/>
              <a:t>Niveau de confidentialité  |  JJ/MM/AAAA  |  Présentateur</a:t>
            </a:r>
          </a:p>
        </p:txBody>
      </p:sp>
      <p:pic>
        <p:nvPicPr>
          <p:cNvPr id="6" name="Imag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321780" y="5856297"/>
            <a:ext cx="1440000" cy="680731"/>
          </a:xfrm>
          <a:prstGeom prst="rect">
            <a:avLst/>
          </a:prstGeom>
        </p:spPr>
      </p:pic>
      <p:pic>
        <p:nvPicPr>
          <p:cNvPr id="10" name="Image 9">
            <a:extLst>
              <a:ext uri="{FF2B5EF4-FFF2-40B4-BE49-F238E27FC236}">
                <a16:creationId xmlns:a16="http://schemas.microsoft.com/office/drawing/2014/main" id="{E91FB027-C0FB-4B54-815D-23853F68F63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24192" y="-1136570"/>
            <a:ext cx="4085733" cy="5773572"/>
          </a:xfrm>
          <a:prstGeom prst="rect">
            <a:avLst/>
          </a:prstGeom>
        </p:spPr>
      </p:pic>
    </p:spTree>
    <p:extLst>
      <p:ext uri="{BB962C8B-B14F-4D97-AF65-F5344CB8AC3E}">
        <p14:creationId xmlns:p14="http://schemas.microsoft.com/office/powerpoint/2010/main" val="3835176589"/>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showMasterSp="0" type="title" preserve="1">
  <p:cSld name="1_Ouverture style 1">
    <p:bg>
      <p:bgPr>
        <a:solidFill>
          <a:schemeClr val="tx2"/>
        </a:solid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1642897" y="1640470"/>
            <a:ext cx="7405432" cy="2114297"/>
          </a:xfrm>
        </p:spPr>
        <p:txBody>
          <a:bodyPr anchor="b"/>
          <a:lstStyle>
            <a:lvl1pPr algn="l">
              <a:lnSpc>
                <a:spcPct val="110000"/>
              </a:lnSpc>
              <a:defRPr sz="6500">
                <a:solidFill>
                  <a:schemeClr val="bg1"/>
                </a:solidFill>
              </a:defRPr>
            </a:lvl1pPr>
          </a:lstStyle>
          <a:p>
            <a:r>
              <a:rPr lang="fr-FR"/>
              <a:t>Modifiez le style du titre</a:t>
            </a:r>
          </a:p>
        </p:txBody>
      </p:sp>
      <p:sp>
        <p:nvSpPr>
          <p:cNvPr id="3" name="Sous-titre 2"/>
          <p:cNvSpPr>
            <a:spLocks noGrp="1"/>
          </p:cNvSpPr>
          <p:nvPr>
            <p:ph type="subTitle" idx="1"/>
          </p:nvPr>
        </p:nvSpPr>
        <p:spPr>
          <a:xfrm>
            <a:off x="1642898" y="4149080"/>
            <a:ext cx="7405433" cy="975845"/>
          </a:xfrm>
        </p:spPr>
        <p:txBody>
          <a:bodyPr/>
          <a:lstStyle>
            <a:lvl1pPr marL="0" indent="0" algn="l">
              <a:lnSpc>
                <a:spcPct val="110000"/>
              </a:lnSpc>
              <a:buNone/>
              <a:defRPr sz="3000">
                <a:solidFill>
                  <a:schemeClr val="bg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fr-FR"/>
              <a:t>Modifiez le style des sous-titres du masque</a:t>
            </a:r>
          </a:p>
        </p:txBody>
      </p:sp>
      <p:sp>
        <p:nvSpPr>
          <p:cNvPr id="5" name="Espace réservé du pied de page 4"/>
          <p:cNvSpPr>
            <a:spLocks noGrp="1"/>
          </p:cNvSpPr>
          <p:nvPr>
            <p:ph type="ftr" sz="quarter" idx="11"/>
          </p:nvPr>
        </p:nvSpPr>
        <p:spPr>
          <a:xfrm>
            <a:off x="1642897" y="6166981"/>
            <a:ext cx="6552000" cy="184667"/>
          </a:xfrm>
        </p:spPr>
        <p:txBody>
          <a:bodyPr/>
          <a:lstStyle>
            <a:lvl1pPr>
              <a:defRPr sz="1200"/>
            </a:lvl1pPr>
          </a:lstStyle>
          <a:p>
            <a:r>
              <a:rPr lang="fr-FR"/>
              <a:t>Niveau de confidentialité  |  JJ/MM/AAAA  |  Présentateur</a:t>
            </a:r>
          </a:p>
        </p:txBody>
      </p:sp>
      <p:pic>
        <p:nvPicPr>
          <p:cNvPr id="6" name="Imag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321780" y="5856297"/>
            <a:ext cx="1440000" cy="680731"/>
          </a:xfrm>
          <a:prstGeom prst="rect">
            <a:avLst/>
          </a:prstGeom>
        </p:spPr>
      </p:pic>
      <p:pic>
        <p:nvPicPr>
          <p:cNvPr id="7" name="Image 6" descr="Une image contenant horloge, extérieur, jauge, objet&#10;&#10;Description générée automatiquement">
            <a:extLst>
              <a:ext uri="{FF2B5EF4-FFF2-40B4-BE49-F238E27FC236}">
                <a16:creationId xmlns:a16="http://schemas.microsoft.com/office/drawing/2014/main" id="{D2899A9A-E891-4FF3-9081-871183C37B9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528048" y="0"/>
            <a:ext cx="6858000" cy="6858000"/>
          </a:xfrm>
          <a:prstGeom prst="rect">
            <a:avLst/>
          </a:prstGeom>
        </p:spPr>
      </p:pic>
    </p:spTree>
    <p:extLst>
      <p:ext uri="{BB962C8B-B14F-4D97-AF65-F5344CB8AC3E}">
        <p14:creationId xmlns:p14="http://schemas.microsoft.com/office/powerpoint/2010/main" val="1279506890"/>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showMasterSp="0" type="title" preserve="1">
  <p:cSld name="2_Ouverture style 1">
    <p:bg>
      <p:bgPr>
        <a:solidFill>
          <a:schemeClr val="tx2"/>
        </a:solid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1642897" y="1640470"/>
            <a:ext cx="7405432" cy="2114297"/>
          </a:xfrm>
        </p:spPr>
        <p:txBody>
          <a:bodyPr anchor="b"/>
          <a:lstStyle>
            <a:lvl1pPr algn="l">
              <a:lnSpc>
                <a:spcPct val="110000"/>
              </a:lnSpc>
              <a:defRPr sz="6500">
                <a:solidFill>
                  <a:schemeClr val="bg1"/>
                </a:solidFill>
              </a:defRPr>
            </a:lvl1pPr>
          </a:lstStyle>
          <a:p>
            <a:r>
              <a:rPr lang="fr-FR"/>
              <a:t>Modifiez le style du titre</a:t>
            </a:r>
          </a:p>
        </p:txBody>
      </p:sp>
      <p:sp>
        <p:nvSpPr>
          <p:cNvPr id="3" name="Sous-titre 2"/>
          <p:cNvSpPr>
            <a:spLocks noGrp="1"/>
          </p:cNvSpPr>
          <p:nvPr>
            <p:ph type="subTitle" idx="1"/>
          </p:nvPr>
        </p:nvSpPr>
        <p:spPr>
          <a:xfrm>
            <a:off x="1642898" y="4149080"/>
            <a:ext cx="7405433" cy="975845"/>
          </a:xfrm>
        </p:spPr>
        <p:txBody>
          <a:bodyPr/>
          <a:lstStyle>
            <a:lvl1pPr marL="0" indent="0" algn="l">
              <a:lnSpc>
                <a:spcPct val="110000"/>
              </a:lnSpc>
              <a:buNone/>
              <a:defRPr sz="3000">
                <a:solidFill>
                  <a:schemeClr val="bg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fr-FR"/>
              <a:t>Modifiez le style des sous-titres du masque</a:t>
            </a:r>
          </a:p>
        </p:txBody>
      </p:sp>
      <p:sp>
        <p:nvSpPr>
          <p:cNvPr id="5" name="Espace réservé du pied de page 4"/>
          <p:cNvSpPr>
            <a:spLocks noGrp="1"/>
          </p:cNvSpPr>
          <p:nvPr>
            <p:ph type="ftr" sz="quarter" idx="11"/>
          </p:nvPr>
        </p:nvSpPr>
        <p:spPr>
          <a:xfrm>
            <a:off x="1642897" y="6166981"/>
            <a:ext cx="6552000" cy="184667"/>
          </a:xfrm>
        </p:spPr>
        <p:txBody>
          <a:bodyPr/>
          <a:lstStyle>
            <a:lvl1pPr>
              <a:defRPr sz="1200"/>
            </a:lvl1pPr>
          </a:lstStyle>
          <a:p>
            <a:r>
              <a:rPr lang="fr-FR"/>
              <a:t>Niveau de confidentialité  |  JJ/MM/AAAA  |  Présentateur</a:t>
            </a:r>
          </a:p>
        </p:txBody>
      </p:sp>
      <p:pic>
        <p:nvPicPr>
          <p:cNvPr id="6" name="Imag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321780" y="5856297"/>
            <a:ext cx="1440000" cy="680731"/>
          </a:xfrm>
          <a:prstGeom prst="rect">
            <a:avLst/>
          </a:prstGeom>
        </p:spPr>
      </p:pic>
      <p:pic>
        <p:nvPicPr>
          <p:cNvPr id="8" name="Image 7" descr="Une image contenant transport, ballon, aéronef&#10;&#10;Description générée automatiquement">
            <a:extLst>
              <a:ext uri="{FF2B5EF4-FFF2-40B4-BE49-F238E27FC236}">
                <a16:creationId xmlns:a16="http://schemas.microsoft.com/office/drawing/2014/main" id="{9ED32DA0-1C48-48D7-BE7E-13C1E23323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879978" y="-3555774"/>
            <a:ext cx="8185137" cy="11576356"/>
          </a:xfrm>
          <a:prstGeom prst="rect">
            <a:avLst/>
          </a:prstGeom>
        </p:spPr>
      </p:pic>
    </p:spTree>
    <p:extLst>
      <p:ext uri="{BB962C8B-B14F-4D97-AF65-F5344CB8AC3E}">
        <p14:creationId xmlns:p14="http://schemas.microsoft.com/office/powerpoint/2010/main" val="2688230536"/>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showMasterSp="0" type="title" preserve="1">
  <p:cSld name="3_Ouverture style 1">
    <p:bg>
      <p:bgPr>
        <a:solidFill>
          <a:schemeClr val="tx2"/>
        </a:solid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1642897" y="1640470"/>
            <a:ext cx="7405432" cy="2114297"/>
          </a:xfrm>
        </p:spPr>
        <p:txBody>
          <a:bodyPr anchor="b"/>
          <a:lstStyle>
            <a:lvl1pPr algn="l">
              <a:lnSpc>
                <a:spcPct val="110000"/>
              </a:lnSpc>
              <a:defRPr sz="6500">
                <a:solidFill>
                  <a:schemeClr val="bg1"/>
                </a:solidFill>
              </a:defRPr>
            </a:lvl1pPr>
          </a:lstStyle>
          <a:p>
            <a:r>
              <a:rPr lang="fr-FR"/>
              <a:t>Modifiez le style du titre</a:t>
            </a:r>
          </a:p>
        </p:txBody>
      </p:sp>
      <p:sp>
        <p:nvSpPr>
          <p:cNvPr id="3" name="Sous-titre 2"/>
          <p:cNvSpPr>
            <a:spLocks noGrp="1"/>
          </p:cNvSpPr>
          <p:nvPr>
            <p:ph type="subTitle" idx="1"/>
          </p:nvPr>
        </p:nvSpPr>
        <p:spPr>
          <a:xfrm>
            <a:off x="1642898" y="4149080"/>
            <a:ext cx="7405433" cy="975845"/>
          </a:xfrm>
        </p:spPr>
        <p:txBody>
          <a:bodyPr/>
          <a:lstStyle>
            <a:lvl1pPr marL="0" indent="0" algn="l">
              <a:lnSpc>
                <a:spcPct val="110000"/>
              </a:lnSpc>
              <a:buNone/>
              <a:defRPr sz="3000">
                <a:solidFill>
                  <a:schemeClr val="bg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fr-FR"/>
              <a:t>Modifiez le style des sous-titres du masque</a:t>
            </a:r>
          </a:p>
        </p:txBody>
      </p:sp>
      <p:sp>
        <p:nvSpPr>
          <p:cNvPr id="5" name="Espace réservé du pied de page 4"/>
          <p:cNvSpPr>
            <a:spLocks noGrp="1"/>
          </p:cNvSpPr>
          <p:nvPr>
            <p:ph type="ftr" sz="quarter" idx="11"/>
          </p:nvPr>
        </p:nvSpPr>
        <p:spPr>
          <a:xfrm>
            <a:off x="1642897" y="6166981"/>
            <a:ext cx="6552000" cy="184667"/>
          </a:xfrm>
        </p:spPr>
        <p:txBody>
          <a:bodyPr/>
          <a:lstStyle>
            <a:lvl1pPr>
              <a:defRPr sz="1200"/>
            </a:lvl1pPr>
          </a:lstStyle>
          <a:p>
            <a:r>
              <a:rPr lang="fr-FR"/>
              <a:t>Niveau de confidentialité  |  JJ/MM/AAAA  |  Présentateur</a:t>
            </a:r>
          </a:p>
        </p:txBody>
      </p:sp>
      <p:pic>
        <p:nvPicPr>
          <p:cNvPr id="6" name="Imag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321780" y="5856297"/>
            <a:ext cx="1440000" cy="680731"/>
          </a:xfrm>
          <a:prstGeom prst="rect">
            <a:avLst/>
          </a:prstGeom>
        </p:spPr>
      </p:pic>
      <p:pic>
        <p:nvPicPr>
          <p:cNvPr id="7" name="Image 6" descr="Une image contenant objet&#10;&#10;Description générée automatiquement">
            <a:extLst>
              <a:ext uri="{FF2B5EF4-FFF2-40B4-BE49-F238E27FC236}">
                <a16:creationId xmlns:a16="http://schemas.microsoft.com/office/drawing/2014/main" id="{68E386CF-8B2F-43C2-AC75-F032C823C67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544275" y="-387424"/>
            <a:ext cx="2943783" cy="5789440"/>
          </a:xfrm>
          <a:prstGeom prst="rect">
            <a:avLst/>
          </a:prstGeom>
        </p:spPr>
      </p:pic>
    </p:spTree>
    <p:extLst>
      <p:ext uri="{BB962C8B-B14F-4D97-AF65-F5344CB8AC3E}">
        <p14:creationId xmlns:p14="http://schemas.microsoft.com/office/powerpoint/2010/main" val="3492053639"/>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showMasterSp="0" type="title" preserve="1">
  <p:cSld name="Ouverture style 2">
    <p:bg>
      <p:bgPr>
        <a:solidFill>
          <a:schemeClr val="tx2"/>
        </a:solid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925344" y="912711"/>
            <a:ext cx="7402904" cy="2114297"/>
          </a:xfrm>
        </p:spPr>
        <p:txBody>
          <a:bodyPr anchor="b"/>
          <a:lstStyle>
            <a:lvl1pPr algn="l">
              <a:lnSpc>
                <a:spcPct val="110000"/>
              </a:lnSpc>
              <a:defRPr sz="6500">
                <a:solidFill>
                  <a:schemeClr val="bg1"/>
                </a:solidFill>
              </a:defRPr>
            </a:lvl1pPr>
          </a:lstStyle>
          <a:p>
            <a:r>
              <a:rPr lang="fr-FR"/>
              <a:t>Modifiez le style du titre</a:t>
            </a:r>
          </a:p>
        </p:txBody>
      </p:sp>
      <p:sp>
        <p:nvSpPr>
          <p:cNvPr id="3" name="Sous-titre 2"/>
          <p:cNvSpPr>
            <a:spLocks noGrp="1"/>
          </p:cNvSpPr>
          <p:nvPr>
            <p:ph type="subTitle" idx="1"/>
          </p:nvPr>
        </p:nvSpPr>
        <p:spPr>
          <a:xfrm>
            <a:off x="925347" y="3429000"/>
            <a:ext cx="6840759" cy="975845"/>
          </a:xfrm>
        </p:spPr>
        <p:txBody>
          <a:bodyPr/>
          <a:lstStyle>
            <a:lvl1pPr marL="0" indent="0" algn="l">
              <a:lnSpc>
                <a:spcPct val="110000"/>
              </a:lnSpc>
              <a:buNone/>
              <a:defRPr sz="3000">
                <a:solidFill>
                  <a:schemeClr val="bg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fr-FR"/>
              <a:t>Modifiez le style des sous-titres du masque</a:t>
            </a:r>
          </a:p>
        </p:txBody>
      </p:sp>
      <p:sp>
        <p:nvSpPr>
          <p:cNvPr id="5" name="Espace réservé du pied de page 4"/>
          <p:cNvSpPr>
            <a:spLocks noGrp="1"/>
          </p:cNvSpPr>
          <p:nvPr>
            <p:ph type="ftr" sz="quarter" idx="11"/>
          </p:nvPr>
        </p:nvSpPr>
        <p:spPr>
          <a:xfrm>
            <a:off x="925344" y="6166981"/>
            <a:ext cx="6552000" cy="184667"/>
          </a:xfrm>
        </p:spPr>
        <p:txBody>
          <a:bodyPr/>
          <a:lstStyle>
            <a:lvl1pPr>
              <a:defRPr sz="1200"/>
            </a:lvl1pPr>
          </a:lstStyle>
          <a:p>
            <a:r>
              <a:rPr lang="fr-FR"/>
              <a:t>Niveau de confidentialité  |  JJ/MM/AAAA  |  Présentateur</a:t>
            </a:r>
          </a:p>
        </p:txBody>
      </p:sp>
      <p:pic>
        <p:nvPicPr>
          <p:cNvPr id="6" name="Imag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321780" y="5856297"/>
            <a:ext cx="1440000" cy="680731"/>
          </a:xfrm>
          <a:prstGeom prst="rect">
            <a:avLst/>
          </a:prstGeom>
        </p:spPr>
      </p:pic>
      <p:pic>
        <p:nvPicPr>
          <p:cNvPr id="12" name="Image 11">
            <a:extLst>
              <a:ext uri="{FF2B5EF4-FFF2-40B4-BE49-F238E27FC236}">
                <a16:creationId xmlns:a16="http://schemas.microsoft.com/office/drawing/2014/main" id="{F5939C19-4B0C-4B60-B24E-CBA5209CFC1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616282" y="0"/>
            <a:ext cx="3932172" cy="5561856"/>
          </a:xfrm>
          <a:prstGeom prst="rect">
            <a:avLst/>
          </a:prstGeom>
          <a:effectLst>
            <a:outerShdw blurRad="571500" dist="381000" dir="2700000" algn="ctr" rotWithShape="0">
              <a:srgbClr val="000000">
                <a:alpha val="40000"/>
              </a:srgbClr>
            </a:outerShdw>
          </a:effectLst>
        </p:spPr>
      </p:pic>
      <p:pic>
        <p:nvPicPr>
          <p:cNvPr id="14" name="Image 13" descr="Une image contenant objet&#10;&#10;Description générée automatiquement">
            <a:extLst>
              <a:ext uri="{FF2B5EF4-FFF2-40B4-BE49-F238E27FC236}">
                <a16:creationId xmlns:a16="http://schemas.microsoft.com/office/drawing/2014/main" id="{4D4498EC-1775-4519-9B57-1130D4F526C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565811" y="2187624"/>
            <a:ext cx="4848532" cy="6858000"/>
          </a:xfrm>
          <a:prstGeom prst="rect">
            <a:avLst/>
          </a:prstGeom>
          <a:effectLst>
            <a:outerShdw blurRad="571500" dist="381000" dir="2700000" algn="ctr" rotWithShape="0">
              <a:srgbClr val="000000">
                <a:alpha val="40000"/>
              </a:srgbClr>
            </a:outerShdw>
          </a:effectLst>
        </p:spPr>
      </p:pic>
    </p:spTree>
    <p:extLst>
      <p:ext uri="{BB962C8B-B14F-4D97-AF65-F5344CB8AC3E}">
        <p14:creationId xmlns:p14="http://schemas.microsoft.com/office/powerpoint/2010/main" val="435101466"/>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type="title" preserve="1">
  <p:cSld name="Ouverture style 3">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911426" y="1392498"/>
            <a:ext cx="6594017" cy="2114340"/>
          </a:xfrm>
        </p:spPr>
        <p:txBody>
          <a:bodyPr anchor="b"/>
          <a:lstStyle>
            <a:lvl1pPr algn="l">
              <a:lnSpc>
                <a:spcPct val="110000"/>
              </a:lnSpc>
              <a:defRPr sz="6500">
                <a:solidFill>
                  <a:schemeClr val="bg1"/>
                </a:solidFill>
              </a:defRPr>
            </a:lvl1pPr>
          </a:lstStyle>
          <a:p>
            <a:r>
              <a:rPr lang="fr-FR"/>
              <a:t>Modifiez le style du titre</a:t>
            </a:r>
          </a:p>
        </p:txBody>
      </p:sp>
      <p:sp>
        <p:nvSpPr>
          <p:cNvPr id="3" name="Sous-titre 2"/>
          <p:cNvSpPr>
            <a:spLocks noGrp="1"/>
          </p:cNvSpPr>
          <p:nvPr>
            <p:ph type="subTitle" idx="1"/>
          </p:nvPr>
        </p:nvSpPr>
        <p:spPr>
          <a:xfrm>
            <a:off x="911426" y="3952650"/>
            <a:ext cx="7344817" cy="1142364"/>
          </a:xfrm>
        </p:spPr>
        <p:txBody>
          <a:bodyPr/>
          <a:lstStyle>
            <a:lvl1pPr marL="0" indent="0" algn="l">
              <a:lnSpc>
                <a:spcPct val="110000"/>
              </a:lnSpc>
              <a:buNone/>
              <a:defRPr sz="3400">
                <a:solidFill>
                  <a:schemeClr val="bg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fr-FR"/>
              <a:t>Modifiez le style des sous-titres du masque</a:t>
            </a:r>
          </a:p>
        </p:txBody>
      </p:sp>
      <p:sp>
        <p:nvSpPr>
          <p:cNvPr id="5" name="Espace réservé du pied de page 4"/>
          <p:cNvSpPr>
            <a:spLocks noGrp="1"/>
          </p:cNvSpPr>
          <p:nvPr>
            <p:ph type="ftr" sz="quarter" idx="11"/>
          </p:nvPr>
        </p:nvSpPr>
        <p:spPr>
          <a:xfrm>
            <a:off x="911424" y="6166981"/>
            <a:ext cx="6552000" cy="184667"/>
          </a:xfrm>
        </p:spPr>
        <p:txBody>
          <a:bodyPr/>
          <a:lstStyle>
            <a:lvl1pPr>
              <a:defRPr sz="1200">
                <a:solidFill>
                  <a:schemeClr val="tx2"/>
                </a:solidFill>
              </a:defRPr>
            </a:lvl1pPr>
          </a:lstStyle>
          <a:p>
            <a:r>
              <a:rPr lang="fr-FR"/>
              <a:t>Niveau de confidentialité  |  JJ/MM/AAAA  |  Présentateur</a:t>
            </a:r>
          </a:p>
        </p:txBody>
      </p:sp>
      <p:pic>
        <p:nvPicPr>
          <p:cNvPr id="6" name="Imag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321780" y="5856297"/>
            <a:ext cx="1440000" cy="680731"/>
          </a:xfrm>
          <a:prstGeom prst="rect">
            <a:avLst/>
          </a:prstGeom>
        </p:spPr>
      </p:pic>
      <p:pic>
        <p:nvPicPr>
          <p:cNvPr id="9" name="Image 8" descr="Une image contenant accessoire, parapluie, très coloré, ouvrir&#10;&#10;Description générée automatiquement">
            <a:extLst>
              <a:ext uri="{FF2B5EF4-FFF2-40B4-BE49-F238E27FC236}">
                <a16:creationId xmlns:a16="http://schemas.microsoft.com/office/drawing/2014/main" id="{4749F40D-AE9B-4598-9BFD-9BA88E61DA9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096002" y="-1429217"/>
            <a:ext cx="6984777" cy="6984777"/>
          </a:xfrm>
          <a:prstGeom prst="rect">
            <a:avLst/>
          </a:prstGeom>
          <a:effectLst>
            <a:outerShdw blurRad="571500" dist="381000" dir="2700000" algn="ctr" rotWithShape="0">
              <a:srgbClr val="000000">
                <a:alpha val="40000"/>
              </a:srgbClr>
            </a:outerShdw>
          </a:effectLst>
        </p:spPr>
      </p:pic>
    </p:spTree>
    <p:extLst>
      <p:ext uri="{BB962C8B-B14F-4D97-AF65-F5344CB8AC3E}">
        <p14:creationId xmlns:p14="http://schemas.microsoft.com/office/powerpoint/2010/main" val="1179498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ommaire">
    <p:spTree>
      <p:nvGrpSpPr>
        <p:cNvPr id="1" name=""/>
        <p:cNvGrpSpPr/>
        <p:nvPr/>
      </p:nvGrpSpPr>
      <p:grpSpPr>
        <a:xfrm>
          <a:off x="0" y="0"/>
          <a:ext cx="0" cy="0"/>
          <a:chOff x="0" y="0"/>
          <a:chExt cx="0" cy="0"/>
        </a:xfrm>
      </p:grpSpPr>
      <p:sp>
        <p:nvSpPr>
          <p:cNvPr id="10" name="ZoneTexte 9"/>
          <p:cNvSpPr txBox="1"/>
          <p:nvPr userDrawn="1"/>
        </p:nvSpPr>
        <p:spPr>
          <a:xfrm>
            <a:off x="2525590" y="476671"/>
            <a:ext cx="3735757" cy="923330"/>
          </a:xfrm>
          <a:prstGeom prst="rect">
            <a:avLst/>
          </a:prstGeom>
          <a:noFill/>
        </p:spPr>
        <p:txBody>
          <a:bodyPr wrap="none" lIns="36000" tIns="0" rIns="36000" bIns="0" rtlCol="0">
            <a:spAutoFit/>
          </a:bodyPr>
          <a:lstStyle/>
          <a:p>
            <a:r>
              <a:rPr lang="fr-FR" sz="6000" b="1">
                <a:solidFill>
                  <a:schemeClr val="tx1"/>
                </a:solidFill>
              </a:rPr>
              <a:t>Sommaire</a:t>
            </a:r>
          </a:p>
        </p:txBody>
      </p:sp>
      <p:sp>
        <p:nvSpPr>
          <p:cNvPr id="9" name="object 4"/>
          <p:cNvSpPr/>
          <p:nvPr userDrawn="1"/>
        </p:nvSpPr>
        <p:spPr>
          <a:xfrm>
            <a:off x="428" y="1400001"/>
            <a:ext cx="12191144" cy="5457565"/>
          </a:xfrm>
          <a:custGeom>
            <a:avLst/>
            <a:gdLst/>
            <a:ahLst/>
            <a:cxnLst/>
            <a:rect l="l" t="t" r="r" b="b"/>
            <a:pathLst>
              <a:path w="20104100" h="9172575">
                <a:moveTo>
                  <a:pt x="0" y="9172495"/>
                </a:moveTo>
                <a:lnTo>
                  <a:pt x="20104099" y="9172495"/>
                </a:lnTo>
                <a:lnTo>
                  <a:pt x="20104099" y="0"/>
                </a:lnTo>
                <a:lnTo>
                  <a:pt x="0" y="0"/>
                </a:lnTo>
                <a:lnTo>
                  <a:pt x="0" y="9172495"/>
                </a:lnTo>
                <a:close/>
              </a:path>
            </a:pathLst>
          </a:custGeom>
          <a:solidFill>
            <a:schemeClr val="bg2"/>
          </a:solidFill>
          <a:ln>
            <a:noFill/>
          </a:ln>
        </p:spPr>
        <p:txBody>
          <a:bodyPr wrap="square" lIns="0" tIns="0" rIns="0" bIns="0" rtlCol="0"/>
          <a:lstStyle/>
          <a:p>
            <a:endParaRPr sz="662"/>
          </a:p>
        </p:txBody>
      </p:sp>
      <p:sp>
        <p:nvSpPr>
          <p:cNvPr id="3" name="Espace réservé du pied de page 2"/>
          <p:cNvSpPr>
            <a:spLocks noGrp="1"/>
          </p:cNvSpPr>
          <p:nvPr>
            <p:ph type="ftr" sz="quarter" idx="10"/>
          </p:nvPr>
        </p:nvSpPr>
        <p:spPr/>
        <p:txBody>
          <a:bodyPr/>
          <a:lstStyle/>
          <a:p>
            <a:endParaRPr lang="fr-FR"/>
          </a:p>
        </p:txBody>
      </p:sp>
      <p:sp>
        <p:nvSpPr>
          <p:cNvPr id="4" name="Espace réservé du numéro de diapositive 3"/>
          <p:cNvSpPr>
            <a:spLocks noGrp="1"/>
          </p:cNvSpPr>
          <p:nvPr>
            <p:ph type="sldNum" sz="quarter" idx="11"/>
          </p:nvPr>
        </p:nvSpPr>
        <p:spPr/>
        <p:txBody>
          <a:bodyPr/>
          <a:lstStyle>
            <a:lvl1pPr algn="l">
              <a:defRPr/>
            </a:lvl1pPr>
          </a:lstStyle>
          <a:p>
            <a:fld id="{72F7D735-2684-4015-BC38-8C62B24B466E}" type="slidenum">
              <a:rPr lang="fr-FR" smtClean="0"/>
              <a:pPr/>
              <a:t>‹N°›</a:t>
            </a:fld>
            <a:endParaRPr lang="fr-FR"/>
          </a:p>
        </p:txBody>
      </p:sp>
      <p:sp>
        <p:nvSpPr>
          <p:cNvPr id="6" name="Espace réservé du texte 7"/>
          <p:cNvSpPr>
            <a:spLocks noGrp="1"/>
          </p:cNvSpPr>
          <p:nvPr>
            <p:ph type="body" sz="quarter" idx="12"/>
          </p:nvPr>
        </p:nvSpPr>
        <p:spPr>
          <a:xfrm>
            <a:off x="3204249" y="1987890"/>
            <a:ext cx="8292425" cy="1007968"/>
          </a:xfrm>
        </p:spPr>
        <p:txBody>
          <a:bodyPr/>
          <a:lstStyle>
            <a:lvl1pPr marL="0">
              <a:lnSpc>
                <a:spcPct val="110000"/>
              </a:lnSpc>
              <a:spcBef>
                <a:spcPts val="2400"/>
              </a:spcBef>
              <a:spcAft>
                <a:spcPts val="300"/>
              </a:spcAft>
              <a:buFontTx/>
              <a:buNone/>
              <a:defRPr sz="3000" b="1" i="0"/>
            </a:lvl1pPr>
            <a:lvl2pPr marL="0">
              <a:lnSpc>
                <a:spcPct val="100000"/>
              </a:lnSpc>
              <a:spcBef>
                <a:spcPts val="0"/>
              </a:spcBef>
              <a:buFontTx/>
              <a:buNone/>
              <a:defRPr sz="1600" b="0" i="0">
                <a:solidFill>
                  <a:schemeClr val="tx2"/>
                </a:solidFill>
              </a:defRPr>
            </a:lvl2pPr>
            <a:lvl3pPr marL="0">
              <a:buFontTx/>
              <a:buNone/>
              <a:defRPr sz="1600" b="0" i="0"/>
            </a:lvl3pPr>
            <a:lvl4pPr marL="0" indent="0">
              <a:buFontTx/>
              <a:buNone/>
              <a:defRPr sz="1600" b="0" i="0"/>
            </a:lvl4pPr>
            <a:lvl5pPr marL="0" indent="0">
              <a:buFontTx/>
              <a:buNone/>
              <a:defRPr sz="1600" b="0" i="0"/>
            </a:lvl5pPr>
          </a:lstStyle>
          <a:p>
            <a:pPr lvl="0"/>
            <a:r>
              <a:rPr lang="fr-FR"/>
              <a:t>Cliquez pour modifier les styles du texte du masque</a:t>
            </a:r>
          </a:p>
        </p:txBody>
      </p:sp>
      <p:pic>
        <p:nvPicPr>
          <p:cNvPr id="12" name="Image 11">
            <a:extLst>
              <a:ext uri="{FF2B5EF4-FFF2-40B4-BE49-F238E27FC236}">
                <a16:creationId xmlns:a16="http://schemas.microsoft.com/office/drawing/2014/main" id="{B5B42BA5-A03D-2D47-9B15-60A86126BEC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074" y="6167566"/>
            <a:ext cx="1221598" cy="789826"/>
          </a:xfrm>
          <a:prstGeom prst="rect">
            <a:avLst/>
          </a:prstGeom>
        </p:spPr>
      </p:pic>
      <p:sp>
        <p:nvSpPr>
          <p:cNvPr id="7" name="Espace réservé du texte 7"/>
          <p:cNvSpPr>
            <a:spLocks noGrp="1"/>
          </p:cNvSpPr>
          <p:nvPr>
            <p:ph type="body" sz="quarter" idx="13" hasCustomPrompt="1"/>
          </p:nvPr>
        </p:nvSpPr>
        <p:spPr>
          <a:xfrm>
            <a:off x="2592461" y="1987890"/>
            <a:ext cx="515132" cy="461665"/>
          </a:xfrm>
        </p:spPr>
        <p:txBody>
          <a:bodyPr wrap="none"/>
          <a:lstStyle>
            <a:lvl1pPr marL="0" algn="r">
              <a:buFontTx/>
              <a:buNone/>
              <a:defRPr sz="3000" b="1" i="0">
                <a:solidFill>
                  <a:schemeClr val="tx1"/>
                </a:solidFill>
              </a:defRPr>
            </a:lvl1pPr>
            <a:lvl2pPr marL="0">
              <a:buFontTx/>
              <a:buNone/>
              <a:defRPr sz="1600" b="0" i="0">
                <a:solidFill>
                  <a:schemeClr val="tx2"/>
                </a:solidFill>
              </a:defRPr>
            </a:lvl2pPr>
            <a:lvl3pPr marL="0">
              <a:buFontTx/>
              <a:buNone/>
              <a:defRPr sz="1600" b="0" i="0"/>
            </a:lvl3pPr>
            <a:lvl4pPr marL="0" indent="0">
              <a:buFontTx/>
              <a:buNone/>
              <a:defRPr sz="1600" b="0" i="0"/>
            </a:lvl4pPr>
            <a:lvl5pPr marL="0" indent="0">
              <a:buFontTx/>
              <a:buNone/>
              <a:defRPr sz="1600" b="0" i="0"/>
            </a:lvl5pPr>
          </a:lstStyle>
          <a:p>
            <a:pPr lvl="0"/>
            <a:r>
              <a:rPr lang="fr-FR"/>
              <a:t>00</a:t>
            </a:r>
          </a:p>
        </p:txBody>
      </p:sp>
    </p:spTree>
    <p:extLst>
      <p:ext uri="{BB962C8B-B14F-4D97-AF65-F5344CB8AC3E}">
        <p14:creationId xmlns:p14="http://schemas.microsoft.com/office/powerpoint/2010/main" val="3448720182"/>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e + Aplat à gauche">
    <p:spTree>
      <p:nvGrpSpPr>
        <p:cNvPr id="1" name=""/>
        <p:cNvGrpSpPr/>
        <p:nvPr/>
      </p:nvGrpSpPr>
      <p:grpSpPr>
        <a:xfrm>
          <a:off x="0" y="0"/>
          <a:ext cx="0" cy="0"/>
          <a:chOff x="0" y="0"/>
          <a:chExt cx="0" cy="0"/>
        </a:xfrm>
      </p:grpSpPr>
      <p:sp>
        <p:nvSpPr>
          <p:cNvPr id="7" name="Rectangle 6"/>
          <p:cNvSpPr/>
          <p:nvPr userDrawn="1"/>
        </p:nvSpPr>
        <p:spPr>
          <a:xfrm>
            <a:off x="0" y="621384"/>
            <a:ext cx="6168008" cy="623661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p:txBody>
          <a:bodyPr/>
          <a:lstStyle/>
          <a:p>
            <a:r>
              <a:rPr lang="fr-FR"/>
              <a:t>Cliquez et modifiez le titre</a:t>
            </a:r>
          </a:p>
        </p:txBody>
      </p:sp>
      <p:sp>
        <p:nvSpPr>
          <p:cNvPr id="5" name="Espace réservé du pied de page 4"/>
          <p:cNvSpPr>
            <a:spLocks noGrp="1"/>
          </p:cNvSpPr>
          <p:nvPr>
            <p:ph type="ftr" sz="quarter" idx="11"/>
          </p:nvPr>
        </p:nvSpPr>
        <p:spPr/>
        <p:txBody>
          <a:bodyPr/>
          <a:lstStyle/>
          <a:p>
            <a:endParaRPr lang="fr-FR"/>
          </a:p>
        </p:txBody>
      </p:sp>
      <p:sp>
        <p:nvSpPr>
          <p:cNvPr id="8" name="Espace réservé du texte 7"/>
          <p:cNvSpPr>
            <a:spLocks noGrp="1"/>
          </p:cNvSpPr>
          <p:nvPr>
            <p:ph type="body" sz="quarter" idx="12" hasCustomPrompt="1"/>
          </p:nvPr>
        </p:nvSpPr>
        <p:spPr>
          <a:xfrm>
            <a:off x="6852084" y="1376772"/>
            <a:ext cx="4644516" cy="1940531"/>
          </a:xfrm>
        </p:spPr>
        <p:txBody>
          <a:bodyPr/>
          <a:lstStyle>
            <a:lvl1pPr>
              <a:defRPr/>
            </a:lvl1pPr>
            <a:lvl2pPr>
              <a:defRPr/>
            </a:lvl2pPr>
            <a:lvl3pPr>
              <a:defRPr/>
            </a:lvl3pPr>
            <a:lvl4pPr>
              <a:defRPr/>
            </a:lvl4pPr>
            <a:lvl5pPr>
              <a:defRPr/>
            </a:lvl5pPr>
            <a:lvl6pPr>
              <a:defRPr/>
            </a:lvl6pPr>
          </a:lstStyle>
          <a:p>
            <a:r>
              <a:rPr lang="fr-FR"/>
              <a:t>Titre de premier niveau</a:t>
            </a:r>
          </a:p>
          <a:p>
            <a:pPr lvl="1"/>
            <a:r>
              <a:rPr lang="fr-FR"/>
              <a:t>Titre de niveau 2</a:t>
            </a:r>
          </a:p>
          <a:p>
            <a:pPr lvl="2"/>
            <a:r>
              <a:rPr lang="fr-FR"/>
              <a:t>Introduction, texte courant, </a:t>
            </a:r>
            <a:r>
              <a:rPr lang="fr-FR" u="sng"/>
              <a:t>niveau</a:t>
            </a:r>
            <a:r>
              <a:rPr lang="fr-FR"/>
              <a:t> 3</a:t>
            </a:r>
          </a:p>
          <a:p>
            <a:pPr lvl="3"/>
            <a:r>
              <a:rPr lang="fr-FR"/>
              <a:t>Liste à puces, énumération, niveau 4</a:t>
            </a:r>
          </a:p>
          <a:p>
            <a:pPr lvl="4"/>
            <a:r>
              <a:rPr lang="fr-FR"/>
              <a:t>Liste à puces, énumération, niveau 5</a:t>
            </a:r>
          </a:p>
          <a:p>
            <a:pPr lvl="5"/>
            <a:r>
              <a:rPr lang="fr-FR"/>
              <a:t>Liste à puces, énumération, niveau 6</a:t>
            </a:r>
          </a:p>
        </p:txBody>
      </p:sp>
      <p:sp>
        <p:nvSpPr>
          <p:cNvPr id="3" name="Espace réservé du numéro de diapositive 2"/>
          <p:cNvSpPr>
            <a:spLocks noGrp="1"/>
          </p:cNvSpPr>
          <p:nvPr>
            <p:ph type="sldNum" sz="quarter" idx="13"/>
          </p:nvPr>
        </p:nvSpPr>
        <p:spPr/>
        <p:txBody>
          <a:bodyPr/>
          <a:lstStyle>
            <a:lvl1pPr algn="l">
              <a:defRPr/>
            </a:lvl1pPr>
          </a:lstStyle>
          <a:p>
            <a:fld id="{72F7D735-2684-4015-BC38-8C62B24B466E}" type="slidenum">
              <a:rPr lang="fr-FR" smtClean="0"/>
              <a:pPr/>
              <a:t>‹N°›</a:t>
            </a:fld>
            <a:endParaRPr lang="fr-FR"/>
          </a:p>
        </p:txBody>
      </p:sp>
    </p:spTree>
    <p:extLst>
      <p:ext uri="{BB962C8B-B14F-4D97-AF65-F5344CB8AC3E}">
        <p14:creationId xmlns:p14="http://schemas.microsoft.com/office/powerpoint/2010/main" val="1373917286"/>
      </p:ext>
    </p:extLst>
  </p:cSld>
  <p:clrMapOvr>
    <a:masterClrMapping/>
  </p:clrMapOvr>
  <p:transition>
    <p:fade/>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itle" preserve="1">
  <p:cSld name="1_Ouverture style 3">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911426" y="1392498"/>
            <a:ext cx="6594017" cy="2114340"/>
          </a:xfrm>
        </p:spPr>
        <p:txBody>
          <a:bodyPr anchor="b"/>
          <a:lstStyle>
            <a:lvl1pPr algn="l">
              <a:lnSpc>
                <a:spcPct val="110000"/>
              </a:lnSpc>
              <a:defRPr sz="6500">
                <a:solidFill>
                  <a:schemeClr val="bg1"/>
                </a:solidFill>
              </a:defRPr>
            </a:lvl1pPr>
          </a:lstStyle>
          <a:p>
            <a:r>
              <a:rPr lang="fr-FR"/>
              <a:t>Modifiez le style du titre</a:t>
            </a:r>
          </a:p>
        </p:txBody>
      </p:sp>
      <p:sp>
        <p:nvSpPr>
          <p:cNvPr id="3" name="Sous-titre 2"/>
          <p:cNvSpPr>
            <a:spLocks noGrp="1"/>
          </p:cNvSpPr>
          <p:nvPr>
            <p:ph type="subTitle" idx="1"/>
          </p:nvPr>
        </p:nvSpPr>
        <p:spPr>
          <a:xfrm>
            <a:off x="911426" y="3952650"/>
            <a:ext cx="7344817" cy="1142364"/>
          </a:xfrm>
        </p:spPr>
        <p:txBody>
          <a:bodyPr/>
          <a:lstStyle>
            <a:lvl1pPr marL="0" indent="0" algn="l">
              <a:lnSpc>
                <a:spcPct val="110000"/>
              </a:lnSpc>
              <a:buNone/>
              <a:defRPr sz="3400">
                <a:solidFill>
                  <a:schemeClr val="bg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fr-FR"/>
              <a:t>Modifiez le style des sous-titres du masque</a:t>
            </a:r>
          </a:p>
        </p:txBody>
      </p:sp>
      <p:sp>
        <p:nvSpPr>
          <p:cNvPr id="5" name="Espace réservé du pied de page 4"/>
          <p:cNvSpPr>
            <a:spLocks noGrp="1"/>
          </p:cNvSpPr>
          <p:nvPr>
            <p:ph type="ftr" sz="quarter" idx="11"/>
          </p:nvPr>
        </p:nvSpPr>
        <p:spPr>
          <a:xfrm>
            <a:off x="911424" y="6166981"/>
            <a:ext cx="6552000" cy="184667"/>
          </a:xfrm>
        </p:spPr>
        <p:txBody>
          <a:bodyPr/>
          <a:lstStyle>
            <a:lvl1pPr>
              <a:defRPr sz="1200">
                <a:solidFill>
                  <a:schemeClr val="tx2"/>
                </a:solidFill>
              </a:defRPr>
            </a:lvl1pPr>
          </a:lstStyle>
          <a:p>
            <a:r>
              <a:rPr lang="fr-FR"/>
              <a:t>Niveau de confidentialité  |  JJ/MM/AAAA  |  Présentateur</a:t>
            </a:r>
          </a:p>
        </p:txBody>
      </p:sp>
      <p:pic>
        <p:nvPicPr>
          <p:cNvPr id="6" name="Imag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321780" y="5856297"/>
            <a:ext cx="1440000" cy="680731"/>
          </a:xfrm>
          <a:prstGeom prst="rect">
            <a:avLst/>
          </a:prstGeom>
        </p:spPr>
      </p:pic>
      <p:pic>
        <p:nvPicPr>
          <p:cNvPr id="7" name="Image 6" descr="Une image contenant objet&#10;&#10;Description générée automatiquement">
            <a:extLst>
              <a:ext uri="{FF2B5EF4-FFF2-40B4-BE49-F238E27FC236}">
                <a16:creationId xmlns:a16="http://schemas.microsoft.com/office/drawing/2014/main" id="{A0250CAE-2E2F-43CD-BAD5-5EFFC13E229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04113" y="188640"/>
            <a:ext cx="4855907" cy="6858000"/>
          </a:xfrm>
          <a:prstGeom prst="rect">
            <a:avLst/>
          </a:prstGeom>
        </p:spPr>
      </p:pic>
    </p:spTree>
    <p:extLst>
      <p:ext uri="{BB962C8B-B14F-4D97-AF65-F5344CB8AC3E}">
        <p14:creationId xmlns:p14="http://schemas.microsoft.com/office/powerpoint/2010/main" val="1726468236"/>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preserve="1" userDrawn="1">
  <p:cSld name="Sommaire">
    <p:spTree>
      <p:nvGrpSpPr>
        <p:cNvPr id="1" name=""/>
        <p:cNvGrpSpPr/>
        <p:nvPr/>
      </p:nvGrpSpPr>
      <p:grpSpPr>
        <a:xfrm>
          <a:off x="0" y="0"/>
          <a:ext cx="0" cy="0"/>
          <a:chOff x="0" y="0"/>
          <a:chExt cx="0" cy="0"/>
        </a:xfrm>
      </p:grpSpPr>
      <p:sp>
        <p:nvSpPr>
          <p:cNvPr id="10" name="ZoneTexte 9"/>
          <p:cNvSpPr txBox="1"/>
          <p:nvPr userDrawn="1"/>
        </p:nvSpPr>
        <p:spPr>
          <a:xfrm>
            <a:off x="2525591" y="476672"/>
            <a:ext cx="3735757" cy="923330"/>
          </a:xfrm>
          <a:prstGeom prst="rect">
            <a:avLst/>
          </a:prstGeom>
          <a:noFill/>
        </p:spPr>
        <p:txBody>
          <a:bodyPr wrap="none" lIns="36000" tIns="0" rIns="36000" bIns="0" rtlCol="0">
            <a:spAutoFit/>
          </a:bodyPr>
          <a:lstStyle/>
          <a:p>
            <a:r>
              <a:rPr lang="fr-FR" sz="6000" b="1">
                <a:solidFill>
                  <a:schemeClr val="tx1"/>
                </a:solidFill>
              </a:rPr>
              <a:t>Sommaire</a:t>
            </a:r>
          </a:p>
        </p:txBody>
      </p:sp>
      <p:sp>
        <p:nvSpPr>
          <p:cNvPr id="9" name="object 4"/>
          <p:cNvSpPr/>
          <p:nvPr userDrawn="1"/>
        </p:nvSpPr>
        <p:spPr>
          <a:xfrm>
            <a:off x="428" y="1400001"/>
            <a:ext cx="12191144" cy="5457565"/>
          </a:xfrm>
          <a:custGeom>
            <a:avLst/>
            <a:gdLst/>
            <a:ahLst/>
            <a:cxnLst/>
            <a:rect l="l" t="t" r="r" b="b"/>
            <a:pathLst>
              <a:path w="20104100" h="9172575">
                <a:moveTo>
                  <a:pt x="0" y="9172495"/>
                </a:moveTo>
                <a:lnTo>
                  <a:pt x="20104099" y="9172495"/>
                </a:lnTo>
                <a:lnTo>
                  <a:pt x="20104099" y="0"/>
                </a:lnTo>
                <a:lnTo>
                  <a:pt x="0" y="0"/>
                </a:lnTo>
                <a:lnTo>
                  <a:pt x="0" y="9172495"/>
                </a:lnTo>
                <a:close/>
              </a:path>
            </a:pathLst>
          </a:custGeom>
          <a:solidFill>
            <a:schemeClr val="bg2"/>
          </a:solidFill>
          <a:ln>
            <a:noFill/>
          </a:ln>
        </p:spPr>
        <p:txBody>
          <a:bodyPr wrap="square" lIns="0" tIns="0" rIns="0" bIns="0" rtlCol="0"/>
          <a:lstStyle/>
          <a:p>
            <a:endParaRPr sz="663"/>
          </a:p>
        </p:txBody>
      </p:sp>
      <p:sp>
        <p:nvSpPr>
          <p:cNvPr id="3" name="Espace réservé du pied de page 2"/>
          <p:cNvSpPr>
            <a:spLocks noGrp="1"/>
          </p:cNvSpPr>
          <p:nvPr>
            <p:ph type="ftr" sz="quarter" idx="10"/>
          </p:nvPr>
        </p:nvSpPr>
        <p:spPr/>
        <p:txBody>
          <a:bodyPr/>
          <a:lstStyle/>
          <a:p>
            <a:r>
              <a:rPr lang="fr-FR"/>
              <a:t>Niveau de confidentialité  |  JJ/MM/AAAA  |  Présentateur</a:t>
            </a:r>
          </a:p>
        </p:txBody>
      </p:sp>
      <p:sp>
        <p:nvSpPr>
          <p:cNvPr id="4" name="Espace réservé du numéro de diapositive 3"/>
          <p:cNvSpPr>
            <a:spLocks noGrp="1"/>
          </p:cNvSpPr>
          <p:nvPr>
            <p:ph type="sldNum" sz="quarter" idx="11"/>
          </p:nvPr>
        </p:nvSpPr>
        <p:spPr/>
        <p:txBody>
          <a:bodyPr/>
          <a:lstStyle>
            <a:lvl1pPr algn="l">
              <a:defRPr/>
            </a:lvl1pPr>
          </a:lstStyle>
          <a:p>
            <a:fld id="{72F7D735-2684-4015-BC38-8C62B24B466E}" type="slidenum">
              <a:rPr lang="fr-FR" smtClean="0"/>
              <a:pPr/>
              <a:t>‹N°›</a:t>
            </a:fld>
            <a:endParaRPr lang="fr-FR"/>
          </a:p>
        </p:txBody>
      </p:sp>
      <p:sp>
        <p:nvSpPr>
          <p:cNvPr id="6" name="Espace réservé du texte 7"/>
          <p:cNvSpPr>
            <a:spLocks noGrp="1"/>
          </p:cNvSpPr>
          <p:nvPr>
            <p:ph type="body" sz="quarter" idx="12"/>
          </p:nvPr>
        </p:nvSpPr>
        <p:spPr>
          <a:xfrm>
            <a:off x="3204252" y="1987891"/>
            <a:ext cx="8292425" cy="1007968"/>
          </a:xfrm>
        </p:spPr>
        <p:txBody>
          <a:bodyPr/>
          <a:lstStyle>
            <a:lvl1pPr marL="0">
              <a:lnSpc>
                <a:spcPct val="110000"/>
              </a:lnSpc>
              <a:spcBef>
                <a:spcPts val="2400"/>
              </a:spcBef>
              <a:spcAft>
                <a:spcPts val="300"/>
              </a:spcAft>
              <a:buFontTx/>
              <a:buNone/>
              <a:defRPr sz="3000" b="1" i="0"/>
            </a:lvl1pPr>
            <a:lvl2pPr marL="0">
              <a:lnSpc>
                <a:spcPct val="100000"/>
              </a:lnSpc>
              <a:spcBef>
                <a:spcPts val="0"/>
              </a:spcBef>
              <a:buFontTx/>
              <a:buNone/>
              <a:defRPr sz="1600" b="0" i="0">
                <a:solidFill>
                  <a:schemeClr val="tx2"/>
                </a:solidFill>
              </a:defRPr>
            </a:lvl2pPr>
            <a:lvl3pPr marL="0">
              <a:buFontTx/>
              <a:buNone/>
              <a:defRPr sz="1600" b="0" i="0"/>
            </a:lvl3pPr>
            <a:lvl4pPr marL="0" indent="0">
              <a:buFontTx/>
              <a:buNone/>
              <a:defRPr sz="1600" b="0" i="0"/>
            </a:lvl4pPr>
            <a:lvl5pPr marL="0" indent="0">
              <a:buFontTx/>
              <a:buNone/>
              <a:defRPr sz="1600" b="0" i="0"/>
            </a:lvl5pPr>
          </a:lstStyle>
          <a:p>
            <a:pPr lvl="0"/>
            <a:r>
              <a:rPr lang="fr-FR"/>
              <a:t>Cliquez pour modifier les styles du texte du masque</a:t>
            </a:r>
          </a:p>
        </p:txBody>
      </p:sp>
      <p:pic>
        <p:nvPicPr>
          <p:cNvPr id="12" name="Image 11">
            <a:extLst>
              <a:ext uri="{FF2B5EF4-FFF2-40B4-BE49-F238E27FC236}">
                <a16:creationId xmlns:a16="http://schemas.microsoft.com/office/drawing/2014/main" id="{B5B42BA5-A03D-2D47-9B15-60A86126BEC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075" y="6167565"/>
            <a:ext cx="1221599" cy="789827"/>
          </a:xfrm>
          <a:prstGeom prst="rect">
            <a:avLst/>
          </a:prstGeom>
        </p:spPr>
      </p:pic>
      <p:sp>
        <p:nvSpPr>
          <p:cNvPr id="7" name="Espace réservé du texte 7"/>
          <p:cNvSpPr>
            <a:spLocks noGrp="1"/>
          </p:cNvSpPr>
          <p:nvPr>
            <p:ph type="body" sz="quarter" idx="13" hasCustomPrompt="1"/>
          </p:nvPr>
        </p:nvSpPr>
        <p:spPr>
          <a:xfrm>
            <a:off x="2592461" y="1987892"/>
            <a:ext cx="515132" cy="468013"/>
          </a:xfrm>
        </p:spPr>
        <p:txBody>
          <a:bodyPr wrap="none"/>
          <a:lstStyle>
            <a:lvl1pPr marL="0" algn="r">
              <a:buFontTx/>
              <a:buNone/>
              <a:defRPr sz="3000" b="1" i="0">
                <a:solidFill>
                  <a:schemeClr val="tx1"/>
                </a:solidFill>
              </a:defRPr>
            </a:lvl1pPr>
            <a:lvl2pPr marL="0">
              <a:buFontTx/>
              <a:buNone/>
              <a:defRPr sz="1600" b="0" i="0">
                <a:solidFill>
                  <a:schemeClr val="tx2"/>
                </a:solidFill>
              </a:defRPr>
            </a:lvl2pPr>
            <a:lvl3pPr marL="0">
              <a:buFontTx/>
              <a:buNone/>
              <a:defRPr sz="1600" b="0" i="0"/>
            </a:lvl3pPr>
            <a:lvl4pPr marL="0" indent="0">
              <a:buFontTx/>
              <a:buNone/>
              <a:defRPr sz="1600" b="0" i="0"/>
            </a:lvl4pPr>
            <a:lvl5pPr marL="0" indent="0">
              <a:buFontTx/>
              <a:buNone/>
              <a:defRPr sz="1600" b="0" i="0"/>
            </a:lvl5pPr>
          </a:lstStyle>
          <a:p>
            <a:pPr lvl="0"/>
            <a:r>
              <a:rPr lang="fr-FR"/>
              <a:t>00</a:t>
            </a:r>
          </a:p>
        </p:txBody>
      </p:sp>
    </p:spTree>
    <p:extLst>
      <p:ext uri="{BB962C8B-B14F-4D97-AF65-F5344CB8AC3E}">
        <p14:creationId xmlns:p14="http://schemas.microsoft.com/office/powerpoint/2010/main" val="3660012416"/>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preserve="1" userDrawn="1">
  <p:cSld name="Partie 1">
    <p:bg>
      <p:bgPr>
        <a:solidFill>
          <a:schemeClr val="tx2"/>
        </a:solidFill>
        <a:effectLst/>
      </p:bgPr>
    </p:bg>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215626B3-FE5C-481A-BE7A-272BAAE5CE8D}"/>
              </a:ext>
            </a:extLst>
          </p:cNvPr>
          <p:cNvSpPr txBox="1"/>
          <p:nvPr userDrawn="1"/>
        </p:nvSpPr>
        <p:spPr>
          <a:xfrm>
            <a:off x="-905108" y="1905509"/>
            <a:ext cx="1694943" cy="3046731"/>
          </a:xfrm>
          <a:prstGeom prst="rect">
            <a:avLst/>
          </a:prstGeom>
        </p:spPr>
        <p:txBody>
          <a:bodyPr vert="horz" wrap="squar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ctr"/>
            <a:r>
              <a:rPr lang="fr-FR" sz="21998"/>
              <a:t>0</a:t>
            </a:r>
          </a:p>
        </p:txBody>
      </p:sp>
      <p:sp>
        <p:nvSpPr>
          <p:cNvPr id="8" name="Espace réservé du texte 2">
            <a:extLst>
              <a:ext uri="{FF2B5EF4-FFF2-40B4-BE49-F238E27FC236}">
                <a16:creationId xmlns:a16="http://schemas.microsoft.com/office/drawing/2014/main" id="{22D52CC4-F217-490D-B833-EA778F2881F8}"/>
              </a:ext>
            </a:extLst>
          </p:cNvPr>
          <p:cNvSpPr>
            <a:spLocks noGrp="1"/>
          </p:cNvSpPr>
          <p:nvPr>
            <p:ph type="body" idx="1" hasCustomPrompt="1"/>
          </p:nvPr>
        </p:nvSpPr>
        <p:spPr>
          <a:xfrm>
            <a:off x="701449" y="1905507"/>
            <a:ext cx="1719177" cy="3046988"/>
          </a:xfrm>
        </p:spPr>
        <p:txBody>
          <a:bodyPr wrap="none"/>
          <a:lstStyle>
            <a:lvl1pPr marL="0" indent="0">
              <a:lnSpc>
                <a:spcPct val="90000"/>
              </a:lnSpc>
              <a:buNone/>
              <a:defRPr sz="21998">
                <a:solidFill>
                  <a:schemeClr val="bg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fr-FR"/>
              <a:t>0</a:t>
            </a:r>
          </a:p>
        </p:txBody>
      </p:sp>
      <p:sp>
        <p:nvSpPr>
          <p:cNvPr id="2" name="Titre 1"/>
          <p:cNvSpPr>
            <a:spLocks noGrp="1"/>
          </p:cNvSpPr>
          <p:nvPr>
            <p:ph type="title" hasCustomPrompt="1"/>
          </p:nvPr>
        </p:nvSpPr>
        <p:spPr>
          <a:xfrm>
            <a:off x="3287691" y="2044007"/>
            <a:ext cx="5399167" cy="2769989"/>
          </a:xfrm>
        </p:spPr>
        <p:txBody>
          <a:bodyPr anchor="t" anchorCtr="0"/>
          <a:lstStyle>
            <a:lvl1pPr>
              <a:lnSpc>
                <a:spcPct val="100000"/>
              </a:lnSpc>
              <a:defRPr sz="6000">
                <a:solidFill>
                  <a:schemeClr val="bg1"/>
                </a:solidFill>
              </a:defRPr>
            </a:lvl1pPr>
          </a:lstStyle>
          <a:p>
            <a:r>
              <a:rPr lang="fr-FR"/>
              <a:t>Cliquez et modifiez le titre</a:t>
            </a:r>
          </a:p>
        </p:txBody>
      </p:sp>
      <p:pic>
        <p:nvPicPr>
          <p:cNvPr id="10" name="Image 9" descr="Une image contenant transport, ballon, aéronef&#10;&#10;Description générée automatiquement">
            <a:extLst>
              <a:ext uri="{FF2B5EF4-FFF2-40B4-BE49-F238E27FC236}">
                <a16:creationId xmlns:a16="http://schemas.microsoft.com/office/drawing/2014/main" id="{7D0AF7B9-3C74-417C-960B-EAC2CE9009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18641" y="-2475656"/>
            <a:ext cx="7104112" cy="10047447"/>
          </a:xfrm>
          <a:prstGeom prst="rect">
            <a:avLst/>
          </a:prstGeom>
          <a:effectLst>
            <a:outerShdw blurRad="546100" dist="546100" dir="2700000" algn="ctr" rotWithShape="0">
              <a:srgbClr val="000000">
                <a:alpha val="22000"/>
              </a:srgbClr>
            </a:outerShdw>
          </a:effectLst>
        </p:spPr>
      </p:pic>
    </p:spTree>
    <p:extLst>
      <p:ext uri="{BB962C8B-B14F-4D97-AF65-F5344CB8AC3E}">
        <p14:creationId xmlns:p14="http://schemas.microsoft.com/office/powerpoint/2010/main" val="4128245939"/>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showMasterSp="0" preserve="1" userDrawn="1">
  <p:cSld name="Partie 2">
    <p:bg>
      <p:bgPr>
        <a:solidFill>
          <a:schemeClr val="tx1"/>
        </a:solidFill>
        <a:effectLst/>
      </p:bgPr>
    </p:bg>
    <p:spTree>
      <p:nvGrpSpPr>
        <p:cNvPr id="1" name=""/>
        <p:cNvGrpSpPr/>
        <p:nvPr/>
      </p:nvGrpSpPr>
      <p:grpSpPr>
        <a:xfrm>
          <a:off x="0" y="0"/>
          <a:ext cx="0" cy="0"/>
          <a:chOff x="0" y="0"/>
          <a:chExt cx="0" cy="0"/>
        </a:xfrm>
      </p:grpSpPr>
      <p:sp>
        <p:nvSpPr>
          <p:cNvPr id="11" name="ZoneTexte 10">
            <a:extLst>
              <a:ext uri="{FF2B5EF4-FFF2-40B4-BE49-F238E27FC236}">
                <a16:creationId xmlns:a16="http://schemas.microsoft.com/office/drawing/2014/main" id="{0ABF8980-6186-44F2-AADA-75F9D3BDC71D}"/>
              </a:ext>
            </a:extLst>
          </p:cNvPr>
          <p:cNvSpPr txBox="1"/>
          <p:nvPr userDrawn="1"/>
        </p:nvSpPr>
        <p:spPr>
          <a:xfrm>
            <a:off x="-905108" y="1905509"/>
            <a:ext cx="1694943" cy="3046731"/>
          </a:xfrm>
          <a:prstGeom prst="rect">
            <a:avLst/>
          </a:prstGeom>
        </p:spPr>
        <p:txBody>
          <a:bodyPr vert="horz" wrap="squar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ctr"/>
            <a:r>
              <a:rPr lang="fr-FR" sz="21998"/>
              <a:t>0</a:t>
            </a:r>
          </a:p>
        </p:txBody>
      </p:sp>
      <p:sp>
        <p:nvSpPr>
          <p:cNvPr id="12" name="Espace réservé du texte 2">
            <a:extLst>
              <a:ext uri="{FF2B5EF4-FFF2-40B4-BE49-F238E27FC236}">
                <a16:creationId xmlns:a16="http://schemas.microsoft.com/office/drawing/2014/main" id="{E444C1E1-C4BF-4A0C-A2B7-14B2D167BC89}"/>
              </a:ext>
            </a:extLst>
          </p:cNvPr>
          <p:cNvSpPr>
            <a:spLocks noGrp="1"/>
          </p:cNvSpPr>
          <p:nvPr>
            <p:ph type="body" idx="1" hasCustomPrompt="1"/>
          </p:nvPr>
        </p:nvSpPr>
        <p:spPr>
          <a:xfrm>
            <a:off x="701449" y="1905507"/>
            <a:ext cx="1719177" cy="3046988"/>
          </a:xfrm>
        </p:spPr>
        <p:txBody>
          <a:bodyPr wrap="none"/>
          <a:lstStyle>
            <a:lvl1pPr marL="0" indent="0">
              <a:lnSpc>
                <a:spcPct val="90000"/>
              </a:lnSpc>
              <a:buNone/>
              <a:defRPr sz="21998">
                <a:solidFill>
                  <a:schemeClr val="bg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fr-FR"/>
              <a:t>0</a:t>
            </a:r>
          </a:p>
        </p:txBody>
      </p:sp>
      <p:sp>
        <p:nvSpPr>
          <p:cNvPr id="15" name="Titre 1">
            <a:extLst>
              <a:ext uri="{FF2B5EF4-FFF2-40B4-BE49-F238E27FC236}">
                <a16:creationId xmlns:a16="http://schemas.microsoft.com/office/drawing/2014/main" id="{49A12124-2F53-447C-87FC-85D4F616E7C5}"/>
              </a:ext>
            </a:extLst>
          </p:cNvPr>
          <p:cNvSpPr>
            <a:spLocks noGrp="1"/>
          </p:cNvSpPr>
          <p:nvPr>
            <p:ph type="title" hasCustomPrompt="1"/>
          </p:nvPr>
        </p:nvSpPr>
        <p:spPr>
          <a:xfrm>
            <a:off x="3287691" y="2044007"/>
            <a:ext cx="5399167" cy="2769989"/>
          </a:xfrm>
        </p:spPr>
        <p:txBody>
          <a:bodyPr anchor="t" anchorCtr="0"/>
          <a:lstStyle>
            <a:lvl1pPr>
              <a:lnSpc>
                <a:spcPct val="100000"/>
              </a:lnSpc>
              <a:defRPr sz="6000">
                <a:solidFill>
                  <a:schemeClr val="bg1"/>
                </a:solidFill>
              </a:defRPr>
            </a:lvl1pPr>
          </a:lstStyle>
          <a:p>
            <a:r>
              <a:rPr lang="fr-FR"/>
              <a:t>Cliquez et modifiez le titre</a:t>
            </a:r>
          </a:p>
        </p:txBody>
      </p:sp>
      <p:pic>
        <p:nvPicPr>
          <p:cNvPr id="3" name="Image 2" descr="Une image contenant objet d’extérieur, roue à vent&#10;&#10;Description générée automatiquement">
            <a:extLst>
              <a:ext uri="{FF2B5EF4-FFF2-40B4-BE49-F238E27FC236}">
                <a16:creationId xmlns:a16="http://schemas.microsoft.com/office/drawing/2014/main" id="{CC066763-FC55-4C90-855F-E6CF0EAC662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33857" y="188640"/>
            <a:ext cx="4848993" cy="6858000"/>
          </a:xfrm>
          <a:prstGeom prst="rect">
            <a:avLst/>
          </a:prstGeom>
          <a:effectLst>
            <a:outerShdw blurRad="546100" dist="546100" dir="2700000" algn="ctr" rotWithShape="0">
              <a:srgbClr val="000000">
                <a:alpha val="40000"/>
              </a:srgbClr>
            </a:outerShdw>
          </a:effectLst>
        </p:spPr>
      </p:pic>
    </p:spTree>
    <p:extLst>
      <p:ext uri="{BB962C8B-B14F-4D97-AF65-F5344CB8AC3E}">
        <p14:creationId xmlns:p14="http://schemas.microsoft.com/office/powerpoint/2010/main" val="1324010424"/>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showMasterSp="0" preserve="1" userDrawn="1">
  <p:cSld name="Partie 3">
    <p:bg>
      <p:bgPr>
        <a:solidFill>
          <a:schemeClr val="accent1"/>
        </a:solidFill>
        <a:effectLst/>
      </p:bgPr>
    </p:bg>
    <p:spTree>
      <p:nvGrpSpPr>
        <p:cNvPr id="1" name=""/>
        <p:cNvGrpSpPr/>
        <p:nvPr/>
      </p:nvGrpSpPr>
      <p:grpSpPr>
        <a:xfrm>
          <a:off x="0" y="0"/>
          <a:ext cx="0" cy="0"/>
          <a:chOff x="0" y="0"/>
          <a:chExt cx="0" cy="0"/>
        </a:xfrm>
      </p:grpSpPr>
      <p:pic>
        <p:nvPicPr>
          <p:cNvPr id="10" name="Image 9" descr="Une image contenant intérieur&#10;&#10;Description générée automatiquement">
            <a:extLst>
              <a:ext uri="{FF2B5EF4-FFF2-40B4-BE49-F238E27FC236}">
                <a16:creationId xmlns:a16="http://schemas.microsoft.com/office/drawing/2014/main" id="{7A46A32B-04E5-4881-94D1-0B1EADD2F47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92147" y="1458835"/>
            <a:ext cx="5399167" cy="5399167"/>
          </a:xfrm>
          <a:prstGeom prst="rect">
            <a:avLst/>
          </a:prstGeom>
          <a:effectLst>
            <a:outerShdw blurRad="546100" dist="546100" dir="2700000" algn="ctr" rotWithShape="0">
              <a:srgbClr val="000000">
                <a:alpha val="35000"/>
              </a:srgbClr>
            </a:outerShdw>
          </a:effectLst>
        </p:spPr>
      </p:pic>
      <p:sp>
        <p:nvSpPr>
          <p:cNvPr id="15" name="ZoneTexte 14">
            <a:extLst>
              <a:ext uri="{FF2B5EF4-FFF2-40B4-BE49-F238E27FC236}">
                <a16:creationId xmlns:a16="http://schemas.microsoft.com/office/drawing/2014/main" id="{DAF62F58-8384-45A8-9DCC-EE3F1F159C15}"/>
              </a:ext>
            </a:extLst>
          </p:cNvPr>
          <p:cNvSpPr txBox="1"/>
          <p:nvPr userDrawn="1"/>
        </p:nvSpPr>
        <p:spPr>
          <a:xfrm>
            <a:off x="-905108" y="1905509"/>
            <a:ext cx="1694943" cy="3046731"/>
          </a:xfrm>
          <a:prstGeom prst="rect">
            <a:avLst/>
          </a:prstGeom>
        </p:spPr>
        <p:txBody>
          <a:bodyPr vert="horz" wrap="squar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ctr"/>
            <a:r>
              <a:rPr lang="fr-FR" sz="21998"/>
              <a:t>0</a:t>
            </a:r>
          </a:p>
        </p:txBody>
      </p:sp>
      <p:sp>
        <p:nvSpPr>
          <p:cNvPr id="16" name="Espace réservé du texte 2">
            <a:extLst>
              <a:ext uri="{FF2B5EF4-FFF2-40B4-BE49-F238E27FC236}">
                <a16:creationId xmlns:a16="http://schemas.microsoft.com/office/drawing/2014/main" id="{1D7119B3-8AA8-4890-BD9E-74955F6EF4F3}"/>
              </a:ext>
            </a:extLst>
          </p:cNvPr>
          <p:cNvSpPr>
            <a:spLocks noGrp="1"/>
          </p:cNvSpPr>
          <p:nvPr>
            <p:ph type="body" idx="1" hasCustomPrompt="1"/>
          </p:nvPr>
        </p:nvSpPr>
        <p:spPr>
          <a:xfrm>
            <a:off x="701449" y="1905507"/>
            <a:ext cx="1719177" cy="3046988"/>
          </a:xfrm>
        </p:spPr>
        <p:txBody>
          <a:bodyPr wrap="none"/>
          <a:lstStyle>
            <a:lvl1pPr marL="0" indent="0">
              <a:lnSpc>
                <a:spcPct val="90000"/>
              </a:lnSpc>
              <a:buNone/>
              <a:defRPr sz="21998">
                <a:solidFill>
                  <a:schemeClr val="bg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fr-FR"/>
              <a:t>0</a:t>
            </a:r>
          </a:p>
        </p:txBody>
      </p:sp>
      <p:sp>
        <p:nvSpPr>
          <p:cNvPr id="19" name="Titre 1">
            <a:extLst>
              <a:ext uri="{FF2B5EF4-FFF2-40B4-BE49-F238E27FC236}">
                <a16:creationId xmlns:a16="http://schemas.microsoft.com/office/drawing/2014/main" id="{868FB4A5-273B-4DFA-A845-CEAA965A3A9B}"/>
              </a:ext>
            </a:extLst>
          </p:cNvPr>
          <p:cNvSpPr>
            <a:spLocks noGrp="1"/>
          </p:cNvSpPr>
          <p:nvPr>
            <p:ph type="title" hasCustomPrompt="1"/>
          </p:nvPr>
        </p:nvSpPr>
        <p:spPr>
          <a:xfrm>
            <a:off x="3287691" y="2044007"/>
            <a:ext cx="5399167" cy="2769989"/>
          </a:xfrm>
        </p:spPr>
        <p:txBody>
          <a:bodyPr anchor="t" anchorCtr="0"/>
          <a:lstStyle>
            <a:lvl1pPr>
              <a:lnSpc>
                <a:spcPct val="100000"/>
              </a:lnSpc>
              <a:defRPr sz="6000">
                <a:solidFill>
                  <a:schemeClr val="bg1"/>
                </a:solidFill>
              </a:defRPr>
            </a:lvl1pPr>
          </a:lstStyle>
          <a:p>
            <a:r>
              <a:rPr lang="fr-FR"/>
              <a:t>Cliquez et modifiez le titre</a:t>
            </a:r>
          </a:p>
        </p:txBody>
      </p:sp>
    </p:spTree>
    <p:extLst>
      <p:ext uri="{BB962C8B-B14F-4D97-AF65-F5344CB8AC3E}">
        <p14:creationId xmlns:p14="http://schemas.microsoft.com/office/powerpoint/2010/main" val="431167921"/>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preserve="1" userDrawn="1">
  <p:cSld name="Partie 4">
    <p:bg>
      <p:bgPr>
        <a:solidFill>
          <a:schemeClr val="tx2"/>
        </a:solidFill>
        <a:effectLst/>
      </p:bgPr>
    </p:bg>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06B0A09E-35B6-4059-B7FF-BC7C21D50B44}"/>
              </a:ext>
            </a:extLst>
          </p:cNvPr>
          <p:cNvSpPr txBox="1"/>
          <p:nvPr userDrawn="1"/>
        </p:nvSpPr>
        <p:spPr>
          <a:xfrm>
            <a:off x="-905108" y="1905509"/>
            <a:ext cx="1694943" cy="3046731"/>
          </a:xfrm>
          <a:prstGeom prst="rect">
            <a:avLst/>
          </a:prstGeom>
        </p:spPr>
        <p:txBody>
          <a:bodyPr vert="horz" wrap="squar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ctr"/>
            <a:r>
              <a:rPr lang="fr-FR" sz="21998"/>
              <a:t>0</a:t>
            </a:r>
          </a:p>
        </p:txBody>
      </p:sp>
      <p:sp>
        <p:nvSpPr>
          <p:cNvPr id="15" name="Espace réservé du texte 2">
            <a:extLst>
              <a:ext uri="{FF2B5EF4-FFF2-40B4-BE49-F238E27FC236}">
                <a16:creationId xmlns:a16="http://schemas.microsoft.com/office/drawing/2014/main" id="{B2E8E25A-2815-4C9C-8F89-93BD18BAC821}"/>
              </a:ext>
            </a:extLst>
          </p:cNvPr>
          <p:cNvSpPr>
            <a:spLocks noGrp="1"/>
          </p:cNvSpPr>
          <p:nvPr>
            <p:ph type="body" idx="1" hasCustomPrompt="1"/>
          </p:nvPr>
        </p:nvSpPr>
        <p:spPr>
          <a:xfrm>
            <a:off x="701449" y="1905507"/>
            <a:ext cx="1719177" cy="3046988"/>
          </a:xfrm>
        </p:spPr>
        <p:txBody>
          <a:bodyPr wrap="none"/>
          <a:lstStyle>
            <a:lvl1pPr marL="0" indent="0">
              <a:lnSpc>
                <a:spcPct val="90000"/>
              </a:lnSpc>
              <a:buNone/>
              <a:defRPr sz="21998">
                <a:solidFill>
                  <a:schemeClr val="bg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fr-FR"/>
              <a:t>0</a:t>
            </a:r>
          </a:p>
        </p:txBody>
      </p:sp>
      <p:sp>
        <p:nvSpPr>
          <p:cNvPr id="18" name="Titre 1">
            <a:extLst>
              <a:ext uri="{FF2B5EF4-FFF2-40B4-BE49-F238E27FC236}">
                <a16:creationId xmlns:a16="http://schemas.microsoft.com/office/drawing/2014/main" id="{42753BE9-4C5C-4992-BA29-7B95E4705653}"/>
              </a:ext>
            </a:extLst>
          </p:cNvPr>
          <p:cNvSpPr>
            <a:spLocks noGrp="1"/>
          </p:cNvSpPr>
          <p:nvPr>
            <p:ph type="title" hasCustomPrompt="1"/>
          </p:nvPr>
        </p:nvSpPr>
        <p:spPr>
          <a:xfrm>
            <a:off x="3287691" y="2044007"/>
            <a:ext cx="5399167" cy="2769989"/>
          </a:xfrm>
        </p:spPr>
        <p:txBody>
          <a:bodyPr anchor="t" anchorCtr="0"/>
          <a:lstStyle>
            <a:lvl1pPr>
              <a:lnSpc>
                <a:spcPct val="100000"/>
              </a:lnSpc>
              <a:defRPr sz="6000">
                <a:solidFill>
                  <a:schemeClr val="bg1"/>
                </a:solidFill>
              </a:defRPr>
            </a:lvl1pPr>
          </a:lstStyle>
          <a:p>
            <a:r>
              <a:rPr lang="fr-FR"/>
              <a:t>Cliquez et modifiez le titre</a:t>
            </a:r>
          </a:p>
        </p:txBody>
      </p:sp>
      <p:pic>
        <p:nvPicPr>
          <p:cNvPr id="4" name="Image 3">
            <a:extLst>
              <a:ext uri="{FF2B5EF4-FFF2-40B4-BE49-F238E27FC236}">
                <a16:creationId xmlns:a16="http://schemas.microsoft.com/office/drawing/2014/main" id="{EE4AC5FA-4AD6-4079-983E-ECECC7B4EFB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88089" y="-655183"/>
            <a:ext cx="5780435" cy="8168363"/>
          </a:xfrm>
          <a:prstGeom prst="rect">
            <a:avLst/>
          </a:prstGeom>
          <a:effectLst>
            <a:outerShdw blurRad="546100" dist="546100" dir="2700000" algn="ctr" rotWithShape="0">
              <a:srgbClr val="000000">
                <a:alpha val="40000"/>
              </a:srgbClr>
            </a:outerShdw>
          </a:effectLst>
        </p:spPr>
      </p:pic>
    </p:spTree>
    <p:extLst>
      <p:ext uri="{BB962C8B-B14F-4D97-AF65-F5344CB8AC3E}">
        <p14:creationId xmlns:p14="http://schemas.microsoft.com/office/powerpoint/2010/main" val="2583926819"/>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preserve="1" userDrawn="1">
  <p:cSld name="Partie 5">
    <p:bg>
      <p:bgPr>
        <a:solidFill>
          <a:schemeClr val="tx1"/>
        </a:solidFill>
        <a:effectLst/>
      </p:bgPr>
    </p:bg>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BC65FCEB-1FF8-494C-BCED-A6867D3DBB0C}"/>
              </a:ext>
            </a:extLst>
          </p:cNvPr>
          <p:cNvSpPr txBox="1"/>
          <p:nvPr userDrawn="1"/>
        </p:nvSpPr>
        <p:spPr>
          <a:xfrm>
            <a:off x="-905108" y="1905509"/>
            <a:ext cx="1694943" cy="3046731"/>
          </a:xfrm>
          <a:prstGeom prst="rect">
            <a:avLst/>
          </a:prstGeom>
        </p:spPr>
        <p:txBody>
          <a:bodyPr vert="horz" wrap="squar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ctr"/>
            <a:r>
              <a:rPr lang="fr-FR" sz="21998"/>
              <a:t>0</a:t>
            </a:r>
          </a:p>
        </p:txBody>
      </p:sp>
      <p:sp>
        <p:nvSpPr>
          <p:cNvPr id="10" name="Espace réservé du texte 2">
            <a:extLst>
              <a:ext uri="{FF2B5EF4-FFF2-40B4-BE49-F238E27FC236}">
                <a16:creationId xmlns:a16="http://schemas.microsoft.com/office/drawing/2014/main" id="{F9F03104-F936-47E2-91EC-68F3C86837A0}"/>
              </a:ext>
            </a:extLst>
          </p:cNvPr>
          <p:cNvSpPr>
            <a:spLocks noGrp="1"/>
          </p:cNvSpPr>
          <p:nvPr>
            <p:ph type="body" idx="1" hasCustomPrompt="1"/>
          </p:nvPr>
        </p:nvSpPr>
        <p:spPr>
          <a:xfrm>
            <a:off x="701449" y="1905507"/>
            <a:ext cx="1719177" cy="3046988"/>
          </a:xfrm>
        </p:spPr>
        <p:txBody>
          <a:bodyPr wrap="none"/>
          <a:lstStyle>
            <a:lvl1pPr marL="0" indent="0">
              <a:lnSpc>
                <a:spcPct val="90000"/>
              </a:lnSpc>
              <a:buNone/>
              <a:defRPr sz="21998">
                <a:solidFill>
                  <a:schemeClr val="bg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fr-FR"/>
              <a:t>0</a:t>
            </a:r>
          </a:p>
        </p:txBody>
      </p:sp>
      <p:sp>
        <p:nvSpPr>
          <p:cNvPr id="17" name="Titre 1">
            <a:extLst>
              <a:ext uri="{FF2B5EF4-FFF2-40B4-BE49-F238E27FC236}">
                <a16:creationId xmlns:a16="http://schemas.microsoft.com/office/drawing/2014/main" id="{E74D9AF1-7357-409F-8C16-EA13836B16E3}"/>
              </a:ext>
            </a:extLst>
          </p:cNvPr>
          <p:cNvSpPr>
            <a:spLocks noGrp="1"/>
          </p:cNvSpPr>
          <p:nvPr>
            <p:ph type="title" hasCustomPrompt="1"/>
          </p:nvPr>
        </p:nvSpPr>
        <p:spPr>
          <a:xfrm>
            <a:off x="3287691" y="2044007"/>
            <a:ext cx="5399167" cy="2769989"/>
          </a:xfrm>
        </p:spPr>
        <p:txBody>
          <a:bodyPr anchor="t" anchorCtr="0"/>
          <a:lstStyle>
            <a:lvl1pPr>
              <a:lnSpc>
                <a:spcPct val="100000"/>
              </a:lnSpc>
              <a:defRPr sz="6000">
                <a:solidFill>
                  <a:schemeClr val="bg1"/>
                </a:solidFill>
              </a:defRPr>
            </a:lvl1pPr>
          </a:lstStyle>
          <a:p>
            <a:r>
              <a:rPr lang="fr-FR"/>
              <a:t>Cliquez et modifiez le titre</a:t>
            </a:r>
          </a:p>
        </p:txBody>
      </p:sp>
      <p:pic>
        <p:nvPicPr>
          <p:cNvPr id="3" name="Image 2">
            <a:extLst>
              <a:ext uri="{FF2B5EF4-FFF2-40B4-BE49-F238E27FC236}">
                <a16:creationId xmlns:a16="http://schemas.microsoft.com/office/drawing/2014/main" id="{04CD3A66-74E8-4327-8DF1-D03C4071E36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63983" y="112465"/>
            <a:ext cx="4848532" cy="6858000"/>
          </a:xfrm>
          <a:prstGeom prst="rect">
            <a:avLst/>
          </a:prstGeom>
          <a:effectLst>
            <a:outerShdw blurRad="546100" dist="546100" dir="2700000" algn="ctr" rotWithShape="0">
              <a:srgbClr val="000000">
                <a:alpha val="40000"/>
              </a:srgbClr>
            </a:outerShdw>
          </a:effectLst>
        </p:spPr>
      </p:pic>
    </p:spTree>
    <p:extLst>
      <p:ext uri="{BB962C8B-B14F-4D97-AF65-F5344CB8AC3E}">
        <p14:creationId xmlns:p14="http://schemas.microsoft.com/office/powerpoint/2010/main" val="933327155"/>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showMasterSp="0" preserve="1" userDrawn="1">
  <p:cSld name="Partie 6">
    <p:bg>
      <p:bgPr>
        <a:solidFill>
          <a:schemeClr val="accent1"/>
        </a:solidFill>
        <a:effectLst/>
      </p:bgPr>
    </p:bg>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18630CB5-6DBB-47AA-9DA2-D82683250FDD}"/>
              </a:ext>
            </a:extLst>
          </p:cNvPr>
          <p:cNvSpPr txBox="1"/>
          <p:nvPr userDrawn="1"/>
        </p:nvSpPr>
        <p:spPr>
          <a:xfrm>
            <a:off x="-905108" y="1905509"/>
            <a:ext cx="1694943" cy="3046731"/>
          </a:xfrm>
          <a:prstGeom prst="rect">
            <a:avLst/>
          </a:prstGeom>
        </p:spPr>
        <p:txBody>
          <a:bodyPr vert="horz" wrap="squar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ctr"/>
            <a:r>
              <a:rPr lang="fr-FR" sz="21998"/>
              <a:t>0</a:t>
            </a:r>
          </a:p>
        </p:txBody>
      </p:sp>
      <p:sp>
        <p:nvSpPr>
          <p:cNvPr id="10" name="Espace réservé du texte 2">
            <a:extLst>
              <a:ext uri="{FF2B5EF4-FFF2-40B4-BE49-F238E27FC236}">
                <a16:creationId xmlns:a16="http://schemas.microsoft.com/office/drawing/2014/main" id="{1ED938F3-DD40-4BD9-80C9-9540D11C450C}"/>
              </a:ext>
            </a:extLst>
          </p:cNvPr>
          <p:cNvSpPr>
            <a:spLocks noGrp="1"/>
          </p:cNvSpPr>
          <p:nvPr>
            <p:ph type="body" idx="1" hasCustomPrompt="1"/>
          </p:nvPr>
        </p:nvSpPr>
        <p:spPr>
          <a:xfrm>
            <a:off x="701449" y="1905507"/>
            <a:ext cx="1719177" cy="3046988"/>
          </a:xfrm>
        </p:spPr>
        <p:txBody>
          <a:bodyPr wrap="none"/>
          <a:lstStyle>
            <a:lvl1pPr marL="0" indent="0">
              <a:lnSpc>
                <a:spcPct val="90000"/>
              </a:lnSpc>
              <a:buNone/>
              <a:defRPr sz="21998">
                <a:solidFill>
                  <a:schemeClr val="bg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fr-FR"/>
              <a:t>0</a:t>
            </a:r>
          </a:p>
        </p:txBody>
      </p:sp>
      <p:sp>
        <p:nvSpPr>
          <p:cNvPr id="17" name="Titre 1">
            <a:extLst>
              <a:ext uri="{FF2B5EF4-FFF2-40B4-BE49-F238E27FC236}">
                <a16:creationId xmlns:a16="http://schemas.microsoft.com/office/drawing/2014/main" id="{F46A6483-046F-46DA-8BCD-2C3318DB7DD9}"/>
              </a:ext>
            </a:extLst>
          </p:cNvPr>
          <p:cNvSpPr>
            <a:spLocks noGrp="1"/>
          </p:cNvSpPr>
          <p:nvPr>
            <p:ph type="title" hasCustomPrompt="1"/>
          </p:nvPr>
        </p:nvSpPr>
        <p:spPr>
          <a:xfrm>
            <a:off x="3287691" y="2044007"/>
            <a:ext cx="5399167" cy="2769989"/>
          </a:xfrm>
        </p:spPr>
        <p:txBody>
          <a:bodyPr anchor="t" anchorCtr="0"/>
          <a:lstStyle>
            <a:lvl1pPr>
              <a:lnSpc>
                <a:spcPct val="100000"/>
              </a:lnSpc>
              <a:defRPr sz="6000">
                <a:solidFill>
                  <a:schemeClr val="bg1"/>
                </a:solidFill>
              </a:defRPr>
            </a:lvl1pPr>
          </a:lstStyle>
          <a:p>
            <a:r>
              <a:rPr lang="fr-FR"/>
              <a:t>Cliquez et modifiez le titre</a:t>
            </a:r>
          </a:p>
        </p:txBody>
      </p:sp>
      <p:pic>
        <p:nvPicPr>
          <p:cNvPr id="4" name="Image 3" descr="Une image contenant assis, extérieur&#10;&#10;Description générée automatiquement">
            <a:extLst>
              <a:ext uri="{FF2B5EF4-FFF2-40B4-BE49-F238E27FC236}">
                <a16:creationId xmlns:a16="http://schemas.microsoft.com/office/drawing/2014/main" id="{4E2CC966-5410-4CFD-92AF-B21506A0E2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20136" y="-387425"/>
            <a:ext cx="5357621" cy="7578080"/>
          </a:xfrm>
          <a:prstGeom prst="rect">
            <a:avLst/>
          </a:prstGeom>
          <a:effectLst>
            <a:outerShdw blurRad="546100" dist="546100" dir="2700000" algn="ctr" rotWithShape="0">
              <a:srgbClr val="000000">
                <a:alpha val="40000"/>
              </a:srgbClr>
            </a:outerShdw>
          </a:effectLst>
        </p:spPr>
      </p:pic>
    </p:spTree>
    <p:extLst>
      <p:ext uri="{BB962C8B-B14F-4D97-AF65-F5344CB8AC3E}">
        <p14:creationId xmlns:p14="http://schemas.microsoft.com/office/powerpoint/2010/main" val="3019523286"/>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preserve="1" userDrawn="1">
  <p:cSld name="Partie 7">
    <p:bg>
      <p:bgPr>
        <a:solidFill>
          <a:schemeClr val="tx2"/>
        </a:solidFill>
        <a:effectLst/>
      </p:bgPr>
    </p:bg>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18630CB5-6DBB-47AA-9DA2-D82683250FDD}"/>
              </a:ext>
            </a:extLst>
          </p:cNvPr>
          <p:cNvSpPr txBox="1"/>
          <p:nvPr userDrawn="1"/>
        </p:nvSpPr>
        <p:spPr>
          <a:xfrm>
            <a:off x="-905108" y="1905509"/>
            <a:ext cx="1694943" cy="3046731"/>
          </a:xfrm>
          <a:prstGeom prst="rect">
            <a:avLst/>
          </a:prstGeom>
        </p:spPr>
        <p:txBody>
          <a:bodyPr vert="horz" wrap="squar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ctr"/>
            <a:r>
              <a:rPr lang="fr-FR" sz="21998"/>
              <a:t>0</a:t>
            </a:r>
          </a:p>
        </p:txBody>
      </p:sp>
      <p:sp>
        <p:nvSpPr>
          <p:cNvPr id="10" name="Espace réservé du texte 2">
            <a:extLst>
              <a:ext uri="{FF2B5EF4-FFF2-40B4-BE49-F238E27FC236}">
                <a16:creationId xmlns:a16="http://schemas.microsoft.com/office/drawing/2014/main" id="{1ED938F3-DD40-4BD9-80C9-9540D11C450C}"/>
              </a:ext>
            </a:extLst>
          </p:cNvPr>
          <p:cNvSpPr>
            <a:spLocks noGrp="1"/>
          </p:cNvSpPr>
          <p:nvPr>
            <p:ph type="body" idx="1" hasCustomPrompt="1"/>
          </p:nvPr>
        </p:nvSpPr>
        <p:spPr>
          <a:xfrm>
            <a:off x="701449" y="1905507"/>
            <a:ext cx="1719177" cy="3046988"/>
          </a:xfrm>
        </p:spPr>
        <p:txBody>
          <a:bodyPr wrap="none"/>
          <a:lstStyle>
            <a:lvl1pPr marL="0" indent="0">
              <a:lnSpc>
                <a:spcPct val="90000"/>
              </a:lnSpc>
              <a:buNone/>
              <a:defRPr sz="21998">
                <a:solidFill>
                  <a:schemeClr val="bg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fr-FR"/>
              <a:t>0</a:t>
            </a:r>
          </a:p>
        </p:txBody>
      </p:sp>
      <p:sp>
        <p:nvSpPr>
          <p:cNvPr id="17" name="Titre 1">
            <a:extLst>
              <a:ext uri="{FF2B5EF4-FFF2-40B4-BE49-F238E27FC236}">
                <a16:creationId xmlns:a16="http://schemas.microsoft.com/office/drawing/2014/main" id="{F46A6483-046F-46DA-8BCD-2C3318DB7DD9}"/>
              </a:ext>
            </a:extLst>
          </p:cNvPr>
          <p:cNvSpPr>
            <a:spLocks noGrp="1"/>
          </p:cNvSpPr>
          <p:nvPr>
            <p:ph type="title" hasCustomPrompt="1"/>
          </p:nvPr>
        </p:nvSpPr>
        <p:spPr>
          <a:xfrm>
            <a:off x="3287691" y="2044007"/>
            <a:ext cx="5399167" cy="2769989"/>
          </a:xfrm>
        </p:spPr>
        <p:txBody>
          <a:bodyPr anchor="t" anchorCtr="0"/>
          <a:lstStyle>
            <a:lvl1pPr>
              <a:lnSpc>
                <a:spcPct val="100000"/>
              </a:lnSpc>
              <a:defRPr sz="6000">
                <a:solidFill>
                  <a:schemeClr val="bg1"/>
                </a:solidFill>
              </a:defRPr>
            </a:lvl1pPr>
          </a:lstStyle>
          <a:p>
            <a:r>
              <a:rPr lang="fr-FR"/>
              <a:t>Cliquez et modifiez le titre</a:t>
            </a:r>
          </a:p>
        </p:txBody>
      </p:sp>
      <p:pic>
        <p:nvPicPr>
          <p:cNvPr id="3" name="Image 2" descr="Une image contenant accessoire, parapluie, très coloré, ouvrir&#10;&#10;Description générée automatiquement">
            <a:extLst>
              <a:ext uri="{FF2B5EF4-FFF2-40B4-BE49-F238E27FC236}">
                <a16:creationId xmlns:a16="http://schemas.microsoft.com/office/drawing/2014/main" id="{06B1B0BD-2738-4DC4-B820-D510A82919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6600056" y="-1"/>
            <a:ext cx="6858000" cy="6858000"/>
          </a:xfrm>
          <a:prstGeom prst="rect">
            <a:avLst/>
          </a:prstGeom>
          <a:effectLst>
            <a:outerShdw blurRad="558800" dist="546100" dir="2700000" algn="ctr" rotWithShape="0">
              <a:srgbClr val="000000">
                <a:alpha val="22000"/>
              </a:srgbClr>
            </a:outerShdw>
          </a:effectLst>
        </p:spPr>
      </p:pic>
    </p:spTree>
    <p:extLst>
      <p:ext uri="{BB962C8B-B14F-4D97-AF65-F5344CB8AC3E}">
        <p14:creationId xmlns:p14="http://schemas.microsoft.com/office/powerpoint/2010/main" val="1504180333"/>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showMasterSp="0" preserve="1" userDrawn="1">
  <p:cSld name="Partie 8">
    <p:bg>
      <p:bgPr>
        <a:solidFill>
          <a:schemeClr val="tx1"/>
        </a:solidFill>
        <a:effectLst/>
      </p:bgPr>
    </p:bg>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18630CB5-6DBB-47AA-9DA2-D82683250FDD}"/>
              </a:ext>
            </a:extLst>
          </p:cNvPr>
          <p:cNvSpPr txBox="1"/>
          <p:nvPr userDrawn="1"/>
        </p:nvSpPr>
        <p:spPr>
          <a:xfrm>
            <a:off x="-905108" y="1905509"/>
            <a:ext cx="1694943" cy="3046731"/>
          </a:xfrm>
          <a:prstGeom prst="rect">
            <a:avLst/>
          </a:prstGeom>
        </p:spPr>
        <p:txBody>
          <a:bodyPr vert="horz" wrap="squar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ctr"/>
            <a:r>
              <a:rPr lang="fr-FR" sz="21998"/>
              <a:t>0</a:t>
            </a:r>
          </a:p>
        </p:txBody>
      </p:sp>
      <p:sp>
        <p:nvSpPr>
          <p:cNvPr id="10" name="Espace réservé du texte 2">
            <a:extLst>
              <a:ext uri="{FF2B5EF4-FFF2-40B4-BE49-F238E27FC236}">
                <a16:creationId xmlns:a16="http://schemas.microsoft.com/office/drawing/2014/main" id="{1ED938F3-DD40-4BD9-80C9-9540D11C450C}"/>
              </a:ext>
            </a:extLst>
          </p:cNvPr>
          <p:cNvSpPr>
            <a:spLocks noGrp="1"/>
          </p:cNvSpPr>
          <p:nvPr>
            <p:ph type="body" idx="1" hasCustomPrompt="1"/>
          </p:nvPr>
        </p:nvSpPr>
        <p:spPr>
          <a:xfrm>
            <a:off x="701449" y="1905507"/>
            <a:ext cx="1719177" cy="3046988"/>
          </a:xfrm>
        </p:spPr>
        <p:txBody>
          <a:bodyPr wrap="none"/>
          <a:lstStyle>
            <a:lvl1pPr marL="0" indent="0">
              <a:lnSpc>
                <a:spcPct val="90000"/>
              </a:lnSpc>
              <a:buNone/>
              <a:defRPr sz="21998">
                <a:solidFill>
                  <a:schemeClr val="bg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fr-FR"/>
              <a:t>0</a:t>
            </a:r>
          </a:p>
        </p:txBody>
      </p:sp>
      <p:sp>
        <p:nvSpPr>
          <p:cNvPr id="17" name="Titre 1">
            <a:extLst>
              <a:ext uri="{FF2B5EF4-FFF2-40B4-BE49-F238E27FC236}">
                <a16:creationId xmlns:a16="http://schemas.microsoft.com/office/drawing/2014/main" id="{F46A6483-046F-46DA-8BCD-2C3318DB7DD9}"/>
              </a:ext>
            </a:extLst>
          </p:cNvPr>
          <p:cNvSpPr>
            <a:spLocks noGrp="1"/>
          </p:cNvSpPr>
          <p:nvPr>
            <p:ph type="title" hasCustomPrompt="1"/>
          </p:nvPr>
        </p:nvSpPr>
        <p:spPr>
          <a:xfrm>
            <a:off x="3287691" y="2044007"/>
            <a:ext cx="5399167" cy="2769989"/>
          </a:xfrm>
        </p:spPr>
        <p:txBody>
          <a:bodyPr anchor="t" anchorCtr="0"/>
          <a:lstStyle>
            <a:lvl1pPr>
              <a:lnSpc>
                <a:spcPct val="100000"/>
              </a:lnSpc>
              <a:defRPr sz="6000">
                <a:solidFill>
                  <a:schemeClr val="bg1"/>
                </a:solidFill>
              </a:defRPr>
            </a:lvl1pPr>
          </a:lstStyle>
          <a:p>
            <a:r>
              <a:rPr lang="fr-FR"/>
              <a:t>Cliquez et modifiez le titre</a:t>
            </a:r>
          </a:p>
        </p:txBody>
      </p:sp>
      <p:pic>
        <p:nvPicPr>
          <p:cNvPr id="11" name="Image 10">
            <a:extLst>
              <a:ext uri="{FF2B5EF4-FFF2-40B4-BE49-F238E27FC236}">
                <a16:creationId xmlns:a16="http://schemas.microsoft.com/office/drawing/2014/main" id="{0C478A40-E332-4ED0-B0F4-58BB21CD44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04114" y="2"/>
            <a:ext cx="5784636" cy="8182071"/>
          </a:xfrm>
          <a:prstGeom prst="rect">
            <a:avLst/>
          </a:prstGeom>
        </p:spPr>
      </p:pic>
    </p:spTree>
    <p:extLst>
      <p:ext uri="{BB962C8B-B14F-4D97-AF65-F5344CB8AC3E}">
        <p14:creationId xmlns:p14="http://schemas.microsoft.com/office/powerpoint/2010/main" val="4888880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e + Aplat 2/3 à gauche">
    <p:spTree>
      <p:nvGrpSpPr>
        <p:cNvPr id="1" name=""/>
        <p:cNvGrpSpPr/>
        <p:nvPr/>
      </p:nvGrpSpPr>
      <p:grpSpPr>
        <a:xfrm>
          <a:off x="0" y="0"/>
          <a:ext cx="0" cy="0"/>
          <a:chOff x="0" y="0"/>
          <a:chExt cx="0" cy="0"/>
        </a:xfrm>
      </p:grpSpPr>
      <p:sp>
        <p:nvSpPr>
          <p:cNvPr id="7" name="Rectangle 6"/>
          <p:cNvSpPr/>
          <p:nvPr userDrawn="1"/>
        </p:nvSpPr>
        <p:spPr>
          <a:xfrm>
            <a:off x="0" y="597828"/>
            <a:ext cx="7380000" cy="626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p:txBody>
          <a:bodyPr/>
          <a:lstStyle/>
          <a:p>
            <a:r>
              <a:rPr lang="fr-FR"/>
              <a:t>Cliquez et modifiez le titre</a:t>
            </a:r>
          </a:p>
        </p:txBody>
      </p:sp>
      <p:sp>
        <p:nvSpPr>
          <p:cNvPr id="5" name="Espace réservé du pied de page 4"/>
          <p:cNvSpPr>
            <a:spLocks noGrp="1"/>
          </p:cNvSpPr>
          <p:nvPr>
            <p:ph type="ftr" sz="quarter" idx="11"/>
          </p:nvPr>
        </p:nvSpPr>
        <p:spPr/>
        <p:txBody>
          <a:bodyPr/>
          <a:lstStyle>
            <a:lvl1pPr>
              <a:defRPr>
                <a:solidFill>
                  <a:schemeClr val="tx1"/>
                </a:solidFill>
              </a:defRPr>
            </a:lvl1pPr>
          </a:lstStyle>
          <a:p>
            <a:endParaRPr lang="fr-FR"/>
          </a:p>
        </p:txBody>
      </p:sp>
      <p:sp>
        <p:nvSpPr>
          <p:cNvPr id="6" name="Espace réservé du texte 7"/>
          <p:cNvSpPr>
            <a:spLocks noGrp="1"/>
          </p:cNvSpPr>
          <p:nvPr>
            <p:ph type="body" sz="quarter" idx="12" hasCustomPrompt="1"/>
          </p:nvPr>
        </p:nvSpPr>
        <p:spPr>
          <a:xfrm>
            <a:off x="7968208" y="1376772"/>
            <a:ext cx="3528392" cy="2383729"/>
          </a:xfrm>
        </p:spPr>
        <p:txBody>
          <a:bodyPr/>
          <a:lstStyle>
            <a:lvl1pPr>
              <a:defRPr/>
            </a:lvl1pPr>
            <a:lvl2pPr>
              <a:defRPr/>
            </a:lvl2pPr>
            <a:lvl3pPr>
              <a:defRPr/>
            </a:lvl3pPr>
            <a:lvl4pPr>
              <a:defRPr/>
            </a:lvl4pPr>
            <a:lvl5pPr>
              <a:defRPr/>
            </a:lvl5pPr>
            <a:lvl6pPr>
              <a:defRPr/>
            </a:lvl6pPr>
          </a:lstStyle>
          <a:p>
            <a:r>
              <a:rPr lang="fr-FR"/>
              <a:t>Titre de premier niveau</a:t>
            </a:r>
          </a:p>
          <a:p>
            <a:pPr lvl="1"/>
            <a:r>
              <a:rPr lang="fr-FR"/>
              <a:t>Titre de niveau 2</a:t>
            </a:r>
          </a:p>
          <a:p>
            <a:pPr lvl="2"/>
            <a:r>
              <a:rPr lang="fr-FR"/>
              <a:t>Introduction, texte courant, </a:t>
            </a:r>
            <a:r>
              <a:rPr lang="fr-FR" u="sng"/>
              <a:t>niveau</a:t>
            </a:r>
            <a:r>
              <a:rPr lang="fr-FR"/>
              <a:t> 3</a:t>
            </a:r>
          </a:p>
          <a:p>
            <a:pPr lvl="3"/>
            <a:r>
              <a:rPr lang="fr-FR"/>
              <a:t>Liste à puces, énumération, niveau 4</a:t>
            </a:r>
          </a:p>
          <a:p>
            <a:pPr lvl="4"/>
            <a:r>
              <a:rPr lang="fr-FR"/>
              <a:t>Liste à puces, énumération, niveau 5</a:t>
            </a:r>
          </a:p>
          <a:p>
            <a:pPr lvl="5"/>
            <a:r>
              <a:rPr lang="fr-FR"/>
              <a:t>Liste à puces, énumération, niveau 6</a:t>
            </a:r>
          </a:p>
        </p:txBody>
      </p:sp>
      <p:sp>
        <p:nvSpPr>
          <p:cNvPr id="8" name="Espace réservé du numéro de diapositive 7"/>
          <p:cNvSpPr>
            <a:spLocks noGrp="1"/>
          </p:cNvSpPr>
          <p:nvPr>
            <p:ph type="sldNum" sz="quarter" idx="15"/>
          </p:nvPr>
        </p:nvSpPr>
        <p:spPr/>
        <p:txBody>
          <a:bodyPr/>
          <a:lstStyle>
            <a:lvl1pPr algn="l">
              <a:defRPr/>
            </a:lvl1pPr>
          </a:lstStyle>
          <a:p>
            <a:fld id="{72F7D735-2684-4015-BC38-8C62B24B466E}" type="slidenum">
              <a:rPr lang="fr-FR" smtClean="0"/>
              <a:pPr/>
              <a:t>‹N°›</a:t>
            </a:fld>
            <a:endParaRPr lang="fr-FR"/>
          </a:p>
        </p:txBody>
      </p:sp>
    </p:spTree>
    <p:extLst>
      <p:ext uri="{BB962C8B-B14F-4D97-AF65-F5344CB8AC3E}">
        <p14:creationId xmlns:p14="http://schemas.microsoft.com/office/powerpoint/2010/main" val="2377933294"/>
      </p:ext>
    </p:extLst>
  </p:cSld>
  <p:clrMapOvr>
    <a:masterClrMapping/>
  </p:clrMapOvr>
  <p:transition>
    <p:fade/>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preserve="1" userDrawn="1">
  <p:cSld name="Chapitres bleu clair">
    <p:bg>
      <p:bgPr>
        <a:solidFill>
          <a:schemeClr val="accent6">
            <a:lumMod val="90000"/>
          </a:schemeClr>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E3FCC1C-CDB7-4E52-AAA2-3D75C6841A57}"/>
              </a:ext>
            </a:extLst>
          </p:cNvPr>
          <p:cNvSpPr/>
          <p:nvPr userDrawn="1"/>
        </p:nvSpPr>
        <p:spPr>
          <a:xfrm>
            <a:off x="0" y="0"/>
            <a:ext cx="3791744" cy="68580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22" name="Titre 1">
            <a:extLst>
              <a:ext uri="{FF2B5EF4-FFF2-40B4-BE49-F238E27FC236}">
                <a16:creationId xmlns:a16="http://schemas.microsoft.com/office/drawing/2014/main" id="{B423639D-4B26-48E8-B49A-088B0F6C5BF0}"/>
              </a:ext>
            </a:extLst>
          </p:cNvPr>
          <p:cNvSpPr>
            <a:spLocks noGrp="1"/>
          </p:cNvSpPr>
          <p:nvPr>
            <p:ph type="title"/>
          </p:nvPr>
        </p:nvSpPr>
        <p:spPr>
          <a:xfrm>
            <a:off x="4696852" y="1953378"/>
            <a:ext cx="5503605" cy="1846660"/>
          </a:xfrm>
        </p:spPr>
        <p:txBody>
          <a:bodyPr anchor="t"/>
          <a:lstStyle>
            <a:lvl1pPr algn="l">
              <a:lnSpc>
                <a:spcPct val="100000"/>
              </a:lnSpc>
              <a:defRPr sz="6000">
                <a:solidFill>
                  <a:schemeClr val="tx2"/>
                </a:solidFill>
              </a:defRPr>
            </a:lvl1pPr>
          </a:lstStyle>
          <a:p>
            <a:r>
              <a:rPr lang="fr-FR"/>
              <a:t>Modifiez le style du titre</a:t>
            </a:r>
          </a:p>
        </p:txBody>
      </p:sp>
      <p:sp>
        <p:nvSpPr>
          <p:cNvPr id="23" name="ZoneTexte 22">
            <a:extLst>
              <a:ext uri="{FF2B5EF4-FFF2-40B4-BE49-F238E27FC236}">
                <a16:creationId xmlns:a16="http://schemas.microsoft.com/office/drawing/2014/main" id="{4C93027A-14FE-4E6E-9908-8D599D2C15CF}"/>
              </a:ext>
            </a:extLst>
          </p:cNvPr>
          <p:cNvSpPr txBox="1"/>
          <p:nvPr userDrawn="1"/>
        </p:nvSpPr>
        <p:spPr>
          <a:xfrm>
            <a:off x="-905108" y="1905509"/>
            <a:ext cx="1694943" cy="3046731"/>
          </a:xfrm>
          <a:prstGeom prst="rect">
            <a:avLst/>
          </a:prstGeom>
        </p:spPr>
        <p:txBody>
          <a:bodyPr vert="horz" wrap="squar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ctr"/>
            <a:r>
              <a:rPr lang="fr-FR" sz="21998"/>
              <a:t>0</a:t>
            </a:r>
          </a:p>
        </p:txBody>
      </p:sp>
      <p:sp>
        <p:nvSpPr>
          <p:cNvPr id="24" name="Espace réservé du texte 2">
            <a:extLst>
              <a:ext uri="{FF2B5EF4-FFF2-40B4-BE49-F238E27FC236}">
                <a16:creationId xmlns:a16="http://schemas.microsoft.com/office/drawing/2014/main" id="{AE6871A6-FD0E-4D8A-AA01-A6DDABCC263C}"/>
              </a:ext>
            </a:extLst>
          </p:cNvPr>
          <p:cNvSpPr>
            <a:spLocks noGrp="1"/>
          </p:cNvSpPr>
          <p:nvPr>
            <p:ph type="body" idx="1" hasCustomPrompt="1"/>
          </p:nvPr>
        </p:nvSpPr>
        <p:spPr>
          <a:xfrm>
            <a:off x="701449" y="1905507"/>
            <a:ext cx="1719177" cy="3046988"/>
          </a:xfrm>
        </p:spPr>
        <p:txBody>
          <a:bodyPr wrap="none"/>
          <a:lstStyle>
            <a:lvl1pPr marL="0" indent="0">
              <a:lnSpc>
                <a:spcPct val="90000"/>
              </a:lnSpc>
              <a:buNone/>
              <a:defRPr sz="21998">
                <a:solidFill>
                  <a:schemeClr val="bg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fr-FR"/>
              <a:t>0</a:t>
            </a:r>
          </a:p>
        </p:txBody>
      </p:sp>
    </p:spTree>
    <p:extLst>
      <p:ext uri="{BB962C8B-B14F-4D97-AF65-F5344CB8AC3E}">
        <p14:creationId xmlns:p14="http://schemas.microsoft.com/office/powerpoint/2010/main" val="420783314"/>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preserve="1" userDrawn="1">
  <p:cSld name="Chapitres bleu fonce">
    <p:bg>
      <p:bgPr>
        <a:solidFill>
          <a:schemeClr val="accent6">
            <a:lumMod val="90000"/>
          </a:schemeClr>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E3FCC1C-CDB7-4E52-AAA2-3D75C6841A57}"/>
              </a:ext>
            </a:extLst>
          </p:cNvPr>
          <p:cNvSpPr/>
          <p:nvPr userDrawn="1"/>
        </p:nvSpPr>
        <p:spPr>
          <a:xfrm>
            <a:off x="0" y="0"/>
            <a:ext cx="3791744"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6" name="Titre 1">
            <a:extLst>
              <a:ext uri="{FF2B5EF4-FFF2-40B4-BE49-F238E27FC236}">
                <a16:creationId xmlns:a16="http://schemas.microsoft.com/office/drawing/2014/main" id="{46C46136-5BEE-49D7-8B37-D2D34A4EB2DD}"/>
              </a:ext>
            </a:extLst>
          </p:cNvPr>
          <p:cNvSpPr>
            <a:spLocks noGrp="1"/>
          </p:cNvSpPr>
          <p:nvPr>
            <p:ph type="title"/>
          </p:nvPr>
        </p:nvSpPr>
        <p:spPr>
          <a:xfrm>
            <a:off x="4696852" y="1953378"/>
            <a:ext cx="5503605" cy="1846660"/>
          </a:xfrm>
        </p:spPr>
        <p:txBody>
          <a:bodyPr anchor="t"/>
          <a:lstStyle>
            <a:lvl1pPr algn="l">
              <a:lnSpc>
                <a:spcPct val="100000"/>
              </a:lnSpc>
              <a:defRPr sz="6000">
                <a:solidFill>
                  <a:schemeClr val="tx1"/>
                </a:solidFill>
              </a:defRPr>
            </a:lvl1pPr>
          </a:lstStyle>
          <a:p>
            <a:r>
              <a:rPr lang="fr-FR"/>
              <a:t>Modifiez le style du titre</a:t>
            </a:r>
          </a:p>
        </p:txBody>
      </p:sp>
      <p:sp>
        <p:nvSpPr>
          <p:cNvPr id="9" name="ZoneTexte 8">
            <a:extLst>
              <a:ext uri="{FF2B5EF4-FFF2-40B4-BE49-F238E27FC236}">
                <a16:creationId xmlns:a16="http://schemas.microsoft.com/office/drawing/2014/main" id="{ACCDB7C6-253E-497A-89F1-B40E92216E06}"/>
              </a:ext>
            </a:extLst>
          </p:cNvPr>
          <p:cNvSpPr txBox="1"/>
          <p:nvPr userDrawn="1"/>
        </p:nvSpPr>
        <p:spPr>
          <a:xfrm>
            <a:off x="-905108" y="1905509"/>
            <a:ext cx="1694943" cy="3046731"/>
          </a:xfrm>
          <a:prstGeom prst="rect">
            <a:avLst/>
          </a:prstGeom>
        </p:spPr>
        <p:txBody>
          <a:bodyPr vert="horz" wrap="squar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ctr"/>
            <a:r>
              <a:rPr lang="fr-FR" sz="21998"/>
              <a:t>0</a:t>
            </a:r>
          </a:p>
        </p:txBody>
      </p:sp>
      <p:sp>
        <p:nvSpPr>
          <p:cNvPr id="10" name="Espace réservé du texte 2">
            <a:extLst>
              <a:ext uri="{FF2B5EF4-FFF2-40B4-BE49-F238E27FC236}">
                <a16:creationId xmlns:a16="http://schemas.microsoft.com/office/drawing/2014/main" id="{7949A507-6F53-4267-857F-508188E3C991}"/>
              </a:ext>
            </a:extLst>
          </p:cNvPr>
          <p:cNvSpPr>
            <a:spLocks noGrp="1"/>
          </p:cNvSpPr>
          <p:nvPr>
            <p:ph type="body" idx="1" hasCustomPrompt="1"/>
          </p:nvPr>
        </p:nvSpPr>
        <p:spPr>
          <a:xfrm>
            <a:off x="701449" y="1905507"/>
            <a:ext cx="1719177" cy="3046988"/>
          </a:xfrm>
        </p:spPr>
        <p:txBody>
          <a:bodyPr wrap="none"/>
          <a:lstStyle>
            <a:lvl1pPr marL="0" indent="0">
              <a:lnSpc>
                <a:spcPct val="90000"/>
              </a:lnSpc>
              <a:buNone/>
              <a:defRPr sz="21998">
                <a:solidFill>
                  <a:schemeClr val="bg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fr-FR"/>
              <a:t>0</a:t>
            </a:r>
          </a:p>
        </p:txBody>
      </p:sp>
    </p:spTree>
    <p:extLst>
      <p:ext uri="{BB962C8B-B14F-4D97-AF65-F5344CB8AC3E}">
        <p14:creationId xmlns:p14="http://schemas.microsoft.com/office/powerpoint/2010/main" val="1082060192"/>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preserve="1" userDrawn="1">
  <p:cSld name="Chapitres orange">
    <p:bg>
      <p:bgPr>
        <a:solidFill>
          <a:schemeClr val="accent6">
            <a:lumMod val="90000"/>
          </a:schemeClr>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E3FCC1C-CDB7-4E52-AAA2-3D75C6841A57}"/>
              </a:ext>
            </a:extLst>
          </p:cNvPr>
          <p:cNvSpPr/>
          <p:nvPr userDrawn="1"/>
        </p:nvSpPr>
        <p:spPr>
          <a:xfrm>
            <a:off x="0" y="0"/>
            <a:ext cx="3791744" cy="6858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7" name="Titre 1">
            <a:extLst>
              <a:ext uri="{FF2B5EF4-FFF2-40B4-BE49-F238E27FC236}">
                <a16:creationId xmlns:a16="http://schemas.microsoft.com/office/drawing/2014/main" id="{0CD61D2F-2BD6-405E-8C8D-EE44C5F44365}"/>
              </a:ext>
            </a:extLst>
          </p:cNvPr>
          <p:cNvSpPr>
            <a:spLocks noGrp="1"/>
          </p:cNvSpPr>
          <p:nvPr>
            <p:ph type="title"/>
          </p:nvPr>
        </p:nvSpPr>
        <p:spPr>
          <a:xfrm>
            <a:off x="4696852" y="1953378"/>
            <a:ext cx="5503605" cy="1846660"/>
          </a:xfrm>
        </p:spPr>
        <p:txBody>
          <a:bodyPr anchor="t"/>
          <a:lstStyle>
            <a:lvl1pPr algn="l">
              <a:lnSpc>
                <a:spcPct val="100000"/>
              </a:lnSpc>
              <a:defRPr sz="6000">
                <a:solidFill>
                  <a:schemeClr val="accent1"/>
                </a:solidFill>
              </a:defRPr>
            </a:lvl1pPr>
          </a:lstStyle>
          <a:p>
            <a:r>
              <a:rPr lang="fr-FR"/>
              <a:t>Modifiez le style du titre</a:t>
            </a:r>
          </a:p>
        </p:txBody>
      </p:sp>
      <p:sp>
        <p:nvSpPr>
          <p:cNvPr id="10" name="ZoneTexte 9">
            <a:extLst>
              <a:ext uri="{FF2B5EF4-FFF2-40B4-BE49-F238E27FC236}">
                <a16:creationId xmlns:a16="http://schemas.microsoft.com/office/drawing/2014/main" id="{3CC39DD4-DBEF-4F18-A313-379CC09850B9}"/>
              </a:ext>
            </a:extLst>
          </p:cNvPr>
          <p:cNvSpPr txBox="1"/>
          <p:nvPr userDrawn="1"/>
        </p:nvSpPr>
        <p:spPr>
          <a:xfrm>
            <a:off x="-905108" y="1905509"/>
            <a:ext cx="1694943" cy="3046731"/>
          </a:xfrm>
          <a:prstGeom prst="rect">
            <a:avLst/>
          </a:prstGeom>
        </p:spPr>
        <p:txBody>
          <a:bodyPr vert="horz" wrap="squar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ctr"/>
            <a:r>
              <a:rPr lang="fr-FR" sz="21998"/>
              <a:t>0</a:t>
            </a:r>
          </a:p>
        </p:txBody>
      </p:sp>
      <p:sp>
        <p:nvSpPr>
          <p:cNvPr id="11" name="Espace réservé du texte 2">
            <a:extLst>
              <a:ext uri="{FF2B5EF4-FFF2-40B4-BE49-F238E27FC236}">
                <a16:creationId xmlns:a16="http://schemas.microsoft.com/office/drawing/2014/main" id="{C80F5C65-EDBE-4621-906D-A496788FBAA6}"/>
              </a:ext>
            </a:extLst>
          </p:cNvPr>
          <p:cNvSpPr>
            <a:spLocks noGrp="1"/>
          </p:cNvSpPr>
          <p:nvPr>
            <p:ph type="body" idx="1" hasCustomPrompt="1"/>
          </p:nvPr>
        </p:nvSpPr>
        <p:spPr>
          <a:xfrm>
            <a:off x="701449" y="1905507"/>
            <a:ext cx="1719177" cy="3046988"/>
          </a:xfrm>
        </p:spPr>
        <p:txBody>
          <a:bodyPr wrap="none"/>
          <a:lstStyle>
            <a:lvl1pPr marL="0" indent="0">
              <a:lnSpc>
                <a:spcPct val="90000"/>
              </a:lnSpc>
              <a:buNone/>
              <a:defRPr sz="21998">
                <a:solidFill>
                  <a:schemeClr val="bg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fr-FR"/>
              <a:t>0</a:t>
            </a:r>
          </a:p>
        </p:txBody>
      </p:sp>
    </p:spTree>
    <p:extLst>
      <p:ext uri="{BB962C8B-B14F-4D97-AF65-F5344CB8AC3E}">
        <p14:creationId xmlns:p14="http://schemas.microsoft.com/office/powerpoint/2010/main" val="803938494"/>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preserve="1" userDrawn="1">
  <p:cSld name="Fond bleu libre">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p:cNvSpPr>
            <a:spLocks noGrp="1"/>
          </p:cNvSpPr>
          <p:nvPr>
            <p:ph type="sldNum" sz="quarter" idx="11"/>
          </p:nvPr>
        </p:nvSpPr>
        <p:spPr/>
        <p:txBody>
          <a:bodyPr/>
          <a:lstStyle>
            <a:lvl1pPr algn="l">
              <a:defRPr/>
            </a:lvl1pPr>
          </a:lstStyle>
          <a:p>
            <a:fld id="{72F7D735-2684-4015-BC38-8C62B24B466E}" type="slidenum">
              <a:rPr lang="fr-FR" smtClean="0"/>
              <a:pPr/>
              <a:t>‹N°›</a:t>
            </a:fld>
            <a:endParaRPr lang="fr-FR"/>
          </a:p>
        </p:txBody>
      </p:sp>
      <p:pic>
        <p:nvPicPr>
          <p:cNvPr id="6" name="Image 5">
            <a:extLst>
              <a:ext uri="{FF2B5EF4-FFF2-40B4-BE49-F238E27FC236}">
                <a16:creationId xmlns:a16="http://schemas.microsoft.com/office/drawing/2014/main" id="{00B7E36B-BB2C-004C-B1AB-A85BBE08335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075" y="6167565"/>
            <a:ext cx="1221599" cy="789827"/>
          </a:xfrm>
          <a:prstGeom prst="rect">
            <a:avLst/>
          </a:prstGeom>
        </p:spPr>
      </p:pic>
    </p:spTree>
    <p:extLst>
      <p:ext uri="{BB962C8B-B14F-4D97-AF65-F5344CB8AC3E}">
        <p14:creationId xmlns:p14="http://schemas.microsoft.com/office/powerpoint/2010/main" val="1433985859"/>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preserve="1" userDrawn="1">
  <p:cSld name="Disposition personnalisée">
    <p:bg>
      <p:bgPr>
        <a:solidFill>
          <a:schemeClr val="accent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DEC311B7-B4C2-4AE7-ACBB-0A896248E560}"/>
              </a:ext>
            </a:extLst>
          </p:cNvPr>
          <p:cNvSpPr>
            <a:spLocks noGrp="1"/>
          </p:cNvSpPr>
          <p:nvPr>
            <p:ph type="ftr" sz="quarter" idx="10"/>
          </p:nvPr>
        </p:nvSpPr>
        <p:spPr/>
        <p:txBody>
          <a:body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F7E73A05-B033-411A-9CDE-769F5463E11B}"/>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pic>
        <p:nvPicPr>
          <p:cNvPr id="6" name="Image 5">
            <a:extLst>
              <a:ext uri="{FF2B5EF4-FFF2-40B4-BE49-F238E27FC236}">
                <a16:creationId xmlns:a16="http://schemas.microsoft.com/office/drawing/2014/main" id="{B38F9EE0-3A26-470E-9454-909CE633051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765" y="6165304"/>
            <a:ext cx="1225096" cy="792088"/>
          </a:xfrm>
          <a:prstGeom prst="rect">
            <a:avLst/>
          </a:prstGeom>
        </p:spPr>
      </p:pic>
    </p:spTree>
    <p:extLst>
      <p:ext uri="{BB962C8B-B14F-4D97-AF65-F5344CB8AC3E}">
        <p14:creationId xmlns:p14="http://schemas.microsoft.com/office/powerpoint/2010/main" val="3625253654"/>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showMasterSp="0" preserve="1" userDrawn="1">
  <p:cSld name="Fond blanc libre">
    <p:bg>
      <p:bgPr>
        <a:solidFill>
          <a:schemeClr val="bg1"/>
        </a:solidFill>
        <a:effectLst/>
      </p:bgPr>
    </p:bg>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lvl1pPr>
              <a:defRPr>
                <a:solidFill>
                  <a:schemeClr val="tx1"/>
                </a:solidFill>
              </a:defRPr>
            </a:lvl1pPr>
          </a:lstStyle>
          <a:p>
            <a:r>
              <a:rPr lang="fr-FR"/>
              <a:t>Niveau de confidentialité  |  JJ/MM/AAAA  |  Présentateur</a:t>
            </a:r>
          </a:p>
        </p:txBody>
      </p:sp>
      <p:sp>
        <p:nvSpPr>
          <p:cNvPr id="4" name="Espace réservé du numéro de diapositive 3"/>
          <p:cNvSpPr>
            <a:spLocks noGrp="1"/>
          </p:cNvSpPr>
          <p:nvPr>
            <p:ph type="sldNum" sz="quarter" idx="11"/>
          </p:nvPr>
        </p:nvSpPr>
        <p:spPr/>
        <p:txBody>
          <a:bodyPr/>
          <a:lstStyle>
            <a:lvl1pPr algn="l">
              <a:defRPr/>
            </a:lvl1pPr>
          </a:lstStyle>
          <a:p>
            <a:fld id="{72F7D735-2684-4015-BC38-8C62B24B466E}" type="slidenum">
              <a:rPr lang="fr-FR" smtClean="0"/>
              <a:pPr/>
              <a:t>‹N°›</a:t>
            </a:fld>
            <a:endParaRPr lang="fr-FR"/>
          </a:p>
        </p:txBody>
      </p:sp>
      <p:pic>
        <p:nvPicPr>
          <p:cNvPr id="6" name="Image 5">
            <a:extLst>
              <a:ext uri="{FF2B5EF4-FFF2-40B4-BE49-F238E27FC236}">
                <a16:creationId xmlns:a16="http://schemas.microsoft.com/office/drawing/2014/main" id="{43486C2C-C84D-5C4B-A75C-FE84278315E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075" y="6167565"/>
            <a:ext cx="1221599" cy="789827"/>
          </a:xfrm>
          <a:prstGeom prst="rect">
            <a:avLst/>
          </a:prstGeom>
        </p:spPr>
      </p:pic>
    </p:spTree>
    <p:extLst>
      <p:ext uri="{BB962C8B-B14F-4D97-AF65-F5344CB8AC3E}">
        <p14:creationId xmlns:p14="http://schemas.microsoft.com/office/powerpoint/2010/main" val="2656299093"/>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showMasterSp="0" preserve="1" userDrawn="1">
  <p:cSld name="Chiffre clé">
    <p:bg>
      <p:bgPr>
        <a:solidFill>
          <a:schemeClr val="tx1"/>
        </a:solidFill>
        <a:effectLst/>
      </p:bgPr>
    </p:bg>
    <p:spTree>
      <p:nvGrpSpPr>
        <p:cNvPr id="1" name=""/>
        <p:cNvGrpSpPr/>
        <p:nvPr/>
      </p:nvGrpSpPr>
      <p:grpSpPr>
        <a:xfrm>
          <a:off x="0" y="0"/>
          <a:ext cx="0" cy="0"/>
          <a:chOff x="0" y="0"/>
          <a:chExt cx="0" cy="0"/>
        </a:xfrm>
      </p:grpSpPr>
      <p:pic>
        <p:nvPicPr>
          <p:cNvPr id="7" name="Image 6" descr="Une image contenant objet&#10;&#10;Description générée automatiquement">
            <a:extLst>
              <a:ext uri="{FF2B5EF4-FFF2-40B4-BE49-F238E27FC236}">
                <a16:creationId xmlns:a16="http://schemas.microsoft.com/office/drawing/2014/main" id="{D9FFBD9D-BEB8-48C9-B529-E9125F2E617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0744" y="1524629"/>
            <a:ext cx="5760640" cy="8148131"/>
          </a:xfrm>
          <a:prstGeom prst="rect">
            <a:avLst/>
          </a:prstGeom>
        </p:spPr>
      </p:pic>
      <p:sp>
        <p:nvSpPr>
          <p:cNvPr id="3" name="Espace réservé du pied de page 2"/>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p:cNvSpPr>
            <a:spLocks noGrp="1"/>
          </p:cNvSpPr>
          <p:nvPr>
            <p:ph type="sldNum" sz="quarter" idx="11"/>
          </p:nvPr>
        </p:nvSpPr>
        <p:spPr/>
        <p:txBody>
          <a:bodyPr/>
          <a:lstStyle>
            <a:lvl1pPr algn="l">
              <a:defRPr/>
            </a:lvl1pPr>
          </a:lstStyle>
          <a:p>
            <a:fld id="{72F7D735-2684-4015-BC38-8C62B24B466E}" type="slidenum">
              <a:rPr lang="fr-FR" smtClean="0"/>
              <a:pPr/>
              <a:t>‹N°›</a:t>
            </a:fld>
            <a:endParaRPr lang="fr-FR"/>
          </a:p>
        </p:txBody>
      </p:sp>
      <p:sp>
        <p:nvSpPr>
          <p:cNvPr id="8" name="Espace réservé du texte 7"/>
          <p:cNvSpPr>
            <a:spLocks noGrp="1"/>
          </p:cNvSpPr>
          <p:nvPr>
            <p:ph type="body" sz="quarter" idx="12" hasCustomPrompt="1"/>
          </p:nvPr>
        </p:nvSpPr>
        <p:spPr>
          <a:xfrm>
            <a:off x="1919537" y="1524632"/>
            <a:ext cx="8352928" cy="3393237"/>
          </a:xfrm>
        </p:spPr>
        <p:txBody>
          <a:bodyPr anchor="b"/>
          <a:lstStyle>
            <a:lvl1pPr marL="0" algn="ctr">
              <a:lnSpc>
                <a:spcPct val="90000"/>
              </a:lnSpc>
              <a:buFontTx/>
              <a:buNone/>
              <a:defRPr sz="24498" b="1" i="0" spc="-1000" baseline="0"/>
            </a:lvl1pPr>
            <a:lvl2pPr marL="0">
              <a:buFontTx/>
              <a:buNone/>
              <a:defRPr sz="1600" b="0" i="0"/>
            </a:lvl2pPr>
            <a:lvl3pPr marL="0">
              <a:buFontTx/>
              <a:buNone/>
              <a:defRPr sz="1600" b="0" i="0"/>
            </a:lvl3pPr>
            <a:lvl4pPr marL="0" indent="0">
              <a:buFontTx/>
              <a:buNone/>
              <a:defRPr sz="1600" b="0" i="0"/>
            </a:lvl4pPr>
            <a:lvl5pPr marL="0" indent="0">
              <a:buFontTx/>
              <a:buNone/>
              <a:defRPr sz="1600" b="0" i="0"/>
            </a:lvl5pPr>
          </a:lstStyle>
          <a:p>
            <a:pPr lvl="0"/>
            <a:r>
              <a:rPr lang="fr-FR"/>
              <a:t>00</a:t>
            </a:r>
          </a:p>
        </p:txBody>
      </p:sp>
      <p:sp>
        <p:nvSpPr>
          <p:cNvPr id="9" name="Espace réservé du texte 7"/>
          <p:cNvSpPr>
            <a:spLocks noGrp="1"/>
          </p:cNvSpPr>
          <p:nvPr>
            <p:ph type="body" sz="quarter" idx="13"/>
          </p:nvPr>
        </p:nvSpPr>
        <p:spPr>
          <a:xfrm>
            <a:off x="3323694" y="4579314"/>
            <a:ext cx="6048527" cy="715580"/>
          </a:xfrm>
        </p:spPr>
        <p:txBody>
          <a:bodyPr/>
          <a:lstStyle>
            <a:lvl1pPr marL="0">
              <a:buFontTx/>
              <a:buNone/>
              <a:defRPr sz="2200" b="1" i="0">
                <a:solidFill>
                  <a:schemeClr val="bg1"/>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fr-FR"/>
              <a:t>Cliquez pour modifier les styles du texte du masque</a:t>
            </a:r>
          </a:p>
        </p:txBody>
      </p:sp>
      <p:pic>
        <p:nvPicPr>
          <p:cNvPr id="11" name="Image 10">
            <a:extLst>
              <a:ext uri="{FF2B5EF4-FFF2-40B4-BE49-F238E27FC236}">
                <a16:creationId xmlns:a16="http://schemas.microsoft.com/office/drawing/2014/main" id="{0D070705-B11F-AD4F-8A63-73EA8F0042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23075" y="6167565"/>
            <a:ext cx="1221599" cy="789827"/>
          </a:xfrm>
          <a:prstGeom prst="rect">
            <a:avLst/>
          </a:prstGeom>
        </p:spPr>
      </p:pic>
    </p:spTree>
    <p:extLst>
      <p:ext uri="{BB962C8B-B14F-4D97-AF65-F5344CB8AC3E}">
        <p14:creationId xmlns:p14="http://schemas.microsoft.com/office/powerpoint/2010/main" val="3803594100"/>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preserve="1" userDrawn="1">
  <p:cSld name="1_Chiffre clé">
    <p:bg>
      <p:bgPr>
        <a:solidFill>
          <a:schemeClr val="accent1"/>
        </a:solidFill>
        <a:effectLst/>
      </p:bgPr>
    </p:bg>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p:cNvSpPr>
            <a:spLocks noGrp="1"/>
          </p:cNvSpPr>
          <p:nvPr>
            <p:ph type="sldNum" sz="quarter" idx="11"/>
          </p:nvPr>
        </p:nvSpPr>
        <p:spPr/>
        <p:txBody>
          <a:bodyPr/>
          <a:lstStyle>
            <a:lvl1pPr algn="l">
              <a:defRPr/>
            </a:lvl1pPr>
          </a:lstStyle>
          <a:p>
            <a:fld id="{72F7D735-2684-4015-BC38-8C62B24B466E}" type="slidenum">
              <a:rPr lang="fr-FR" smtClean="0"/>
              <a:pPr/>
              <a:t>‹N°›</a:t>
            </a:fld>
            <a:endParaRPr lang="fr-FR"/>
          </a:p>
        </p:txBody>
      </p:sp>
      <p:sp>
        <p:nvSpPr>
          <p:cNvPr id="8" name="Espace réservé du texte 7"/>
          <p:cNvSpPr>
            <a:spLocks noGrp="1"/>
          </p:cNvSpPr>
          <p:nvPr>
            <p:ph type="body" sz="quarter" idx="12" hasCustomPrompt="1"/>
          </p:nvPr>
        </p:nvSpPr>
        <p:spPr>
          <a:xfrm>
            <a:off x="1919537" y="1958495"/>
            <a:ext cx="8352928" cy="3393237"/>
          </a:xfrm>
        </p:spPr>
        <p:txBody>
          <a:bodyPr anchor="b"/>
          <a:lstStyle>
            <a:lvl1pPr marL="0" algn="ctr">
              <a:lnSpc>
                <a:spcPct val="90000"/>
              </a:lnSpc>
              <a:buFontTx/>
              <a:buNone/>
              <a:defRPr sz="24498" b="1" i="0" spc="-1000" baseline="0">
                <a:solidFill>
                  <a:schemeClr val="tx1"/>
                </a:solidFill>
              </a:defRPr>
            </a:lvl1pPr>
            <a:lvl2pPr marL="0">
              <a:buFontTx/>
              <a:buNone/>
              <a:defRPr sz="1600" b="0" i="0"/>
            </a:lvl2pPr>
            <a:lvl3pPr marL="0">
              <a:buFontTx/>
              <a:buNone/>
              <a:defRPr sz="1600" b="0" i="0"/>
            </a:lvl3pPr>
            <a:lvl4pPr marL="0" indent="0">
              <a:buFontTx/>
              <a:buNone/>
              <a:defRPr sz="1600" b="0" i="0"/>
            </a:lvl4pPr>
            <a:lvl5pPr marL="0" indent="0">
              <a:buFontTx/>
              <a:buNone/>
              <a:defRPr sz="1600" b="0" i="0"/>
            </a:lvl5pPr>
          </a:lstStyle>
          <a:p>
            <a:pPr lvl="0"/>
            <a:r>
              <a:rPr lang="fr-FR"/>
              <a:t>00</a:t>
            </a:r>
          </a:p>
        </p:txBody>
      </p:sp>
      <p:sp>
        <p:nvSpPr>
          <p:cNvPr id="9" name="Espace réservé du texte 7"/>
          <p:cNvSpPr>
            <a:spLocks noGrp="1"/>
          </p:cNvSpPr>
          <p:nvPr>
            <p:ph type="body" sz="quarter" idx="13"/>
          </p:nvPr>
        </p:nvSpPr>
        <p:spPr>
          <a:xfrm>
            <a:off x="3323694" y="5013178"/>
            <a:ext cx="6048527" cy="715580"/>
          </a:xfrm>
        </p:spPr>
        <p:txBody>
          <a:bodyPr/>
          <a:lstStyle>
            <a:lvl1pPr marL="0">
              <a:buFontTx/>
              <a:buNone/>
              <a:defRPr sz="2200" b="1" i="0">
                <a:solidFill>
                  <a:schemeClr val="bg1"/>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fr-FR"/>
              <a:t>Cliquez pour modifier les styles du texte du masque</a:t>
            </a:r>
          </a:p>
        </p:txBody>
      </p:sp>
      <p:pic>
        <p:nvPicPr>
          <p:cNvPr id="10" name="Image 9">
            <a:extLst>
              <a:ext uri="{FF2B5EF4-FFF2-40B4-BE49-F238E27FC236}">
                <a16:creationId xmlns:a16="http://schemas.microsoft.com/office/drawing/2014/main" id="{CD1063B6-EDD3-48FB-82F9-2AFB0BDF45F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765" y="6165304"/>
            <a:ext cx="1225096" cy="792088"/>
          </a:xfrm>
          <a:prstGeom prst="rect">
            <a:avLst/>
          </a:prstGeom>
        </p:spPr>
      </p:pic>
      <p:pic>
        <p:nvPicPr>
          <p:cNvPr id="5" name="Image 4" descr="Une image contenant accessoire, parapluie, très coloré, ouvrir&#10;&#10;Description générée automatiquement">
            <a:extLst>
              <a:ext uri="{FF2B5EF4-FFF2-40B4-BE49-F238E27FC236}">
                <a16:creationId xmlns:a16="http://schemas.microsoft.com/office/drawing/2014/main" id="{E68133EB-BAB0-4F6E-A11F-D97872CEA7B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277920" y="-2115616"/>
            <a:ext cx="5491027" cy="5491027"/>
          </a:xfrm>
          <a:prstGeom prst="rect">
            <a:avLst/>
          </a:prstGeom>
          <a:effectLst>
            <a:outerShdw blurRad="546100" dist="546100" dir="2700000" algn="ctr" rotWithShape="0">
              <a:srgbClr val="000000">
                <a:alpha val="22000"/>
              </a:srgbClr>
            </a:outerShdw>
          </a:effectLst>
        </p:spPr>
      </p:pic>
    </p:spTree>
    <p:extLst>
      <p:ext uri="{BB962C8B-B14F-4D97-AF65-F5344CB8AC3E}">
        <p14:creationId xmlns:p14="http://schemas.microsoft.com/office/powerpoint/2010/main" val="245827289"/>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preserve="1" userDrawn="1">
  <p:cSld name="6 blocs texte bleu">
    <p:bg>
      <p:bgPr>
        <a:solidFill>
          <a:schemeClr val="tx2"/>
        </a:solidFill>
        <a:effectLst/>
      </p:bgPr>
    </p:bg>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p:cNvSpPr>
            <a:spLocks noGrp="1"/>
          </p:cNvSpPr>
          <p:nvPr>
            <p:ph type="sldNum" sz="quarter" idx="11"/>
          </p:nvPr>
        </p:nvSpPr>
        <p:spPr/>
        <p:txBody>
          <a:bodyPr/>
          <a:lstStyle>
            <a:lvl1pPr algn="l">
              <a:defRPr>
                <a:solidFill>
                  <a:schemeClr val="tx1"/>
                </a:solidFill>
              </a:defRPr>
            </a:lvl1pPr>
          </a:lstStyle>
          <a:p>
            <a:fld id="{72F7D735-2684-4015-BC38-8C62B24B466E}" type="slidenum">
              <a:rPr lang="fr-FR" smtClean="0"/>
              <a:pPr/>
              <a:t>‹N°›</a:t>
            </a:fld>
            <a:endParaRPr lang="fr-FR"/>
          </a:p>
        </p:txBody>
      </p:sp>
      <p:sp>
        <p:nvSpPr>
          <p:cNvPr id="9" name="Espace réservé du texte 7"/>
          <p:cNvSpPr>
            <a:spLocks noGrp="1"/>
          </p:cNvSpPr>
          <p:nvPr>
            <p:ph type="body" sz="quarter" idx="13"/>
          </p:nvPr>
        </p:nvSpPr>
        <p:spPr>
          <a:xfrm>
            <a:off x="1056147" y="357218"/>
            <a:ext cx="10189207" cy="1343959"/>
          </a:xfrm>
        </p:spPr>
        <p:txBody>
          <a:bodyPr anchor="t" anchorCtr="0"/>
          <a:lstStyle>
            <a:lvl1pPr marL="0">
              <a:lnSpc>
                <a:spcPct val="110000"/>
              </a:lnSpc>
              <a:buFontTx/>
              <a:buNone/>
              <a:defRPr sz="4000" b="1" i="0">
                <a:solidFill>
                  <a:schemeClr val="tx1"/>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fr-FR"/>
              <a:t>Cliquez pour modifier les styles du texte du masque</a:t>
            </a:r>
          </a:p>
        </p:txBody>
      </p:sp>
      <p:sp>
        <p:nvSpPr>
          <p:cNvPr id="7" name="Espace réservé du texte 7"/>
          <p:cNvSpPr>
            <a:spLocks noGrp="1"/>
          </p:cNvSpPr>
          <p:nvPr>
            <p:ph type="body" sz="quarter" idx="12"/>
          </p:nvPr>
        </p:nvSpPr>
        <p:spPr>
          <a:xfrm>
            <a:off x="1025911" y="1924265"/>
            <a:ext cx="2952000" cy="989075"/>
          </a:xfrm>
        </p:spPr>
        <p:txBody>
          <a:bodyPr/>
          <a:lstStyle>
            <a:lvl1pPr marL="0">
              <a:buFontTx/>
              <a:buNone/>
              <a:defRPr sz="2000" b="1" i="0" u="sng"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Cliquez pour modifier les styles du texte du masque</a:t>
            </a:r>
          </a:p>
        </p:txBody>
      </p:sp>
      <p:sp>
        <p:nvSpPr>
          <p:cNvPr id="10" name="Espace réservé du texte 7"/>
          <p:cNvSpPr>
            <a:spLocks noGrp="1"/>
          </p:cNvSpPr>
          <p:nvPr>
            <p:ph type="body" sz="quarter" idx="14"/>
          </p:nvPr>
        </p:nvSpPr>
        <p:spPr>
          <a:xfrm>
            <a:off x="4622209" y="1924265"/>
            <a:ext cx="2952000" cy="989075"/>
          </a:xfrm>
        </p:spPr>
        <p:txBody>
          <a:bodyPr/>
          <a:lstStyle>
            <a:lvl1pPr marL="0">
              <a:buFontTx/>
              <a:buNone/>
              <a:defRPr sz="2000" b="1" i="0" u="sng"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Cliquez pour modifier les styles du texte du masque</a:t>
            </a:r>
          </a:p>
        </p:txBody>
      </p:sp>
      <p:sp>
        <p:nvSpPr>
          <p:cNvPr id="11" name="Espace réservé du texte 7"/>
          <p:cNvSpPr>
            <a:spLocks noGrp="1"/>
          </p:cNvSpPr>
          <p:nvPr>
            <p:ph type="body" sz="quarter" idx="15"/>
          </p:nvPr>
        </p:nvSpPr>
        <p:spPr>
          <a:xfrm>
            <a:off x="8287224" y="1924265"/>
            <a:ext cx="2952000" cy="989075"/>
          </a:xfrm>
        </p:spPr>
        <p:txBody>
          <a:bodyPr/>
          <a:lstStyle>
            <a:lvl1pPr marL="0">
              <a:buFontTx/>
              <a:buNone/>
              <a:defRPr sz="2000" b="1" i="0" u="sng"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Cliquez pour modifier les styles du texte du masque</a:t>
            </a:r>
          </a:p>
        </p:txBody>
      </p:sp>
      <p:sp>
        <p:nvSpPr>
          <p:cNvPr id="15" name="Espace réservé du texte 7"/>
          <p:cNvSpPr>
            <a:spLocks noGrp="1"/>
          </p:cNvSpPr>
          <p:nvPr>
            <p:ph type="body" sz="quarter" idx="16"/>
          </p:nvPr>
        </p:nvSpPr>
        <p:spPr>
          <a:xfrm>
            <a:off x="1025911" y="4149081"/>
            <a:ext cx="2952000" cy="989075"/>
          </a:xfrm>
        </p:spPr>
        <p:txBody>
          <a:bodyPr/>
          <a:lstStyle>
            <a:lvl1pPr marL="0">
              <a:buFontTx/>
              <a:buNone/>
              <a:defRPr sz="2000" b="1" i="0" u="sng"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Cliquez pour modifier les styles du texte du masque</a:t>
            </a:r>
          </a:p>
        </p:txBody>
      </p:sp>
      <p:sp>
        <p:nvSpPr>
          <p:cNvPr id="16" name="Espace réservé du texte 7"/>
          <p:cNvSpPr>
            <a:spLocks noGrp="1"/>
          </p:cNvSpPr>
          <p:nvPr>
            <p:ph type="body" sz="quarter" idx="17"/>
          </p:nvPr>
        </p:nvSpPr>
        <p:spPr>
          <a:xfrm>
            <a:off x="4622209" y="4149081"/>
            <a:ext cx="2952000" cy="989075"/>
          </a:xfrm>
        </p:spPr>
        <p:txBody>
          <a:bodyPr/>
          <a:lstStyle>
            <a:lvl1pPr marL="0">
              <a:buFontTx/>
              <a:buNone/>
              <a:defRPr sz="2000" b="1" i="0" u="sng"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Cliquez pour modifier les styles du texte du masque</a:t>
            </a:r>
          </a:p>
        </p:txBody>
      </p:sp>
      <p:sp>
        <p:nvSpPr>
          <p:cNvPr id="17" name="Espace réservé du texte 7"/>
          <p:cNvSpPr>
            <a:spLocks noGrp="1"/>
          </p:cNvSpPr>
          <p:nvPr>
            <p:ph type="body" sz="quarter" idx="18"/>
          </p:nvPr>
        </p:nvSpPr>
        <p:spPr>
          <a:xfrm>
            <a:off x="8287224" y="4149081"/>
            <a:ext cx="2952000" cy="989075"/>
          </a:xfrm>
        </p:spPr>
        <p:txBody>
          <a:bodyPr/>
          <a:lstStyle>
            <a:lvl1pPr marL="0">
              <a:buFontTx/>
              <a:buNone/>
              <a:defRPr sz="2000" b="1" i="0" u="sng"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Cliquez pour modifier les styles du texte du masque</a:t>
            </a:r>
          </a:p>
        </p:txBody>
      </p:sp>
      <p:pic>
        <p:nvPicPr>
          <p:cNvPr id="12" name="Image 11">
            <a:extLst>
              <a:ext uri="{FF2B5EF4-FFF2-40B4-BE49-F238E27FC236}">
                <a16:creationId xmlns:a16="http://schemas.microsoft.com/office/drawing/2014/main" id="{20123920-6AB1-8544-8B94-C9A5C3A410A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075" y="6167565"/>
            <a:ext cx="1221599" cy="789827"/>
          </a:xfrm>
          <a:prstGeom prst="rect">
            <a:avLst/>
          </a:prstGeom>
        </p:spPr>
      </p:pic>
      <p:sp>
        <p:nvSpPr>
          <p:cNvPr id="34" name="Espace réservé du texte 7">
            <a:extLst>
              <a:ext uri="{FF2B5EF4-FFF2-40B4-BE49-F238E27FC236}">
                <a16:creationId xmlns:a16="http://schemas.microsoft.com/office/drawing/2014/main" id="{5E7C2B8D-CB7D-44D9-B724-7AD2AE9C4CE3}"/>
              </a:ext>
            </a:extLst>
          </p:cNvPr>
          <p:cNvSpPr>
            <a:spLocks noGrp="1"/>
          </p:cNvSpPr>
          <p:nvPr>
            <p:ph type="body" sz="quarter" idx="19"/>
          </p:nvPr>
        </p:nvSpPr>
        <p:spPr>
          <a:xfrm>
            <a:off x="1025911" y="2801489"/>
            <a:ext cx="2952000" cy="520463"/>
          </a:xfrm>
        </p:spPr>
        <p:txBody>
          <a:bodyPr/>
          <a:lstStyle>
            <a:lvl1pPr marL="0">
              <a:buFontTx/>
              <a:buNone/>
              <a:defRPr sz="1600" b="0" i="0" u="sng" baseline="0">
                <a:solidFill>
                  <a:schemeClr val="tx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Cliquez pour modifier les styles du texte du masque</a:t>
            </a:r>
          </a:p>
        </p:txBody>
      </p:sp>
      <p:sp>
        <p:nvSpPr>
          <p:cNvPr id="35" name="Espace réservé du texte 7">
            <a:extLst>
              <a:ext uri="{FF2B5EF4-FFF2-40B4-BE49-F238E27FC236}">
                <a16:creationId xmlns:a16="http://schemas.microsoft.com/office/drawing/2014/main" id="{78667DEF-5506-4201-95FF-3CDF4E5748FC}"/>
              </a:ext>
            </a:extLst>
          </p:cNvPr>
          <p:cNvSpPr>
            <a:spLocks noGrp="1"/>
          </p:cNvSpPr>
          <p:nvPr>
            <p:ph type="body" sz="quarter" idx="20"/>
          </p:nvPr>
        </p:nvSpPr>
        <p:spPr>
          <a:xfrm>
            <a:off x="4622208" y="2797922"/>
            <a:ext cx="2952000" cy="520463"/>
          </a:xfrm>
        </p:spPr>
        <p:txBody>
          <a:bodyPr/>
          <a:lstStyle>
            <a:lvl1pPr marL="0">
              <a:buFontTx/>
              <a:buNone/>
              <a:defRPr sz="1600" b="0" i="0" u="sng" baseline="0">
                <a:solidFill>
                  <a:schemeClr val="tx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Cliquez pour modifier les styles du texte du masque</a:t>
            </a:r>
          </a:p>
        </p:txBody>
      </p:sp>
      <p:sp>
        <p:nvSpPr>
          <p:cNvPr id="36" name="Espace réservé du texte 7">
            <a:extLst>
              <a:ext uri="{FF2B5EF4-FFF2-40B4-BE49-F238E27FC236}">
                <a16:creationId xmlns:a16="http://schemas.microsoft.com/office/drawing/2014/main" id="{25C8EA55-D676-4271-9CC1-96DBFC6F538A}"/>
              </a:ext>
            </a:extLst>
          </p:cNvPr>
          <p:cNvSpPr>
            <a:spLocks noGrp="1"/>
          </p:cNvSpPr>
          <p:nvPr>
            <p:ph type="body" sz="quarter" idx="21"/>
          </p:nvPr>
        </p:nvSpPr>
        <p:spPr>
          <a:xfrm>
            <a:off x="8269928" y="2797919"/>
            <a:ext cx="2952000" cy="520463"/>
          </a:xfrm>
        </p:spPr>
        <p:txBody>
          <a:bodyPr/>
          <a:lstStyle>
            <a:lvl1pPr marL="0">
              <a:buFontTx/>
              <a:buNone/>
              <a:defRPr sz="1600" b="0" i="0" u="sng" baseline="0">
                <a:solidFill>
                  <a:schemeClr val="tx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Cliquez pour modifier les styles du texte du masque</a:t>
            </a:r>
          </a:p>
        </p:txBody>
      </p:sp>
      <p:sp>
        <p:nvSpPr>
          <p:cNvPr id="37" name="Espace réservé du texte 7">
            <a:extLst>
              <a:ext uri="{FF2B5EF4-FFF2-40B4-BE49-F238E27FC236}">
                <a16:creationId xmlns:a16="http://schemas.microsoft.com/office/drawing/2014/main" id="{91617CA8-608E-44E8-AF52-CC92854D7593}"/>
              </a:ext>
            </a:extLst>
          </p:cNvPr>
          <p:cNvSpPr>
            <a:spLocks noGrp="1"/>
          </p:cNvSpPr>
          <p:nvPr>
            <p:ph type="body" sz="quarter" idx="22"/>
          </p:nvPr>
        </p:nvSpPr>
        <p:spPr>
          <a:xfrm>
            <a:off x="1049333" y="5033683"/>
            <a:ext cx="2952000" cy="520463"/>
          </a:xfrm>
        </p:spPr>
        <p:txBody>
          <a:bodyPr/>
          <a:lstStyle>
            <a:lvl1pPr marL="0">
              <a:buFontTx/>
              <a:buNone/>
              <a:defRPr sz="1600" b="0" i="0" u="sng" baseline="0">
                <a:solidFill>
                  <a:schemeClr val="tx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Cliquez pour modifier les styles du texte du masque</a:t>
            </a:r>
          </a:p>
        </p:txBody>
      </p:sp>
      <p:sp>
        <p:nvSpPr>
          <p:cNvPr id="38" name="Espace réservé du texte 7">
            <a:extLst>
              <a:ext uri="{FF2B5EF4-FFF2-40B4-BE49-F238E27FC236}">
                <a16:creationId xmlns:a16="http://schemas.microsoft.com/office/drawing/2014/main" id="{1E68CA4F-284F-4F62-B00C-781CD6CEA973}"/>
              </a:ext>
            </a:extLst>
          </p:cNvPr>
          <p:cNvSpPr>
            <a:spLocks noGrp="1"/>
          </p:cNvSpPr>
          <p:nvPr>
            <p:ph type="body" sz="quarter" idx="23"/>
          </p:nvPr>
        </p:nvSpPr>
        <p:spPr>
          <a:xfrm>
            <a:off x="4645631" y="5030117"/>
            <a:ext cx="2952000" cy="520463"/>
          </a:xfrm>
        </p:spPr>
        <p:txBody>
          <a:bodyPr/>
          <a:lstStyle>
            <a:lvl1pPr marL="0">
              <a:buFontTx/>
              <a:buNone/>
              <a:defRPr sz="1600" b="0" i="0" u="sng" baseline="0">
                <a:solidFill>
                  <a:schemeClr val="tx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Cliquez pour modifier les styles du texte du masque</a:t>
            </a:r>
          </a:p>
        </p:txBody>
      </p:sp>
      <p:sp>
        <p:nvSpPr>
          <p:cNvPr id="39" name="Espace réservé du texte 7">
            <a:extLst>
              <a:ext uri="{FF2B5EF4-FFF2-40B4-BE49-F238E27FC236}">
                <a16:creationId xmlns:a16="http://schemas.microsoft.com/office/drawing/2014/main" id="{618E8DAF-B39B-44B2-85EB-AAD943D13E97}"/>
              </a:ext>
            </a:extLst>
          </p:cNvPr>
          <p:cNvSpPr>
            <a:spLocks noGrp="1"/>
          </p:cNvSpPr>
          <p:nvPr>
            <p:ph type="body" sz="quarter" idx="24"/>
          </p:nvPr>
        </p:nvSpPr>
        <p:spPr>
          <a:xfrm>
            <a:off x="8293351" y="5030115"/>
            <a:ext cx="2952000" cy="520463"/>
          </a:xfrm>
        </p:spPr>
        <p:txBody>
          <a:bodyPr/>
          <a:lstStyle>
            <a:lvl1pPr marL="0">
              <a:buFontTx/>
              <a:buNone/>
              <a:defRPr sz="1600" b="0" i="0" u="sng" baseline="0">
                <a:solidFill>
                  <a:schemeClr val="tx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Cliquez pour modifier les styles du texte du masque</a:t>
            </a:r>
          </a:p>
        </p:txBody>
      </p:sp>
      <p:pic>
        <p:nvPicPr>
          <p:cNvPr id="40" name="Image 39">
            <a:extLst>
              <a:ext uri="{FF2B5EF4-FFF2-40B4-BE49-F238E27FC236}">
                <a16:creationId xmlns:a16="http://schemas.microsoft.com/office/drawing/2014/main" id="{4FEC9CA9-A323-4A76-87C6-FD96977C192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23765" y="6165304"/>
            <a:ext cx="1225096" cy="792088"/>
          </a:xfrm>
          <a:prstGeom prst="rect">
            <a:avLst/>
          </a:prstGeom>
        </p:spPr>
      </p:pic>
    </p:spTree>
    <p:extLst>
      <p:ext uri="{BB962C8B-B14F-4D97-AF65-F5344CB8AC3E}">
        <p14:creationId xmlns:p14="http://schemas.microsoft.com/office/powerpoint/2010/main" val="619128761"/>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preserve="1" userDrawn="1">
  <p:cSld name="6 blocs texte orange">
    <p:bg>
      <p:bgPr>
        <a:solidFill>
          <a:schemeClr val="accent1"/>
        </a:solidFill>
        <a:effectLst/>
      </p:bgPr>
    </p:bg>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p:cNvSpPr>
            <a:spLocks noGrp="1"/>
          </p:cNvSpPr>
          <p:nvPr>
            <p:ph type="sldNum" sz="quarter" idx="11"/>
          </p:nvPr>
        </p:nvSpPr>
        <p:spPr/>
        <p:txBody>
          <a:bodyPr/>
          <a:lstStyle>
            <a:lvl1pPr algn="l">
              <a:defRPr>
                <a:solidFill>
                  <a:schemeClr val="tx1"/>
                </a:solidFill>
              </a:defRPr>
            </a:lvl1pPr>
          </a:lstStyle>
          <a:p>
            <a:fld id="{72F7D735-2684-4015-BC38-8C62B24B466E}" type="slidenum">
              <a:rPr lang="fr-FR" smtClean="0"/>
              <a:pPr/>
              <a:t>‹N°›</a:t>
            </a:fld>
            <a:endParaRPr lang="fr-FR"/>
          </a:p>
        </p:txBody>
      </p:sp>
      <p:sp>
        <p:nvSpPr>
          <p:cNvPr id="9" name="Espace réservé du texte 7"/>
          <p:cNvSpPr>
            <a:spLocks noGrp="1"/>
          </p:cNvSpPr>
          <p:nvPr>
            <p:ph type="body" sz="quarter" idx="13"/>
          </p:nvPr>
        </p:nvSpPr>
        <p:spPr>
          <a:xfrm>
            <a:off x="1056147" y="357218"/>
            <a:ext cx="10189207" cy="1343959"/>
          </a:xfrm>
        </p:spPr>
        <p:txBody>
          <a:bodyPr anchor="t" anchorCtr="0"/>
          <a:lstStyle>
            <a:lvl1pPr marL="0">
              <a:lnSpc>
                <a:spcPct val="110000"/>
              </a:lnSpc>
              <a:buFontTx/>
              <a:buNone/>
              <a:defRPr sz="4000" b="1" i="0">
                <a:solidFill>
                  <a:schemeClr val="bg1"/>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fr-FR"/>
              <a:t>Cliquez pour modifier les styles du texte du masque</a:t>
            </a:r>
          </a:p>
        </p:txBody>
      </p:sp>
      <p:sp>
        <p:nvSpPr>
          <p:cNvPr id="7" name="Espace réservé du texte 7"/>
          <p:cNvSpPr>
            <a:spLocks noGrp="1"/>
          </p:cNvSpPr>
          <p:nvPr>
            <p:ph type="body" sz="quarter" idx="12"/>
          </p:nvPr>
        </p:nvSpPr>
        <p:spPr>
          <a:xfrm>
            <a:off x="2696845" y="1924265"/>
            <a:ext cx="2952000" cy="989075"/>
          </a:xfrm>
        </p:spPr>
        <p:txBody>
          <a:bodyPr/>
          <a:lstStyle>
            <a:lvl1pPr marL="0">
              <a:buFontTx/>
              <a:buNone/>
              <a:defRPr sz="2000" b="1" i="0" u="none" baseline="0">
                <a:solidFill>
                  <a:schemeClr val="tx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Cliquez pour modifier les styles du texte du masque</a:t>
            </a:r>
          </a:p>
        </p:txBody>
      </p:sp>
      <p:sp>
        <p:nvSpPr>
          <p:cNvPr id="11" name="Espace réservé du texte 7"/>
          <p:cNvSpPr>
            <a:spLocks noGrp="1"/>
          </p:cNvSpPr>
          <p:nvPr>
            <p:ph type="body" sz="quarter" idx="15"/>
          </p:nvPr>
        </p:nvSpPr>
        <p:spPr>
          <a:xfrm>
            <a:off x="8287224" y="1924265"/>
            <a:ext cx="2952000" cy="989075"/>
          </a:xfrm>
        </p:spPr>
        <p:txBody>
          <a:bodyPr/>
          <a:lstStyle>
            <a:lvl1pPr marL="0">
              <a:buFontTx/>
              <a:buNone/>
              <a:defRPr sz="2000" b="1" i="0" u="none" baseline="0">
                <a:solidFill>
                  <a:schemeClr val="tx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Cliquez pour modifier les styles du texte du masque</a:t>
            </a:r>
          </a:p>
        </p:txBody>
      </p:sp>
      <p:sp>
        <p:nvSpPr>
          <p:cNvPr id="15" name="Espace réservé du texte 7"/>
          <p:cNvSpPr>
            <a:spLocks noGrp="1"/>
          </p:cNvSpPr>
          <p:nvPr>
            <p:ph type="body" sz="quarter" idx="16"/>
          </p:nvPr>
        </p:nvSpPr>
        <p:spPr>
          <a:xfrm>
            <a:off x="2744391" y="4104389"/>
            <a:ext cx="2952000" cy="989075"/>
          </a:xfrm>
        </p:spPr>
        <p:txBody>
          <a:bodyPr/>
          <a:lstStyle>
            <a:lvl1pPr marL="0">
              <a:buFontTx/>
              <a:buNone/>
              <a:defRPr sz="2000" b="1" i="0" u="none" baseline="0">
                <a:solidFill>
                  <a:schemeClr val="tx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Cliquez pour modifier les styles du texte du masque</a:t>
            </a:r>
          </a:p>
        </p:txBody>
      </p:sp>
      <p:sp>
        <p:nvSpPr>
          <p:cNvPr id="17" name="Espace réservé du texte 7"/>
          <p:cNvSpPr>
            <a:spLocks noGrp="1"/>
          </p:cNvSpPr>
          <p:nvPr>
            <p:ph type="body" sz="quarter" idx="18"/>
          </p:nvPr>
        </p:nvSpPr>
        <p:spPr>
          <a:xfrm>
            <a:off x="8287224" y="4149081"/>
            <a:ext cx="2952000" cy="989075"/>
          </a:xfrm>
        </p:spPr>
        <p:txBody>
          <a:bodyPr/>
          <a:lstStyle>
            <a:lvl1pPr marL="0">
              <a:buFontTx/>
              <a:buNone/>
              <a:defRPr sz="2000" b="1" i="0" u="none" baseline="0">
                <a:solidFill>
                  <a:schemeClr val="tx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Cliquez pour modifier les styles du texte du masque</a:t>
            </a:r>
          </a:p>
        </p:txBody>
      </p:sp>
      <p:pic>
        <p:nvPicPr>
          <p:cNvPr id="12" name="Image 11">
            <a:extLst>
              <a:ext uri="{FF2B5EF4-FFF2-40B4-BE49-F238E27FC236}">
                <a16:creationId xmlns:a16="http://schemas.microsoft.com/office/drawing/2014/main" id="{20123920-6AB1-8544-8B94-C9A5C3A410A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075" y="6167565"/>
            <a:ext cx="1221599" cy="789827"/>
          </a:xfrm>
          <a:prstGeom prst="rect">
            <a:avLst/>
          </a:prstGeom>
        </p:spPr>
      </p:pic>
      <p:sp>
        <p:nvSpPr>
          <p:cNvPr id="34" name="Espace réservé du texte 7">
            <a:extLst>
              <a:ext uri="{FF2B5EF4-FFF2-40B4-BE49-F238E27FC236}">
                <a16:creationId xmlns:a16="http://schemas.microsoft.com/office/drawing/2014/main" id="{5E7C2B8D-CB7D-44D9-B724-7AD2AE9C4CE3}"/>
              </a:ext>
            </a:extLst>
          </p:cNvPr>
          <p:cNvSpPr>
            <a:spLocks noGrp="1"/>
          </p:cNvSpPr>
          <p:nvPr>
            <p:ph type="body" sz="quarter" idx="19"/>
          </p:nvPr>
        </p:nvSpPr>
        <p:spPr>
          <a:xfrm>
            <a:off x="2696845" y="2801489"/>
            <a:ext cx="2952000" cy="520463"/>
          </a:xfrm>
        </p:spPr>
        <p:txBody>
          <a:bodyPr/>
          <a:lstStyle>
            <a:lvl1pPr marL="0">
              <a:buFontTx/>
              <a:buNone/>
              <a:defRPr sz="1600" b="0" i="0" u="none"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Cliquez pour modifier les styles du texte du masque</a:t>
            </a:r>
          </a:p>
        </p:txBody>
      </p:sp>
      <p:sp>
        <p:nvSpPr>
          <p:cNvPr id="36" name="Espace réservé du texte 7">
            <a:extLst>
              <a:ext uri="{FF2B5EF4-FFF2-40B4-BE49-F238E27FC236}">
                <a16:creationId xmlns:a16="http://schemas.microsoft.com/office/drawing/2014/main" id="{25C8EA55-D676-4271-9CC1-96DBFC6F538A}"/>
              </a:ext>
            </a:extLst>
          </p:cNvPr>
          <p:cNvSpPr>
            <a:spLocks noGrp="1"/>
          </p:cNvSpPr>
          <p:nvPr>
            <p:ph type="body" sz="quarter" idx="21"/>
          </p:nvPr>
        </p:nvSpPr>
        <p:spPr>
          <a:xfrm>
            <a:off x="8269928" y="2797919"/>
            <a:ext cx="2952000" cy="520463"/>
          </a:xfrm>
        </p:spPr>
        <p:txBody>
          <a:bodyPr/>
          <a:lstStyle>
            <a:lvl1pPr marL="0">
              <a:buFontTx/>
              <a:buNone/>
              <a:defRPr sz="1600" b="0" i="0" u="none"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Cliquez pour modifier les styles du texte du masque</a:t>
            </a:r>
          </a:p>
        </p:txBody>
      </p:sp>
      <p:sp>
        <p:nvSpPr>
          <p:cNvPr id="37" name="Espace réservé du texte 7">
            <a:extLst>
              <a:ext uri="{FF2B5EF4-FFF2-40B4-BE49-F238E27FC236}">
                <a16:creationId xmlns:a16="http://schemas.microsoft.com/office/drawing/2014/main" id="{91617CA8-608E-44E8-AF52-CC92854D7593}"/>
              </a:ext>
            </a:extLst>
          </p:cNvPr>
          <p:cNvSpPr>
            <a:spLocks noGrp="1"/>
          </p:cNvSpPr>
          <p:nvPr>
            <p:ph type="body" sz="quarter" idx="22"/>
          </p:nvPr>
        </p:nvSpPr>
        <p:spPr>
          <a:xfrm>
            <a:off x="2767813" y="4988991"/>
            <a:ext cx="2952000" cy="520463"/>
          </a:xfrm>
        </p:spPr>
        <p:txBody>
          <a:bodyPr/>
          <a:lstStyle>
            <a:lvl1pPr marL="0">
              <a:buFontTx/>
              <a:buNone/>
              <a:defRPr sz="1600" b="0" i="0" u="none"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Cliquez pour modifier les styles du texte du masque</a:t>
            </a:r>
          </a:p>
        </p:txBody>
      </p:sp>
      <p:sp>
        <p:nvSpPr>
          <p:cNvPr id="39" name="Espace réservé du texte 7">
            <a:extLst>
              <a:ext uri="{FF2B5EF4-FFF2-40B4-BE49-F238E27FC236}">
                <a16:creationId xmlns:a16="http://schemas.microsoft.com/office/drawing/2014/main" id="{618E8DAF-B39B-44B2-85EB-AAD943D13E97}"/>
              </a:ext>
            </a:extLst>
          </p:cNvPr>
          <p:cNvSpPr>
            <a:spLocks noGrp="1"/>
          </p:cNvSpPr>
          <p:nvPr>
            <p:ph type="body" sz="quarter" idx="24"/>
          </p:nvPr>
        </p:nvSpPr>
        <p:spPr>
          <a:xfrm>
            <a:off x="8293351" y="5030115"/>
            <a:ext cx="2952000" cy="520463"/>
          </a:xfrm>
        </p:spPr>
        <p:txBody>
          <a:bodyPr/>
          <a:lstStyle>
            <a:lvl1pPr marL="0">
              <a:buFontTx/>
              <a:buNone/>
              <a:defRPr sz="1600" b="0" i="0" u="none"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Cliquez pour modifier les styles du texte du masque</a:t>
            </a:r>
          </a:p>
        </p:txBody>
      </p:sp>
      <p:pic>
        <p:nvPicPr>
          <p:cNvPr id="40" name="Image 39">
            <a:extLst>
              <a:ext uri="{FF2B5EF4-FFF2-40B4-BE49-F238E27FC236}">
                <a16:creationId xmlns:a16="http://schemas.microsoft.com/office/drawing/2014/main" id="{4FEC9CA9-A323-4A76-87C6-FD96977C192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23765" y="6165304"/>
            <a:ext cx="1225096" cy="792088"/>
          </a:xfrm>
          <a:prstGeom prst="rect">
            <a:avLst/>
          </a:prstGeom>
        </p:spPr>
      </p:pic>
      <p:sp>
        <p:nvSpPr>
          <p:cNvPr id="19" name="Espace réservé pour une image  3">
            <a:extLst>
              <a:ext uri="{FF2B5EF4-FFF2-40B4-BE49-F238E27FC236}">
                <a16:creationId xmlns:a16="http://schemas.microsoft.com/office/drawing/2014/main" id="{2A47B40D-CA24-4BF5-A0D9-29F854E0C1E4}"/>
              </a:ext>
            </a:extLst>
          </p:cNvPr>
          <p:cNvSpPr>
            <a:spLocks noGrp="1"/>
          </p:cNvSpPr>
          <p:nvPr>
            <p:ph type="pic" sz="quarter" idx="14" hasCustomPrompt="1"/>
          </p:nvPr>
        </p:nvSpPr>
        <p:spPr>
          <a:xfrm>
            <a:off x="1055440" y="1891517"/>
            <a:ext cx="1137349" cy="1430432"/>
          </a:xfrm>
          <a:noFill/>
        </p:spPr>
        <p:txBody>
          <a:bodyPr anchor="ctr">
            <a:noAutofit/>
          </a:bodyPr>
          <a:lstStyle>
            <a:lvl1pPr algn="ctr">
              <a:defRPr sz="1200" b="0">
                <a:solidFill>
                  <a:schemeClr val="tx1"/>
                </a:solidFill>
              </a:defRPr>
            </a:lvl1pPr>
          </a:lstStyle>
          <a:p>
            <a:r>
              <a:rPr lang="fr-FR"/>
              <a:t>Pictogramme</a:t>
            </a:r>
          </a:p>
        </p:txBody>
      </p:sp>
      <p:sp>
        <p:nvSpPr>
          <p:cNvPr id="20" name="Espace réservé pour une image  3">
            <a:extLst>
              <a:ext uri="{FF2B5EF4-FFF2-40B4-BE49-F238E27FC236}">
                <a16:creationId xmlns:a16="http://schemas.microsoft.com/office/drawing/2014/main" id="{798A4D55-B766-458E-A0B9-3A749AB6C481}"/>
              </a:ext>
            </a:extLst>
          </p:cNvPr>
          <p:cNvSpPr>
            <a:spLocks noGrp="1"/>
          </p:cNvSpPr>
          <p:nvPr>
            <p:ph type="pic" sz="quarter" idx="25" hasCustomPrompt="1"/>
          </p:nvPr>
        </p:nvSpPr>
        <p:spPr>
          <a:xfrm>
            <a:off x="1055440" y="4084427"/>
            <a:ext cx="1137349" cy="1430432"/>
          </a:xfrm>
          <a:noFill/>
        </p:spPr>
        <p:txBody>
          <a:bodyPr anchor="ctr">
            <a:noAutofit/>
          </a:bodyPr>
          <a:lstStyle>
            <a:lvl1pPr algn="ctr">
              <a:defRPr sz="1200" b="0">
                <a:solidFill>
                  <a:schemeClr val="tx1"/>
                </a:solidFill>
              </a:defRPr>
            </a:lvl1pPr>
          </a:lstStyle>
          <a:p>
            <a:r>
              <a:rPr lang="fr-FR"/>
              <a:t>Pictogramme</a:t>
            </a:r>
          </a:p>
        </p:txBody>
      </p:sp>
      <p:sp>
        <p:nvSpPr>
          <p:cNvPr id="21" name="Espace réservé pour une image  3">
            <a:extLst>
              <a:ext uri="{FF2B5EF4-FFF2-40B4-BE49-F238E27FC236}">
                <a16:creationId xmlns:a16="http://schemas.microsoft.com/office/drawing/2014/main" id="{9D7576F9-9E27-45E9-A16F-7EEF653E29C6}"/>
              </a:ext>
            </a:extLst>
          </p:cNvPr>
          <p:cNvSpPr>
            <a:spLocks noGrp="1"/>
          </p:cNvSpPr>
          <p:nvPr>
            <p:ph type="pic" sz="quarter" idx="26" hasCustomPrompt="1"/>
          </p:nvPr>
        </p:nvSpPr>
        <p:spPr>
          <a:xfrm>
            <a:off x="6585279" y="1887948"/>
            <a:ext cx="1137349" cy="1430432"/>
          </a:xfrm>
          <a:noFill/>
        </p:spPr>
        <p:txBody>
          <a:bodyPr anchor="ctr">
            <a:noAutofit/>
          </a:bodyPr>
          <a:lstStyle>
            <a:lvl1pPr algn="ctr">
              <a:defRPr sz="1200" b="0">
                <a:solidFill>
                  <a:schemeClr val="tx1"/>
                </a:solidFill>
              </a:defRPr>
            </a:lvl1pPr>
          </a:lstStyle>
          <a:p>
            <a:r>
              <a:rPr lang="fr-FR"/>
              <a:t>Pictogramme</a:t>
            </a:r>
          </a:p>
        </p:txBody>
      </p:sp>
      <p:sp>
        <p:nvSpPr>
          <p:cNvPr id="22" name="Espace réservé pour une image  3">
            <a:extLst>
              <a:ext uri="{FF2B5EF4-FFF2-40B4-BE49-F238E27FC236}">
                <a16:creationId xmlns:a16="http://schemas.microsoft.com/office/drawing/2014/main" id="{F55B8A03-6491-40D5-B52D-BF1483CF7ED4}"/>
              </a:ext>
            </a:extLst>
          </p:cNvPr>
          <p:cNvSpPr>
            <a:spLocks noGrp="1"/>
          </p:cNvSpPr>
          <p:nvPr>
            <p:ph type="pic" sz="quarter" idx="27" hasCustomPrompt="1"/>
          </p:nvPr>
        </p:nvSpPr>
        <p:spPr>
          <a:xfrm>
            <a:off x="6585279" y="4080857"/>
            <a:ext cx="1137349" cy="1430432"/>
          </a:xfrm>
          <a:noFill/>
        </p:spPr>
        <p:txBody>
          <a:bodyPr anchor="ctr">
            <a:noAutofit/>
          </a:bodyPr>
          <a:lstStyle>
            <a:lvl1pPr algn="ctr">
              <a:defRPr sz="1200" b="0">
                <a:solidFill>
                  <a:schemeClr val="tx1"/>
                </a:solidFill>
              </a:defRPr>
            </a:lvl1pPr>
          </a:lstStyle>
          <a:p>
            <a:r>
              <a:rPr lang="fr-FR"/>
              <a:t>Pictogramme</a:t>
            </a:r>
          </a:p>
        </p:txBody>
      </p:sp>
    </p:spTree>
    <p:extLst>
      <p:ext uri="{BB962C8B-B14F-4D97-AF65-F5344CB8AC3E}">
        <p14:creationId xmlns:p14="http://schemas.microsoft.com/office/powerpoint/2010/main" val="1760732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plat + Visuel">
    <p:spTree>
      <p:nvGrpSpPr>
        <p:cNvPr id="1" name=""/>
        <p:cNvGrpSpPr/>
        <p:nvPr/>
      </p:nvGrpSpPr>
      <p:grpSpPr>
        <a:xfrm>
          <a:off x="0" y="0"/>
          <a:ext cx="0" cy="0"/>
          <a:chOff x="0" y="0"/>
          <a:chExt cx="0" cy="0"/>
        </a:xfrm>
      </p:grpSpPr>
      <p:sp>
        <p:nvSpPr>
          <p:cNvPr id="7" name="Rectangle 6"/>
          <p:cNvSpPr/>
          <p:nvPr userDrawn="1"/>
        </p:nvSpPr>
        <p:spPr>
          <a:xfrm>
            <a:off x="0" y="597828"/>
            <a:ext cx="7380000" cy="626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p:txBody>
          <a:bodyPr/>
          <a:lstStyle/>
          <a:p>
            <a:r>
              <a:rPr lang="fr-FR"/>
              <a:t>Cliquez et modifiez le titre</a:t>
            </a:r>
          </a:p>
        </p:txBody>
      </p:sp>
      <p:sp>
        <p:nvSpPr>
          <p:cNvPr id="5" name="Espace réservé du pied de page 4"/>
          <p:cNvSpPr>
            <a:spLocks noGrp="1"/>
          </p:cNvSpPr>
          <p:nvPr>
            <p:ph type="ftr" sz="quarter" idx="11"/>
          </p:nvPr>
        </p:nvSpPr>
        <p:spPr/>
        <p:txBody>
          <a:bodyPr/>
          <a:lstStyle>
            <a:lvl1pPr>
              <a:defRPr>
                <a:solidFill>
                  <a:schemeClr val="tx1"/>
                </a:solidFill>
              </a:defRPr>
            </a:lvl1pPr>
          </a:lstStyle>
          <a:p>
            <a:endParaRPr lang="fr-FR"/>
          </a:p>
        </p:txBody>
      </p:sp>
      <p:sp>
        <p:nvSpPr>
          <p:cNvPr id="8" name="Espace réservé du numéro de diapositive 7"/>
          <p:cNvSpPr>
            <a:spLocks noGrp="1"/>
          </p:cNvSpPr>
          <p:nvPr>
            <p:ph type="sldNum" sz="quarter" idx="15"/>
          </p:nvPr>
        </p:nvSpPr>
        <p:spPr/>
        <p:txBody>
          <a:bodyPr/>
          <a:lstStyle>
            <a:lvl1pPr algn="l">
              <a:defRPr/>
            </a:lvl1pPr>
          </a:lstStyle>
          <a:p>
            <a:fld id="{72F7D735-2684-4015-BC38-8C62B24B466E}" type="slidenum">
              <a:rPr lang="fr-FR" smtClean="0"/>
              <a:pPr/>
              <a:t>‹N°›</a:t>
            </a:fld>
            <a:endParaRPr lang="fr-FR"/>
          </a:p>
        </p:txBody>
      </p:sp>
      <p:sp>
        <p:nvSpPr>
          <p:cNvPr id="9" name="Espace réservé pour une image  3"/>
          <p:cNvSpPr>
            <a:spLocks noGrp="1"/>
          </p:cNvSpPr>
          <p:nvPr>
            <p:ph type="pic" sz="quarter" idx="14"/>
          </p:nvPr>
        </p:nvSpPr>
        <p:spPr>
          <a:xfrm>
            <a:off x="7367588" y="598170"/>
            <a:ext cx="4824412" cy="6264000"/>
          </a:xfrm>
          <a:solidFill>
            <a:schemeClr val="bg2"/>
          </a:solidFill>
        </p:spPr>
        <p:txBody>
          <a:bodyPr anchor="ctr">
            <a:noAutofit/>
          </a:bodyPr>
          <a:lstStyle>
            <a:lvl1pPr algn="ctr">
              <a:defRPr sz="1200" b="0">
                <a:solidFill>
                  <a:schemeClr val="tx1"/>
                </a:solidFill>
              </a:defRPr>
            </a:lvl1pPr>
          </a:lstStyle>
          <a:p>
            <a:r>
              <a:rPr lang="fr-FR"/>
              <a:t>Faire glisser l'image vers l'espace réservé ou cliquer sur l'icône pour l'ajouter</a:t>
            </a:r>
          </a:p>
        </p:txBody>
      </p:sp>
    </p:spTree>
    <p:extLst>
      <p:ext uri="{BB962C8B-B14F-4D97-AF65-F5344CB8AC3E}">
        <p14:creationId xmlns:p14="http://schemas.microsoft.com/office/powerpoint/2010/main" val="1820365510"/>
      </p:ext>
    </p:extLst>
  </p:cSld>
  <p:clrMapOvr>
    <a:masterClrMapping/>
  </p:clrMapOvr>
  <p:transition>
    <p:fade/>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preserve="1" userDrawn="1">
  <p:cSld name="Graphiques">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p:cNvSpPr>
            <a:spLocks noGrp="1"/>
          </p:cNvSpPr>
          <p:nvPr>
            <p:ph type="sldNum" sz="quarter" idx="11"/>
          </p:nvPr>
        </p:nvSpPr>
        <p:spPr/>
        <p:txBody>
          <a:bodyPr/>
          <a:lstStyle>
            <a:lvl1pPr algn="l">
              <a:defRPr/>
            </a:lvl1pPr>
          </a:lstStyle>
          <a:p>
            <a:fld id="{72F7D735-2684-4015-BC38-8C62B24B466E}" type="slidenum">
              <a:rPr lang="fr-FR" smtClean="0"/>
              <a:pPr/>
              <a:t>‹N°›</a:t>
            </a:fld>
            <a:endParaRPr lang="fr-FR"/>
          </a:p>
        </p:txBody>
      </p:sp>
      <p:sp>
        <p:nvSpPr>
          <p:cNvPr id="9" name="Espace réservé du texte 7"/>
          <p:cNvSpPr>
            <a:spLocks noGrp="1"/>
          </p:cNvSpPr>
          <p:nvPr>
            <p:ph type="body" sz="quarter" idx="13"/>
          </p:nvPr>
        </p:nvSpPr>
        <p:spPr>
          <a:xfrm>
            <a:off x="1307470" y="219663"/>
            <a:ext cx="10189207" cy="1301127"/>
          </a:xfrm>
        </p:spPr>
        <p:txBody>
          <a:bodyPr anchor="b"/>
          <a:lstStyle>
            <a:lvl1pPr marL="0">
              <a:buFontTx/>
              <a:buNone/>
              <a:defRPr sz="4000" b="1" i="0">
                <a:solidFill>
                  <a:schemeClr val="tx2"/>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fr-FR"/>
              <a:t>Cliquez pour modifier les styles du texte du masque</a:t>
            </a:r>
          </a:p>
        </p:txBody>
      </p:sp>
      <p:sp>
        <p:nvSpPr>
          <p:cNvPr id="6" name="Espace réservé du graphique 5"/>
          <p:cNvSpPr>
            <a:spLocks noGrp="1"/>
          </p:cNvSpPr>
          <p:nvPr>
            <p:ph type="chart" sz="quarter" idx="23"/>
          </p:nvPr>
        </p:nvSpPr>
        <p:spPr>
          <a:xfrm>
            <a:off x="695327" y="2744924"/>
            <a:ext cx="4932623" cy="2736304"/>
          </a:xfrm>
          <a:solidFill>
            <a:schemeClr val="bg2"/>
          </a:solidFill>
        </p:spPr>
        <p:txBody>
          <a:bodyPr vert="horz" wrap="square" lIns="36000" tIns="0" rIns="36000" bIns="0" rtlCol="0" anchor="ctr">
            <a:noAutofit/>
          </a:bodyPr>
          <a:lstStyle>
            <a:lvl1pPr algn="ctr">
              <a:defRPr lang="fr-FR" sz="1200" b="0">
                <a:solidFill>
                  <a:schemeClr val="tx1"/>
                </a:solidFill>
              </a:defRPr>
            </a:lvl1pPr>
          </a:lstStyle>
          <a:p>
            <a:pPr lvl="0" algn="ctr"/>
            <a:r>
              <a:rPr lang="fr-FR"/>
              <a:t>Cliquez sur l'icône pour ajouter un graphique</a:t>
            </a:r>
          </a:p>
        </p:txBody>
      </p:sp>
      <p:sp>
        <p:nvSpPr>
          <p:cNvPr id="18" name="Espace réservé du graphique 5"/>
          <p:cNvSpPr>
            <a:spLocks noGrp="1"/>
          </p:cNvSpPr>
          <p:nvPr>
            <p:ph type="chart" sz="quarter" idx="24"/>
          </p:nvPr>
        </p:nvSpPr>
        <p:spPr>
          <a:xfrm>
            <a:off x="6096003" y="2744924"/>
            <a:ext cx="3060415" cy="2736304"/>
          </a:xfrm>
          <a:solidFill>
            <a:schemeClr val="bg2"/>
          </a:solidFill>
        </p:spPr>
        <p:txBody>
          <a:bodyPr vert="horz" wrap="square" lIns="36000" tIns="0" rIns="36000" bIns="0" rtlCol="0" anchor="ctr">
            <a:noAutofit/>
          </a:bodyPr>
          <a:lstStyle>
            <a:lvl1pPr algn="ctr">
              <a:defRPr lang="fr-FR" sz="1200" b="0">
                <a:solidFill>
                  <a:schemeClr val="tx1"/>
                </a:solidFill>
              </a:defRPr>
            </a:lvl1pPr>
          </a:lstStyle>
          <a:p>
            <a:pPr lvl="0" algn="ctr"/>
            <a:r>
              <a:rPr lang="fr-FR"/>
              <a:t>Cliquez sur l'icône pour ajouter un graphique</a:t>
            </a:r>
          </a:p>
        </p:txBody>
      </p:sp>
      <p:sp>
        <p:nvSpPr>
          <p:cNvPr id="19" name="Espace réservé du graphique 5"/>
          <p:cNvSpPr>
            <a:spLocks noGrp="1"/>
          </p:cNvSpPr>
          <p:nvPr>
            <p:ph type="chart" sz="quarter" idx="25"/>
          </p:nvPr>
        </p:nvSpPr>
        <p:spPr>
          <a:xfrm>
            <a:off x="9516382" y="1772818"/>
            <a:ext cx="1977279" cy="3708412"/>
          </a:xfrm>
          <a:solidFill>
            <a:schemeClr val="bg2"/>
          </a:solidFill>
        </p:spPr>
        <p:txBody>
          <a:bodyPr vert="horz" wrap="square" lIns="36000" tIns="0" rIns="36000" bIns="0" rtlCol="0" anchor="ctr">
            <a:noAutofit/>
          </a:bodyPr>
          <a:lstStyle>
            <a:lvl1pPr algn="ctr">
              <a:defRPr lang="fr-FR" sz="1200" b="0">
                <a:solidFill>
                  <a:schemeClr val="tx1"/>
                </a:solidFill>
              </a:defRPr>
            </a:lvl1pPr>
          </a:lstStyle>
          <a:p>
            <a:pPr lvl="0" algn="ctr"/>
            <a:r>
              <a:rPr lang="fr-FR"/>
              <a:t>Cliquez sur l'icône pour ajouter un graphique</a:t>
            </a:r>
          </a:p>
        </p:txBody>
      </p:sp>
      <p:pic>
        <p:nvPicPr>
          <p:cNvPr id="10" name="Image 9">
            <a:extLst>
              <a:ext uri="{FF2B5EF4-FFF2-40B4-BE49-F238E27FC236}">
                <a16:creationId xmlns:a16="http://schemas.microsoft.com/office/drawing/2014/main" id="{B13CA40D-977B-314B-BA7C-54F54BA62F6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075" y="6167565"/>
            <a:ext cx="1221599" cy="789827"/>
          </a:xfrm>
          <a:prstGeom prst="rect">
            <a:avLst/>
          </a:prstGeom>
        </p:spPr>
      </p:pic>
    </p:spTree>
    <p:extLst>
      <p:ext uri="{BB962C8B-B14F-4D97-AF65-F5344CB8AC3E}">
        <p14:creationId xmlns:p14="http://schemas.microsoft.com/office/powerpoint/2010/main" val="872346976"/>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preserve="1" userDrawn="1">
  <p:cSld name="1_Verbatim">
    <p:bg>
      <p:bgPr>
        <a:solidFill>
          <a:schemeClr val="accent1"/>
        </a:solidFill>
        <a:effectLst/>
      </p:bgPr>
    </p:bg>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p>
            <a:r>
              <a:rPr lang="fr-FR"/>
              <a:t>Niveau de confidentialité  |  JJ/MM/AAAA  |  Présentateur</a:t>
            </a:r>
          </a:p>
        </p:txBody>
      </p:sp>
      <p:sp>
        <p:nvSpPr>
          <p:cNvPr id="4" name="Espace réservé du numéro de diapositive 3"/>
          <p:cNvSpPr>
            <a:spLocks noGrp="1"/>
          </p:cNvSpPr>
          <p:nvPr>
            <p:ph type="sldNum" sz="quarter" idx="11"/>
          </p:nvPr>
        </p:nvSpPr>
        <p:spPr/>
        <p:txBody>
          <a:bodyPr/>
          <a:lstStyle>
            <a:lvl1pPr algn="l">
              <a:defRPr/>
            </a:lvl1pPr>
          </a:lstStyle>
          <a:p>
            <a:fld id="{72F7D735-2684-4015-BC38-8C62B24B466E}" type="slidenum">
              <a:rPr lang="fr-FR" smtClean="0"/>
              <a:pPr/>
              <a:t>‹N°›</a:t>
            </a:fld>
            <a:endParaRPr lang="fr-FR"/>
          </a:p>
        </p:txBody>
      </p:sp>
      <p:sp>
        <p:nvSpPr>
          <p:cNvPr id="6" name="Espace réservé du texte 7"/>
          <p:cNvSpPr>
            <a:spLocks noGrp="1"/>
          </p:cNvSpPr>
          <p:nvPr>
            <p:ph type="body" sz="quarter" idx="12"/>
          </p:nvPr>
        </p:nvSpPr>
        <p:spPr>
          <a:xfrm>
            <a:off x="3945365" y="2093721"/>
            <a:ext cx="6543127" cy="2670561"/>
          </a:xfrm>
        </p:spPr>
        <p:txBody>
          <a:bodyPr anchor="ctr"/>
          <a:lstStyle>
            <a:lvl1pPr marL="0">
              <a:lnSpc>
                <a:spcPct val="110000"/>
              </a:lnSpc>
              <a:spcBef>
                <a:spcPts val="0"/>
              </a:spcBef>
              <a:buFontTx/>
              <a:buNone/>
              <a:defRPr sz="5400" b="1" i="0">
                <a:solidFill>
                  <a:schemeClr val="bg1"/>
                </a:solidFill>
              </a:defRPr>
            </a:lvl1pPr>
            <a:lvl2pPr marL="0">
              <a:lnSpc>
                <a:spcPct val="100000"/>
              </a:lnSpc>
              <a:spcBef>
                <a:spcPts val="0"/>
              </a:spcBef>
              <a:buFontTx/>
              <a:buNone/>
              <a:defRPr sz="1600" b="0" i="0"/>
            </a:lvl2pPr>
            <a:lvl3pPr marL="0">
              <a:lnSpc>
                <a:spcPct val="100000"/>
              </a:lnSpc>
              <a:spcBef>
                <a:spcPts val="0"/>
              </a:spcBef>
              <a:buFontTx/>
              <a:buNone/>
              <a:defRPr sz="1600" b="0" i="0"/>
            </a:lvl3pPr>
            <a:lvl4pPr marL="0" indent="0">
              <a:lnSpc>
                <a:spcPct val="100000"/>
              </a:lnSpc>
              <a:spcBef>
                <a:spcPts val="0"/>
              </a:spcBef>
              <a:buFontTx/>
              <a:buNone/>
              <a:defRPr sz="1600" b="0" i="0"/>
            </a:lvl4pPr>
            <a:lvl5pPr marL="0" indent="0">
              <a:lnSpc>
                <a:spcPct val="100000"/>
              </a:lnSpc>
              <a:spcBef>
                <a:spcPts val="0"/>
              </a:spcBef>
              <a:buFontTx/>
              <a:buNone/>
              <a:defRPr sz="1600" b="0" i="0"/>
            </a:lvl5pPr>
          </a:lstStyle>
          <a:p>
            <a:pPr lvl="0"/>
            <a:r>
              <a:rPr lang="fr-FR"/>
              <a:t>Cliquez pour modifier les styles du texte du masque</a:t>
            </a:r>
          </a:p>
        </p:txBody>
      </p:sp>
      <p:sp>
        <p:nvSpPr>
          <p:cNvPr id="2" name="ZoneTexte 1">
            <a:extLst>
              <a:ext uri="{FF2B5EF4-FFF2-40B4-BE49-F238E27FC236}">
                <a16:creationId xmlns:a16="http://schemas.microsoft.com/office/drawing/2014/main" id="{053753E1-B500-42DE-A588-0FABA26EAD21}"/>
              </a:ext>
            </a:extLst>
          </p:cNvPr>
          <p:cNvSpPr txBox="1"/>
          <p:nvPr userDrawn="1"/>
        </p:nvSpPr>
        <p:spPr>
          <a:xfrm>
            <a:off x="3736766" y="-1224466"/>
            <a:ext cx="1296145" cy="2985433"/>
          </a:xfrm>
          <a:prstGeom prst="rect">
            <a:avLst/>
          </a:prstGeom>
          <a:noFill/>
        </p:spPr>
        <p:txBody>
          <a:bodyPr wrap="square" lIns="36000" tIns="0" rIns="36000" bIns="0" rtlCol="0">
            <a:spAutoFit/>
          </a:bodyPr>
          <a:lstStyle/>
          <a:p>
            <a:pPr marL="0" indent="0">
              <a:buClr>
                <a:schemeClr val="tx2"/>
              </a:buClr>
              <a:buFont typeface="Arial"/>
              <a:buNone/>
            </a:pPr>
            <a:r>
              <a:rPr lang="fr-FR" sz="18000" b="1"/>
              <a:t>«</a:t>
            </a:r>
            <a:r>
              <a:rPr lang="fr-FR" sz="1400"/>
              <a:t> </a:t>
            </a:r>
          </a:p>
        </p:txBody>
      </p:sp>
      <p:sp>
        <p:nvSpPr>
          <p:cNvPr id="14" name="ZoneTexte 13">
            <a:extLst>
              <a:ext uri="{FF2B5EF4-FFF2-40B4-BE49-F238E27FC236}">
                <a16:creationId xmlns:a16="http://schemas.microsoft.com/office/drawing/2014/main" id="{91717E5E-32EF-45FB-B1B8-4C72D834C30A}"/>
              </a:ext>
            </a:extLst>
          </p:cNvPr>
          <p:cNvSpPr txBox="1"/>
          <p:nvPr userDrawn="1"/>
        </p:nvSpPr>
        <p:spPr>
          <a:xfrm>
            <a:off x="9408370" y="4853910"/>
            <a:ext cx="1296145" cy="2985433"/>
          </a:xfrm>
          <a:prstGeom prst="rect">
            <a:avLst/>
          </a:prstGeom>
          <a:noFill/>
        </p:spPr>
        <p:txBody>
          <a:bodyPr wrap="square" lIns="36000" tIns="0" rIns="36000" bIns="0" rtlCol="0">
            <a:spAutoFit/>
          </a:bodyPr>
          <a:lstStyle/>
          <a:p>
            <a:pPr marL="0" indent="0">
              <a:buClr>
                <a:schemeClr val="tx2"/>
              </a:buClr>
              <a:buFont typeface="Arial"/>
              <a:buNone/>
            </a:pPr>
            <a:r>
              <a:rPr lang="fr-FR" sz="18000" b="1"/>
              <a:t>»</a:t>
            </a:r>
            <a:r>
              <a:rPr lang="fr-FR" sz="1400"/>
              <a:t> </a:t>
            </a:r>
          </a:p>
        </p:txBody>
      </p:sp>
      <p:pic>
        <p:nvPicPr>
          <p:cNvPr id="16" name="Image 15">
            <a:extLst>
              <a:ext uri="{FF2B5EF4-FFF2-40B4-BE49-F238E27FC236}">
                <a16:creationId xmlns:a16="http://schemas.microsoft.com/office/drawing/2014/main" id="{A557A6B7-9CC5-439A-A5F0-8401D925CB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765" y="6165304"/>
            <a:ext cx="1225096" cy="792088"/>
          </a:xfrm>
          <a:prstGeom prst="rect">
            <a:avLst/>
          </a:prstGeom>
        </p:spPr>
      </p:pic>
      <p:pic>
        <p:nvPicPr>
          <p:cNvPr id="8" name="Image 7" descr="Une image contenant noir, assis, intérieur&#10;&#10;Description générée automatiquement">
            <a:extLst>
              <a:ext uri="{FF2B5EF4-FFF2-40B4-BE49-F238E27FC236}">
                <a16:creationId xmlns:a16="http://schemas.microsoft.com/office/drawing/2014/main" id="{741C5C5A-33D0-40C8-9035-C903995FE80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1713" y="-426327"/>
            <a:ext cx="3671015" cy="5184576"/>
          </a:xfrm>
          <a:prstGeom prst="rect">
            <a:avLst/>
          </a:prstGeom>
        </p:spPr>
      </p:pic>
    </p:spTree>
    <p:extLst>
      <p:ext uri="{BB962C8B-B14F-4D97-AF65-F5344CB8AC3E}">
        <p14:creationId xmlns:p14="http://schemas.microsoft.com/office/powerpoint/2010/main" val="3221162605"/>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preserve="1" userDrawn="1">
  <p:cSld name="Exergue">
    <p:bg>
      <p:bgPr>
        <a:solidFill>
          <a:schemeClr val="tx2"/>
        </a:solidFill>
        <a:effectLst/>
      </p:bgPr>
    </p:bg>
    <p:spTree>
      <p:nvGrpSpPr>
        <p:cNvPr id="1" name=""/>
        <p:cNvGrpSpPr/>
        <p:nvPr/>
      </p:nvGrpSpPr>
      <p:grpSpPr>
        <a:xfrm>
          <a:off x="0" y="0"/>
          <a:ext cx="0" cy="0"/>
          <a:chOff x="0" y="0"/>
          <a:chExt cx="0" cy="0"/>
        </a:xfrm>
      </p:grpSpPr>
      <p:sp>
        <p:nvSpPr>
          <p:cNvPr id="9" name="Espace réservé pour une image  3"/>
          <p:cNvSpPr>
            <a:spLocks noGrp="1"/>
          </p:cNvSpPr>
          <p:nvPr>
            <p:ph type="pic" sz="quarter" idx="14" hasCustomPrompt="1"/>
          </p:nvPr>
        </p:nvSpPr>
        <p:spPr>
          <a:xfrm>
            <a:off x="1725203" y="2072279"/>
            <a:ext cx="2268000" cy="2700000"/>
          </a:xfrm>
          <a:noFill/>
        </p:spPr>
        <p:txBody>
          <a:bodyPr anchor="ctr">
            <a:noAutofit/>
          </a:bodyPr>
          <a:lstStyle>
            <a:lvl1pPr algn="ctr">
              <a:defRPr sz="1200" b="0">
                <a:solidFill>
                  <a:schemeClr val="tx1"/>
                </a:solidFill>
              </a:defRPr>
            </a:lvl1pPr>
          </a:lstStyle>
          <a:p>
            <a:r>
              <a:rPr lang="fr-FR"/>
              <a:t>Pictogramme</a:t>
            </a:r>
          </a:p>
        </p:txBody>
      </p:sp>
      <p:sp>
        <p:nvSpPr>
          <p:cNvPr id="3" name="Espace réservé du pied de page 2"/>
          <p:cNvSpPr>
            <a:spLocks noGrp="1"/>
          </p:cNvSpPr>
          <p:nvPr>
            <p:ph type="ftr" sz="quarter" idx="10"/>
          </p:nvPr>
        </p:nvSpPr>
        <p:spPr/>
        <p:txBody>
          <a:bodyPr/>
          <a:lstStyle/>
          <a:p>
            <a:r>
              <a:rPr lang="fr-FR"/>
              <a:t>Niveau de confidentialité  |  JJ/MM/AAAA  |  Présentateur</a:t>
            </a:r>
          </a:p>
        </p:txBody>
      </p:sp>
      <p:sp>
        <p:nvSpPr>
          <p:cNvPr id="4" name="Espace réservé du numéro de diapositive 3"/>
          <p:cNvSpPr>
            <a:spLocks noGrp="1"/>
          </p:cNvSpPr>
          <p:nvPr>
            <p:ph type="sldNum" sz="quarter" idx="11"/>
          </p:nvPr>
        </p:nvSpPr>
        <p:spPr/>
        <p:txBody>
          <a:bodyPr/>
          <a:lstStyle>
            <a:lvl1pPr algn="l">
              <a:defRPr>
                <a:solidFill>
                  <a:schemeClr val="bg1"/>
                </a:solidFill>
              </a:defRPr>
            </a:lvl1pPr>
          </a:lstStyle>
          <a:p>
            <a:fld id="{72F7D735-2684-4015-BC38-8C62B24B466E}" type="slidenum">
              <a:rPr lang="fr-FR" smtClean="0"/>
              <a:pPr/>
              <a:t>‹N°›</a:t>
            </a:fld>
            <a:endParaRPr lang="fr-FR"/>
          </a:p>
        </p:txBody>
      </p:sp>
      <p:sp>
        <p:nvSpPr>
          <p:cNvPr id="6" name="Espace réservé du texte 7"/>
          <p:cNvSpPr>
            <a:spLocks noGrp="1"/>
          </p:cNvSpPr>
          <p:nvPr>
            <p:ph type="body" sz="quarter" idx="12"/>
          </p:nvPr>
        </p:nvSpPr>
        <p:spPr>
          <a:xfrm>
            <a:off x="4331806" y="2697135"/>
            <a:ext cx="7164871" cy="1463735"/>
          </a:xfrm>
        </p:spPr>
        <p:txBody>
          <a:bodyPr anchor="ctr"/>
          <a:lstStyle>
            <a:lvl1pPr marL="0">
              <a:lnSpc>
                <a:spcPct val="110000"/>
              </a:lnSpc>
              <a:spcBef>
                <a:spcPts val="0"/>
              </a:spcBef>
              <a:buFontTx/>
              <a:buNone/>
              <a:defRPr sz="4500" b="1" i="0">
                <a:solidFill>
                  <a:schemeClr val="bg1"/>
                </a:solidFill>
              </a:defRPr>
            </a:lvl1pPr>
            <a:lvl2pPr marL="0">
              <a:lnSpc>
                <a:spcPct val="100000"/>
              </a:lnSpc>
              <a:spcBef>
                <a:spcPts val="0"/>
              </a:spcBef>
              <a:buFontTx/>
              <a:buNone/>
              <a:defRPr sz="1600" b="0" i="0"/>
            </a:lvl2pPr>
            <a:lvl3pPr marL="0">
              <a:lnSpc>
                <a:spcPct val="100000"/>
              </a:lnSpc>
              <a:spcBef>
                <a:spcPts val="0"/>
              </a:spcBef>
              <a:buFontTx/>
              <a:buNone/>
              <a:defRPr sz="1600" b="0" i="0"/>
            </a:lvl3pPr>
            <a:lvl4pPr marL="0" indent="0">
              <a:lnSpc>
                <a:spcPct val="100000"/>
              </a:lnSpc>
              <a:spcBef>
                <a:spcPts val="0"/>
              </a:spcBef>
              <a:buFontTx/>
              <a:buNone/>
              <a:defRPr sz="1600" b="0" i="0"/>
            </a:lvl4pPr>
            <a:lvl5pPr marL="0" indent="0">
              <a:lnSpc>
                <a:spcPct val="100000"/>
              </a:lnSpc>
              <a:spcBef>
                <a:spcPts val="0"/>
              </a:spcBef>
              <a:buFontTx/>
              <a:buNone/>
              <a:defRPr sz="1600" b="0" i="0"/>
            </a:lvl5pPr>
          </a:lstStyle>
          <a:p>
            <a:pPr lvl="0"/>
            <a:r>
              <a:rPr lang="fr-FR"/>
              <a:t>Cliquez pour modifier les styles du texte du masque</a:t>
            </a:r>
          </a:p>
        </p:txBody>
      </p:sp>
      <p:pic>
        <p:nvPicPr>
          <p:cNvPr id="8" name="Image 7">
            <a:extLst>
              <a:ext uri="{FF2B5EF4-FFF2-40B4-BE49-F238E27FC236}">
                <a16:creationId xmlns:a16="http://schemas.microsoft.com/office/drawing/2014/main" id="{B7FC3F18-5A19-43B9-BEDD-838AF6D9BCE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765" y="6165304"/>
            <a:ext cx="1225096" cy="792088"/>
          </a:xfrm>
          <a:prstGeom prst="rect">
            <a:avLst/>
          </a:prstGeom>
        </p:spPr>
      </p:pic>
    </p:spTree>
    <p:extLst>
      <p:ext uri="{BB962C8B-B14F-4D97-AF65-F5344CB8AC3E}">
        <p14:creationId xmlns:p14="http://schemas.microsoft.com/office/powerpoint/2010/main" val="1383426295"/>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Tex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5" name="Espace réservé du pied de page 4"/>
          <p:cNvSpPr>
            <a:spLocks noGrp="1"/>
          </p:cNvSpPr>
          <p:nvPr>
            <p:ph type="ftr" sz="quarter" idx="11"/>
          </p:nvPr>
        </p:nvSpPr>
        <p:spPr/>
        <p:txBody>
          <a:bodyPr/>
          <a:lstStyle/>
          <a:p>
            <a:r>
              <a:rPr lang="fr-FR"/>
              <a:t>Niveau de confidentialité  |  JJ/MM/AAAA  |  Présentateur</a:t>
            </a:r>
          </a:p>
        </p:txBody>
      </p:sp>
      <p:sp>
        <p:nvSpPr>
          <p:cNvPr id="8" name="Espace réservé du texte 7"/>
          <p:cNvSpPr>
            <a:spLocks noGrp="1"/>
          </p:cNvSpPr>
          <p:nvPr>
            <p:ph type="body" sz="quarter" idx="12" hasCustomPrompt="1"/>
          </p:nvPr>
        </p:nvSpPr>
        <p:spPr>
          <a:xfrm>
            <a:off x="695327" y="1376775"/>
            <a:ext cx="6732823" cy="2254549"/>
          </a:xfrm>
        </p:spPr>
        <p:txBody>
          <a:bodyPr/>
          <a:lstStyle>
            <a:lvl1pPr>
              <a:defRPr/>
            </a:lvl1pPr>
            <a:lvl2pPr>
              <a:defRPr/>
            </a:lvl2pPr>
            <a:lvl3pPr>
              <a:defRPr/>
            </a:lvl3pPr>
            <a:lvl4pPr>
              <a:defRPr/>
            </a:lvl4pPr>
            <a:lvl5pPr>
              <a:defRPr/>
            </a:lvl5pPr>
            <a:lvl6pPr>
              <a:defRPr/>
            </a:lvl6pPr>
          </a:lstStyle>
          <a:p>
            <a:r>
              <a:rPr lang="fr-FR"/>
              <a:t>Titre de premier niveau</a:t>
            </a:r>
          </a:p>
          <a:p>
            <a:pPr lvl="1"/>
            <a:r>
              <a:rPr lang="fr-FR"/>
              <a:t>Titre de niveau 2</a:t>
            </a:r>
          </a:p>
          <a:p>
            <a:pPr lvl="2"/>
            <a:r>
              <a:rPr lang="fr-FR"/>
              <a:t>Introduction, texte courant, </a:t>
            </a:r>
            <a:r>
              <a:rPr lang="fr-FR" u="sng"/>
              <a:t>niveau</a:t>
            </a:r>
            <a:r>
              <a:rPr lang="fr-FR"/>
              <a:t> 3</a:t>
            </a:r>
          </a:p>
          <a:p>
            <a:pPr lvl="3"/>
            <a:r>
              <a:rPr lang="fr-FR"/>
              <a:t>Liste à puces, énumération, niveau 4</a:t>
            </a:r>
          </a:p>
          <a:p>
            <a:pPr lvl="4"/>
            <a:r>
              <a:rPr lang="fr-FR"/>
              <a:t>Liste à puces, énumération, niveau 5</a:t>
            </a:r>
          </a:p>
          <a:p>
            <a:pPr lvl="5"/>
            <a:r>
              <a:rPr lang="fr-FR"/>
              <a:t>Liste à puces, énumération, niveau 6</a:t>
            </a:r>
          </a:p>
        </p:txBody>
      </p:sp>
      <p:sp>
        <p:nvSpPr>
          <p:cNvPr id="3" name="Espace réservé du numéro de diapositive 2"/>
          <p:cNvSpPr>
            <a:spLocks noGrp="1"/>
          </p:cNvSpPr>
          <p:nvPr>
            <p:ph type="sldNum" sz="quarter" idx="15"/>
          </p:nvPr>
        </p:nvSpPr>
        <p:spPr/>
        <p:txBody>
          <a:bodyPr/>
          <a:lstStyle>
            <a:lvl1pPr algn="l">
              <a:defRPr/>
            </a:lvl1pPr>
          </a:lstStyle>
          <a:p>
            <a:fld id="{72F7D735-2684-4015-BC38-8C62B24B466E}" type="slidenum">
              <a:rPr lang="fr-FR" smtClean="0"/>
              <a:pPr/>
              <a:t>‹N°›</a:t>
            </a:fld>
            <a:endParaRPr lang="fr-FR"/>
          </a:p>
        </p:txBody>
      </p:sp>
    </p:spTree>
    <p:extLst>
      <p:ext uri="{BB962C8B-B14F-4D97-AF65-F5344CB8AC3E}">
        <p14:creationId xmlns:p14="http://schemas.microsoft.com/office/powerpoint/2010/main" val="2639913869"/>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Texte + Aplat à droite">
    <p:spTree>
      <p:nvGrpSpPr>
        <p:cNvPr id="1" name=""/>
        <p:cNvGrpSpPr/>
        <p:nvPr/>
      </p:nvGrpSpPr>
      <p:grpSpPr>
        <a:xfrm>
          <a:off x="0" y="0"/>
          <a:ext cx="0" cy="0"/>
          <a:chOff x="0" y="0"/>
          <a:chExt cx="0" cy="0"/>
        </a:xfrm>
      </p:grpSpPr>
      <p:sp>
        <p:nvSpPr>
          <p:cNvPr id="9" name="Rectangle 8"/>
          <p:cNvSpPr/>
          <p:nvPr userDrawn="1"/>
        </p:nvSpPr>
        <p:spPr>
          <a:xfrm>
            <a:off x="7367571" y="597828"/>
            <a:ext cx="4824000" cy="626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2" name="Titre 1"/>
          <p:cNvSpPr>
            <a:spLocks noGrp="1"/>
          </p:cNvSpPr>
          <p:nvPr>
            <p:ph type="title"/>
          </p:nvPr>
        </p:nvSpPr>
        <p:spPr/>
        <p:txBody>
          <a:bodyPr/>
          <a:lstStyle/>
          <a:p>
            <a:r>
              <a:rPr lang="fr-FR"/>
              <a:t>Modifiez le style du titre</a:t>
            </a:r>
          </a:p>
        </p:txBody>
      </p:sp>
      <p:sp>
        <p:nvSpPr>
          <p:cNvPr id="5" name="Espace réservé du pied de page 4"/>
          <p:cNvSpPr>
            <a:spLocks noGrp="1"/>
          </p:cNvSpPr>
          <p:nvPr>
            <p:ph type="ftr" sz="quarter" idx="11"/>
          </p:nvPr>
        </p:nvSpPr>
        <p:spPr/>
        <p:txBody>
          <a:bodyPr/>
          <a:lstStyle/>
          <a:p>
            <a:r>
              <a:rPr lang="fr-FR"/>
              <a:t>Niveau de confidentialité  |  JJ/MM/AAAA  |  Présentateur</a:t>
            </a:r>
          </a:p>
        </p:txBody>
      </p:sp>
      <p:sp>
        <p:nvSpPr>
          <p:cNvPr id="8" name="Espace réservé du texte 7"/>
          <p:cNvSpPr>
            <a:spLocks noGrp="1"/>
          </p:cNvSpPr>
          <p:nvPr>
            <p:ph type="body" sz="quarter" idx="12" hasCustomPrompt="1"/>
          </p:nvPr>
        </p:nvSpPr>
        <p:spPr>
          <a:xfrm>
            <a:off x="695325" y="1376775"/>
            <a:ext cx="5400675" cy="2254549"/>
          </a:xfrm>
        </p:spPr>
        <p:txBody>
          <a:bodyPr/>
          <a:lstStyle>
            <a:lvl1pPr>
              <a:defRPr/>
            </a:lvl1pPr>
            <a:lvl2pPr>
              <a:defRPr/>
            </a:lvl2pPr>
            <a:lvl3pPr>
              <a:defRPr/>
            </a:lvl3pPr>
            <a:lvl4pPr>
              <a:defRPr/>
            </a:lvl4pPr>
            <a:lvl5pPr>
              <a:defRPr/>
            </a:lvl5pPr>
            <a:lvl6pPr>
              <a:defRPr/>
            </a:lvl6pPr>
          </a:lstStyle>
          <a:p>
            <a:r>
              <a:rPr lang="fr-FR"/>
              <a:t>Titre de premier niveau</a:t>
            </a:r>
          </a:p>
          <a:p>
            <a:pPr lvl="1"/>
            <a:r>
              <a:rPr lang="fr-FR"/>
              <a:t>Titre de niveau 2</a:t>
            </a:r>
          </a:p>
          <a:p>
            <a:pPr lvl="2"/>
            <a:r>
              <a:rPr lang="fr-FR"/>
              <a:t>Introduction, texte courant, </a:t>
            </a:r>
            <a:r>
              <a:rPr lang="fr-FR" u="sng"/>
              <a:t>niveau</a:t>
            </a:r>
            <a:r>
              <a:rPr lang="fr-FR"/>
              <a:t> 3</a:t>
            </a:r>
          </a:p>
          <a:p>
            <a:pPr lvl="3"/>
            <a:r>
              <a:rPr lang="fr-FR"/>
              <a:t>Liste à puces, énumération, niveau 4</a:t>
            </a:r>
          </a:p>
          <a:p>
            <a:pPr lvl="4"/>
            <a:r>
              <a:rPr lang="fr-FR"/>
              <a:t>Liste à puces, énumération, niveau 5</a:t>
            </a:r>
          </a:p>
          <a:p>
            <a:pPr lvl="5"/>
            <a:r>
              <a:rPr lang="fr-FR"/>
              <a:t>Liste à puces, énumération, niveau 6</a:t>
            </a:r>
          </a:p>
        </p:txBody>
      </p:sp>
      <p:sp>
        <p:nvSpPr>
          <p:cNvPr id="3" name="Espace réservé du numéro de diapositive 2"/>
          <p:cNvSpPr>
            <a:spLocks noGrp="1"/>
          </p:cNvSpPr>
          <p:nvPr>
            <p:ph type="sldNum" sz="quarter" idx="13"/>
          </p:nvPr>
        </p:nvSpPr>
        <p:spPr/>
        <p:txBody>
          <a:bodyPr/>
          <a:lstStyle>
            <a:lvl1pPr algn="l">
              <a:defRPr/>
            </a:lvl1pPr>
          </a:lstStyle>
          <a:p>
            <a:fld id="{72F7D735-2684-4015-BC38-8C62B24B466E}" type="slidenum">
              <a:rPr lang="fr-FR" smtClean="0"/>
              <a:pPr/>
              <a:t>‹N°›</a:t>
            </a:fld>
            <a:endParaRPr lang="fr-FR"/>
          </a:p>
        </p:txBody>
      </p:sp>
      <p:pic>
        <p:nvPicPr>
          <p:cNvPr id="10" name="Image 9">
            <a:extLst>
              <a:ext uri="{FF2B5EF4-FFF2-40B4-BE49-F238E27FC236}">
                <a16:creationId xmlns:a16="http://schemas.microsoft.com/office/drawing/2014/main" id="{484A17B1-256A-6D41-B041-8BECCFE72A4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075" y="6167565"/>
            <a:ext cx="1221599" cy="789827"/>
          </a:xfrm>
          <a:prstGeom prst="rect">
            <a:avLst/>
          </a:prstGeom>
        </p:spPr>
      </p:pic>
    </p:spTree>
    <p:extLst>
      <p:ext uri="{BB962C8B-B14F-4D97-AF65-F5344CB8AC3E}">
        <p14:creationId xmlns:p14="http://schemas.microsoft.com/office/powerpoint/2010/main" val="2073136588"/>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Texte + Aplat à gauche">
    <p:spTree>
      <p:nvGrpSpPr>
        <p:cNvPr id="1" name=""/>
        <p:cNvGrpSpPr/>
        <p:nvPr/>
      </p:nvGrpSpPr>
      <p:grpSpPr>
        <a:xfrm>
          <a:off x="0" y="0"/>
          <a:ext cx="0" cy="0"/>
          <a:chOff x="0" y="0"/>
          <a:chExt cx="0" cy="0"/>
        </a:xfrm>
      </p:grpSpPr>
      <p:sp>
        <p:nvSpPr>
          <p:cNvPr id="7" name="Rectangle 6"/>
          <p:cNvSpPr/>
          <p:nvPr userDrawn="1"/>
        </p:nvSpPr>
        <p:spPr>
          <a:xfrm>
            <a:off x="0" y="621384"/>
            <a:ext cx="6168008" cy="623661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2" name="Titre 1"/>
          <p:cNvSpPr>
            <a:spLocks noGrp="1"/>
          </p:cNvSpPr>
          <p:nvPr>
            <p:ph type="title"/>
          </p:nvPr>
        </p:nvSpPr>
        <p:spPr/>
        <p:txBody>
          <a:bodyPr/>
          <a:lstStyle/>
          <a:p>
            <a:r>
              <a:rPr lang="fr-FR"/>
              <a:t>Modifiez le style du titre</a:t>
            </a:r>
          </a:p>
        </p:txBody>
      </p:sp>
      <p:sp>
        <p:nvSpPr>
          <p:cNvPr id="5" name="Espace réservé du pied de page 4"/>
          <p:cNvSpPr>
            <a:spLocks noGrp="1"/>
          </p:cNvSpPr>
          <p:nvPr>
            <p:ph type="ftr" sz="quarter" idx="11"/>
          </p:nvPr>
        </p:nvSpPr>
        <p:spPr/>
        <p:txBody>
          <a:bodyPr/>
          <a:lstStyle/>
          <a:p>
            <a:r>
              <a:rPr lang="fr-FR"/>
              <a:t>Niveau de confidentialité  |  JJ/MM/AAAA  |  Présentateur</a:t>
            </a:r>
          </a:p>
        </p:txBody>
      </p:sp>
      <p:sp>
        <p:nvSpPr>
          <p:cNvPr id="8" name="Espace réservé du texte 7"/>
          <p:cNvSpPr>
            <a:spLocks noGrp="1"/>
          </p:cNvSpPr>
          <p:nvPr>
            <p:ph type="body" sz="quarter" idx="12" hasCustomPrompt="1"/>
          </p:nvPr>
        </p:nvSpPr>
        <p:spPr>
          <a:xfrm>
            <a:off x="6852086" y="1376775"/>
            <a:ext cx="4644516" cy="2254549"/>
          </a:xfrm>
        </p:spPr>
        <p:txBody>
          <a:bodyPr/>
          <a:lstStyle>
            <a:lvl1pPr>
              <a:defRPr/>
            </a:lvl1pPr>
            <a:lvl2pPr>
              <a:defRPr/>
            </a:lvl2pPr>
            <a:lvl3pPr>
              <a:defRPr/>
            </a:lvl3pPr>
            <a:lvl4pPr>
              <a:defRPr/>
            </a:lvl4pPr>
            <a:lvl5pPr>
              <a:defRPr/>
            </a:lvl5pPr>
            <a:lvl6pPr>
              <a:defRPr/>
            </a:lvl6pPr>
          </a:lstStyle>
          <a:p>
            <a:r>
              <a:rPr lang="fr-FR"/>
              <a:t>Titre de premier niveau</a:t>
            </a:r>
          </a:p>
          <a:p>
            <a:pPr lvl="1"/>
            <a:r>
              <a:rPr lang="fr-FR"/>
              <a:t>Titre de niveau 2</a:t>
            </a:r>
          </a:p>
          <a:p>
            <a:pPr lvl="2"/>
            <a:r>
              <a:rPr lang="fr-FR"/>
              <a:t>Introduction, texte courant, </a:t>
            </a:r>
            <a:r>
              <a:rPr lang="fr-FR" u="sng"/>
              <a:t>niveau</a:t>
            </a:r>
            <a:r>
              <a:rPr lang="fr-FR"/>
              <a:t> 3</a:t>
            </a:r>
          </a:p>
          <a:p>
            <a:pPr lvl="3"/>
            <a:r>
              <a:rPr lang="fr-FR"/>
              <a:t>Liste à puces, énumération, niveau 4</a:t>
            </a:r>
          </a:p>
          <a:p>
            <a:pPr lvl="4"/>
            <a:r>
              <a:rPr lang="fr-FR"/>
              <a:t>Liste à puces, énumération, niveau 5</a:t>
            </a:r>
          </a:p>
          <a:p>
            <a:pPr lvl="5"/>
            <a:r>
              <a:rPr lang="fr-FR"/>
              <a:t>Liste à puces, énumération, niveau 6</a:t>
            </a:r>
          </a:p>
        </p:txBody>
      </p:sp>
      <p:sp>
        <p:nvSpPr>
          <p:cNvPr id="3" name="Espace réservé du numéro de diapositive 2"/>
          <p:cNvSpPr>
            <a:spLocks noGrp="1"/>
          </p:cNvSpPr>
          <p:nvPr>
            <p:ph type="sldNum" sz="quarter" idx="13"/>
          </p:nvPr>
        </p:nvSpPr>
        <p:spPr/>
        <p:txBody>
          <a:bodyPr/>
          <a:lstStyle>
            <a:lvl1pPr algn="l">
              <a:defRPr/>
            </a:lvl1pPr>
          </a:lstStyle>
          <a:p>
            <a:fld id="{72F7D735-2684-4015-BC38-8C62B24B466E}" type="slidenum">
              <a:rPr lang="fr-FR" smtClean="0"/>
              <a:pPr/>
              <a:t>‹N°›</a:t>
            </a:fld>
            <a:endParaRPr lang="fr-FR"/>
          </a:p>
        </p:txBody>
      </p:sp>
    </p:spTree>
    <p:extLst>
      <p:ext uri="{BB962C8B-B14F-4D97-AF65-F5344CB8AC3E}">
        <p14:creationId xmlns:p14="http://schemas.microsoft.com/office/powerpoint/2010/main" val="3526943068"/>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showMasterSp="0" preserve="1" userDrawn="1">
  <p:cSld name="Texte + Aplat 2/3 à gauche">
    <p:spTree>
      <p:nvGrpSpPr>
        <p:cNvPr id="1" name=""/>
        <p:cNvGrpSpPr/>
        <p:nvPr/>
      </p:nvGrpSpPr>
      <p:grpSpPr>
        <a:xfrm>
          <a:off x="0" y="0"/>
          <a:ext cx="0" cy="0"/>
          <a:chOff x="0" y="0"/>
          <a:chExt cx="0" cy="0"/>
        </a:xfrm>
      </p:grpSpPr>
      <p:sp>
        <p:nvSpPr>
          <p:cNvPr id="7" name="Rectangle 6"/>
          <p:cNvSpPr/>
          <p:nvPr userDrawn="1"/>
        </p:nvSpPr>
        <p:spPr>
          <a:xfrm>
            <a:off x="0" y="2"/>
            <a:ext cx="7380000" cy="68618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5" name="Espace réservé du pied de page 4"/>
          <p:cNvSpPr>
            <a:spLocks noGrp="1"/>
          </p:cNvSpPr>
          <p:nvPr>
            <p:ph type="ftr" sz="quarter" idx="11"/>
          </p:nvPr>
        </p:nvSpPr>
        <p:spPr/>
        <p:txBody>
          <a:bodyPr/>
          <a:lstStyle>
            <a:lvl1pPr>
              <a:defRPr>
                <a:solidFill>
                  <a:schemeClr val="tx1"/>
                </a:solidFill>
              </a:defRPr>
            </a:lvl1pPr>
          </a:lstStyle>
          <a:p>
            <a:r>
              <a:rPr lang="fr-FR"/>
              <a:t>Niveau de confidentialité  |  JJ/MM/AAAA  |  Présentateur</a:t>
            </a:r>
          </a:p>
        </p:txBody>
      </p:sp>
      <p:sp>
        <p:nvSpPr>
          <p:cNvPr id="6" name="Espace réservé du texte 7"/>
          <p:cNvSpPr>
            <a:spLocks noGrp="1"/>
          </p:cNvSpPr>
          <p:nvPr>
            <p:ph type="body" sz="quarter" idx="12" hasCustomPrompt="1"/>
          </p:nvPr>
        </p:nvSpPr>
        <p:spPr>
          <a:xfrm>
            <a:off x="7968208" y="1376774"/>
            <a:ext cx="3528392" cy="2796236"/>
          </a:xfrm>
        </p:spPr>
        <p:txBody>
          <a:bodyPr/>
          <a:lstStyle>
            <a:lvl1pPr>
              <a:defRPr/>
            </a:lvl1pPr>
            <a:lvl2pPr>
              <a:defRPr/>
            </a:lvl2pPr>
            <a:lvl3pPr>
              <a:defRPr/>
            </a:lvl3pPr>
            <a:lvl4pPr>
              <a:defRPr/>
            </a:lvl4pPr>
            <a:lvl5pPr>
              <a:defRPr/>
            </a:lvl5pPr>
            <a:lvl6pPr>
              <a:defRPr/>
            </a:lvl6pPr>
          </a:lstStyle>
          <a:p>
            <a:r>
              <a:rPr lang="fr-FR"/>
              <a:t>Titre de premier niveau</a:t>
            </a:r>
          </a:p>
          <a:p>
            <a:pPr lvl="1"/>
            <a:r>
              <a:rPr lang="fr-FR"/>
              <a:t>Titre de niveau 2</a:t>
            </a:r>
          </a:p>
          <a:p>
            <a:pPr lvl="2"/>
            <a:r>
              <a:rPr lang="fr-FR"/>
              <a:t>Introduction, texte courant, </a:t>
            </a:r>
            <a:r>
              <a:rPr lang="fr-FR" u="sng"/>
              <a:t>niveau</a:t>
            </a:r>
            <a:r>
              <a:rPr lang="fr-FR"/>
              <a:t> 3</a:t>
            </a:r>
          </a:p>
          <a:p>
            <a:pPr lvl="3"/>
            <a:r>
              <a:rPr lang="fr-FR"/>
              <a:t>Liste à puces, énumération, niveau 4</a:t>
            </a:r>
          </a:p>
          <a:p>
            <a:pPr lvl="4"/>
            <a:r>
              <a:rPr lang="fr-FR"/>
              <a:t>Liste à puces, énumération, niveau 5</a:t>
            </a:r>
          </a:p>
          <a:p>
            <a:pPr lvl="5"/>
            <a:r>
              <a:rPr lang="fr-FR"/>
              <a:t>Liste à puces, énumération, niveau 6</a:t>
            </a:r>
          </a:p>
        </p:txBody>
      </p:sp>
      <p:sp>
        <p:nvSpPr>
          <p:cNvPr id="8" name="Espace réservé du numéro de diapositive 7"/>
          <p:cNvSpPr>
            <a:spLocks noGrp="1"/>
          </p:cNvSpPr>
          <p:nvPr>
            <p:ph type="sldNum" sz="quarter" idx="15"/>
          </p:nvPr>
        </p:nvSpPr>
        <p:spPr/>
        <p:txBody>
          <a:bodyPr/>
          <a:lstStyle>
            <a:lvl1pPr algn="l">
              <a:defRPr/>
            </a:lvl1pPr>
          </a:lstStyle>
          <a:p>
            <a:fld id="{72F7D735-2684-4015-BC38-8C62B24B466E}" type="slidenum">
              <a:rPr lang="fr-FR" smtClean="0"/>
              <a:pPr/>
              <a:t>‹N°›</a:t>
            </a:fld>
            <a:endParaRPr lang="fr-FR"/>
          </a:p>
        </p:txBody>
      </p:sp>
      <p:sp>
        <p:nvSpPr>
          <p:cNvPr id="9" name="Titre 1">
            <a:extLst>
              <a:ext uri="{FF2B5EF4-FFF2-40B4-BE49-F238E27FC236}">
                <a16:creationId xmlns:a16="http://schemas.microsoft.com/office/drawing/2014/main" id="{61D1E741-297A-46B0-AAD9-F8FD733251FA}"/>
              </a:ext>
            </a:extLst>
          </p:cNvPr>
          <p:cNvSpPr>
            <a:spLocks noGrp="1"/>
          </p:cNvSpPr>
          <p:nvPr>
            <p:ph type="title"/>
          </p:nvPr>
        </p:nvSpPr>
        <p:spPr>
          <a:xfrm>
            <a:off x="551386" y="473986"/>
            <a:ext cx="10801351" cy="307777"/>
          </a:xfrm>
        </p:spPr>
        <p:txBody>
          <a:bodyPr/>
          <a:lstStyle>
            <a:lvl1pPr>
              <a:defRPr>
                <a:solidFill>
                  <a:schemeClr val="bg1"/>
                </a:solidFill>
              </a:defRPr>
            </a:lvl1pPr>
          </a:lstStyle>
          <a:p>
            <a:r>
              <a:rPr lang="fr-FR"/>
              <a:t>Modifiez le style du titre</a:t>
            </a:r>
          </a:p>
        </p:txBody>
      </p:sp>
    </p:spTree>
    <p:extLst>
      <p:ext uri="{BB962C8B-B14F-4D97-AF65-F5344CB8AC3E}">
        <p14:creationId xmlns:p14="http://schemas.microsoft.com/office/powerpoint/2010/main" val="3851379400"/>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preserve="1" userDrawn="1">
  <p:cSld name="Visuel + Aplat 2/3 dro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A9DDCF-73E5-44C2-9578-962589F962B6}"/>
              </a:ext>
            </a:extLst>
          </p:cNvPr>
          <p:cNvSpPr/>
          <p:nvPr userDrawn="1"/>
        </p:nvSpPr>
        <p:spPr>
          <a:xfrm>
            <a:off x="-53121" y="-4964"/>
            <a:ext cx="4871864" cy="6862171"/>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pic>
        <p:nvPicPr>
          <p:cNvPr id="11" name="Image 10">
            <a:extLst>
              <a:ext uri="{FF2B5EF4-FFF2-40B4-BE49-F238E27FC236}">
                <a16:creationId xmlns:a16="http://schemas.microsoft.com/office/drawing/2014/main" id="{5696A19C-EA3F-464B-931C-36EF45F2179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6776" y="1336512"/>
            <a:ext cx="5918855" cy="4184979"/>
          </a:xfrm>
          <a:prstGeom prst="rect">
            <a:avLst/>
          </a:prstGeom>
          <a:effectLst>
            <a:outerShdw blurRad="546100" dist="127000" dir="2700000" algn="ctr" rotWithShape="0">
              <a:srgbClr val="000000">
                <a:alpha val="40000"/>
              </a:srgbClr>
            </a:outerShdw>
          </a:effectLst>
        </p:spPr>
      </p:pic>
      <p:sp>
        <p:nvSpPr>
          <p:cNvPr id="8" name="Espace réservé du numéro de diapositive 7"/>
          <p:cNvSpPr>
            <a:spLocks noGrp="1"/>
          </p:cNvSpPr>
          <p:nvPr>
            <p:ph type="sldNum" sz="quarter" idx="15"/>
          </p:nvPr>
        </p:nvSpPr>
        <p:spPr>
          <a:xfrm>
            <a:off x="681530" y="6507295"/>
            <a:ext cx="263461" cy="123111"/>
          </a:xfrm>
        </p:spPr>
        <p:txBody>
          <a:bodyPr/>
          <a:lstStyle>
            <a:lvl1pPr algn="l">
              <a:defRPr baseline="0">
                <a:solidFill>
                  <a:schemeClr val="tx1"/>
                </a:solidFill>
              </a:defRPr>
            </a:lvl1pPr>
          </a:lstStyle>
          <a:p>
            <a:fld id="{72F7D735-2684-4015-BC38-8C62B24B466E}" type="slidenum">
              <a:rPr lang="fr-FR" smtClean="0"/>
              <a:pPr/>
              <a:t>‹N°›</a:t>
            </a:fld>
            <a:endParaRPr lang="fr-FR"/>
          </a:p>
        </p:txBody>
      </p:sp>
      <p:sp>
        <p:nvSpPr>
          <p:cNvPr id="7" name="Rectangle 6"/>
          <p:cNvSpPr/>
          <p:nvPr userDrawn="1"/>
        </p:nvSpPr>
        <p:spPr>
          <a:xfrm>
            <a:off x="4818743" y="-343"/>
            <a:ext cx="7380000" cy="68621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2" name="Titre 1"/>
          <p:cNvSpPr>
            <a:spLocks noGrp="1"/>
          </p:cNvSpPr>
          <p:nvPr>
            <p:ph type="title"/>
          </p:nvPr>
        </p:nvSpPr>
        <p:spPr>
          <a:xfrm>
            <a:off x="5370127" y="473986"/>
            <a:ext cx="6264696" cy="307777"/>
          </a:xfrm>
        </p:spPr>
        <p:txBody>
          <a:bodyPr/>
          <a:lstStyle>
            <a:lvl1pPr>
              <a:defRPr>
                <a:solidFill>
                  <a:schemeClr val="bg1"/>
                </a:solidFill>
              </a:defRPr>
            </a:lvl1pPr>
          </a:lstStyle>
          <a:p>
            <a:r>
              <a:rPr lang="fr-FR"/>
              <a:t>Modifiez le style du titre</a:t>
            </a:r>
          </a:p>
        </p:txBody>
      </p:sp>
    </p:spTree>
    <p:extLst>
      <p:ext uri="{BB962C8B-B14F-4D97-AF65-F5344CB8AC3E}">
        <p14:creationId xmlns:p14="http://schemas.microsoft.com/office/powerpoint/2010/main" val="333880491"/>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Bio">
    <p:spTree>
      <p:nvGrpSpPr>
        <p:cNvPr id="1" name=""/>
        <p:cNvGrpSpPr/>
        <p:nvPr/>
      </p:nvGrpSpPr>
      <p:grpSpPr>
        <a:xfrm>
          <a:off x="0" y="0"/>
          <a:ext cx="0" cy="0"/>
          <a:chOff x="0" y="0"/>
          <a:chExt cx="0" cy="0"/>
        </a:xfrm>
      </p:grpSpPr>
      <p:sp>
        <p:nvSpPr>
          <p:cNvPr id="7" name="Rectangle 6"/>
          <p:cNvSpPr/>
          <p:nvPr userDrawn="1"/>
        </p:nvSpPr>
        <p:spPr>
          <a:xfrm>
            <a:off x="0" y="597828"/>
            <a:ext cx="12192000" cy="626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2" name="Titre 1"/>
          <p:cNvSpPr>
            <a:spLocks noGrp="1"/>
          </p:cNvSpPr>
          <p:nvPr>
            <p:ph type="title"/>
          </p:nvPr>
        </p:nvSpPr>
        <p:spPr/>
        <p:txBody>
          <a:bodyPr/>
          <a:lstStyle/>
          <a:p>
            <a:r>
              <a:rPr lang="fr-FR"/>
              <a:t>Modifiez le style du titre</a:t>
            </a:r>
          </a:p>
        </p:txBody>
      </p:sp>
      <p:sp>
        <p:nvSpPr>
          <p:cNvPr id="5" name="Espace réservé du pied de page 4"/>
          <p:cNvSpPr>
            <a:spLocks noGrp="1"/>
          </p:cNvSpPr>
          <p:nvPr>
            <p:ph type="ftr" sz="quarter" idx="11"/>
          </p:nvPr>
        </p:nvSpPr>
        <p:spPr/>
        <p:txBody>
          <a:bodyPr/>
          <a:lstStyle>
            <a:lvl1pPr>
              <a:defRPr>
                <a:solidFill>
                  <a:schemeClr val="tx1"/>
                </a:solidFill>
              </a:defRPr>
            </a:lvl1pPr>
          </a:lstStyle>
          <a:p>
            <a:r>
              <a:rPr lang="fr-FR"/>
              <a:t>Niveau de confidentialité  |  JJ/MM/AAAA  |  Présentateur</a:t>
            </a:r>
          </a:p>
        </p:txBody>
      </p:sp>
      <p:sp>
        <p:nvSpPr>
          <p:cNvPr id="6" name="Espace réservé du texte 7"/>
          <p:cNvSpPr>
            <a:spLocks noGrp="1"/>
          </p:cNvSpPr>
          <p:nvPr>
            <p:ph type="body" sz="quarter" idx="12" hasCustomPrompt="1"/>
          </p:nvPr>
        </p:nvSpPr>
        <p:spPr>
          <a:xfrm>
            <a:off x="5447928" y="1627985"/>
            <a:ext cx="6048672" cy="803619"/>
          </a:xfrm>
        </p:spPr>
        <p:txBody>
          <a:bodyPr/>
          <a:lstStyle>
            <a:lvl1pPr marL="0">
              <a:lnSpc>
                <a:spcPct val="100000"/>
              </a:lnSpc>
              <a:spcBef>
                <a:spcPts val="0"/>
              </a:spcBef>
              <a:spcAft>
                <a:spcPts val="1200"/>
              </a:spcAft>
              <a:buFontTx/>
              <a:buNone/>
              <a:defRPr sz="2600" b="1">
                <a:solidFill>
                  <a:schemeClr val="tx1"/>
                </a:solidFill>
              </a:defRPr>
            </a:lvl1pPr>
            <a:lvl2pPr marL="0">
              <a:lnSpc>
                <a:spcPct val="110000"/>
              </a:lnSpc>
              <a:spcBef>
                <a:spcPts val="0"/>
              </a:spcBef>
              <a:buFontTx/>
              <a:buNone/>
              <a:defRPr sz="1600" b="0">
                <a:solidFill>
                  <a:schemeClr val="tx1"/>
                </a:solidFill>
              </a:defRPr>
            </a:lvl2pPr>
            <a:lvl3pPr marL="0">
              <a:lnSpc>
                <a:spcPct val="100000"/>
              </a:lnSpc>
              <a:spcBef>
                <a:spcPts val="0"/>
              </a:spcBef>
              <a:buFontTx/>
              <a:buNone/>
              <a:defRPr sz="1600" b="0">
                <a:solidFill>
                  <a:schemeClr val="tx1"/>
                </a:solidFill>
              </a:defRPr>
            </a:lvl3pPr>
            <a:lvl4pPr marL="0" indent="0">
              <a:lnSpc>
                <a:spcPct val="100000"/>
              </a:lnSpc>
              <a:spcBef>
                <a:spcPts val="0"/>
              </a:spcBef>
              <a:buFontTx/>
              <a:buNone/>
              <a:defRPr sz="1600" b="0">
                <a:solidFill>
                  <a:schemeClr val="tx1"/>
                </a:solidFill>
              </a:defRPr>
            </a:lvl4pPr>
            <a:lvl5pPr marL="0" indent="0">
              <a:lnSpc>
                <a:spcPct val="100000"/>
              </a:lnSpc>
              <a:spcBef>
                <a:spcPts val="0"/>
              </a:spcBef>
              <a:buFontTx/>
              <a:buNone/>
              <a:defRPr sz="1600" b="0">
                <a:solidFill>
                  <a:schemeClr val="tx1"/>
                </a:solidFill>
              </a:defRPr>
            </a:lvl5pPr>
            <a:lvl6pPr>
              <a:defRPr/>
            </a:lvl6pPr>
          </a:lstStyle>
          <a:p>
            <a:r>
              <a:rPr lang="fr-FR"/>
              <a:t>Titre de premier niveau</a:t>
            </a:r>
          </a:p>
          <a:p>
            <a:pPr lvl="1"/>
            <a:r>
              <a:rPr lang="fr-FR"/>
              <a:t>Titre de niveau 2</a:t>
            </a:r>
          </a:p>
        </p:txBody>
      </p:sp>
      <p:sp>
        <p:nvSpPr>
          <p:cNvPr id="8" name="Espace réservé du numéro de diapositive 7"/>
          <p:cNvSpPr>
            <a:spLocks noGrp="1"/>
          </p:cNvSpPr>
          <p:nvPr>
            <p:ph type="sldNum" sz="quarter" idx="15"/>
          </p:nvPr>
        </p:nvSpPr>
        <p:spPr/>
        <p:txBody>
          <a:bodyPr/>
          <a:lstStyle>
            <a:lvl1pPr algn="l">
              <a:defRPr/>
            </a:lvl1pPr>
          </a:lstStyle>
          <a:p>
            <a:fld id="{72F7D735-2684-4015-BC38-8C62B24B466E}" type="slidenum">
              <a:rPr lang="fr-FR" smtClean="0"/>
              <a:pPr/>
              <a:t>‹N°›</a:t>
            </a:fld>
            <a:endParaRPr lang="fr-FR"/>
          </a:p>
        </p:txBody>
      </p:sp>
      <p:sp>
        <p:nvSpPr>
          <p:cNvPr id="11" name="Espace réservé du texte 7"/>
          <p:cNvSpPr>
            <a:spLocks noGrp="1"/>
          </p:cNvSpPr>
          <p:nvPr>
            <p:ph type="body" sz="quarter" idx="16" hasCustomPrompt="1"/>
          </p:nvPr>
        </p:nvSpPr>
        <p:spPr>
          <a:xfrm>
            <a:off x="1349409" y="4006227"/>
            <a:ext cx="3558459" cy="430887"/>
          </a:xfrm>
        </p:spPr>
        <p:txBody>
          <a:bodyPr/>
          <a:lstStyle>
            <a:lvl1pPr marL="0">
              <a:lnSpc>
                <a:spcPct val="100000"/>
              </a:lnSpc>
              <a:spcBef>
                <a:spcPts val="0"/>
              </a:spcBef>
              <a:buFontTx/>
              <a:buNone/>
              <a:defRPr sz="1500" b="1" i="0"/>
            </a:lvl1pPr>
            <a:lvl2pPr marL="0">
              <a:lnSpc>
                <a:spcPct val="100000"/>
              </a:lnSpc>
              <a:spcBef>
                <a:spcPts val="0"/>
              </a:spcBef>
              <a:buFontTx/>
              <a:buNone/>
              <a:defRPr sz="1300" b="0" i="0">
                <a:solidFill>
                  <a:schemeClr val="tx2"/>
                </a:solidFill>
              </a:defRPr>
            </a:lvl2pPr>
            <a:lvl3pPr marL="0">
              <a:lnSpc>
                <a:spcPct val="100000"/>
              </a:lnSpc>
              <a:spcBef>
                <a:spcPts val="0"/>
              </a:spcBef>
              <a:buFontTx/>
              <a:buNone/>
              <a:defRPr sz="1600" b="0" i="0"/>
            </a:lvl3pPr>
            <a:lvl4pPr marL="0" indent="0">
              <a:lnSpc>
                <a:spcPct val="100000"/>
              </a:lnSpc>
              <a:spcBef>
                <a:spcPts val="0"/>
              </a:spcBef>
              <a:buFontTx/>
              <a:buNone/>
              <a:defRPr sz="1600" b="0" i="0"/>
            </a:lvl4pPr>
            <a:lvl5pPr marL="0" indent="0">
              <a:lnSpc>
                <a:spcPct val="100000"/>
              </a:lnSpc>
              <a:spcBef>
                <a:spcPts val="0"/>
              </a:spcBef>
              <a:buFontTx/>
              <a:buNone/>
              <a:defRPr sz="1600" b="0" i="0"/>
            </a:lvl5pPr>
            <a:lvl6pPr>
              <a:defRPr/>
            </a:lvl6pPr>
          </a:lstStyle>
          <a:p>
            <a:r>
              <a:rPr lang="fr-FR"/>
              <a:t>Titre de premier niveau</a:t>
            </a:r>
          </a:p>
          <a:p>
            <a:pPr lvl="1"/>
            <a:r>
              <a:rPr lang="fr-FR"/>
              <a:t>Titre de niveau 2</a:t>
            </a:r>
          </a:p>
        </p:txBody>
      </p:sp>
      <p:sp>
        <p:nvSpPr>
          <p:cNvPr id="13" name="Espace réservé pour une image  3"/>
          <p:cNvSpPr>
            <a:spLocks noGrp="1" noChangeAspect="1"/>
          </p:cNvSpPr>
          <p:nvPr>
            <p:ph type="pic" sz="quarter" idx="14"/>
          </p:nvPr>
        </p:nvSpPr>
        <p:spPr>
          <a:xfrm>
            <a:off x="1342777" y="1587388"/>
            <a:ext cx="2160000" cy="2160000"/>
          </a:xfrm>
          <a:prstGeom prst="ellipse">
            <a:avLst/>
          </a:prstGeom>
          <a:solidFill>
            <a:schemeClr val="bg2"/>
          </a:solidFill>
        </p:spPr>
        <p:txBody>
          <a:bodyPr anchor="ctr">
            <a:noAutofit/>
          </a:bodyPr>
          <a:lstStyle>
            <a:lvl1pPr algn="ctr">
              <a:defRPr sz="1200" b="0">
                <a:solidFill>
                  <a:schemeClr val="tx1"/>
                </a:solidFill>
              </a:defRPr>
            </a:lvl1pPr>
          </a:lstStyle>
          <a:p>
            <a:r>
              <a:rPr lang="fr-FR"/>
              <a:t>Cliquez sur l'icône pour ajouter une image</a:t>
            </a:r>
          </a:p>
        </p:txBody>
      </p:sp>
      <p:pic>
        <p:nvPicPr>
          <p:cNvPr id="10" name="Image 9">
            <a:extLst>
              <a:ext uri="{FF2B5EF4-FFF2-40B4-BE49-F238E27FC236}">
                <a16:creationId xmlns:a16="http://schemas.microsoft.com/office/drawing/2014/main" id="{2E123050-E790-3642-8D40-B7FAAF73CFE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075" y="6167565"/>
            <a:ext cx="1221599" cy="789827"/>
          </a:xfrm>
          <a:prstGeom prst="rect">
            <a:avLst/>
          </a:prstGeom>
        </p:spPr>
      </p:pic>
    </p:spTree>
    <p:extLst>
      <p:ext uri="{BB962C8B-B14F-4D97-AF65-F5344CB8AC3E}">
        <p14:creationId xmlns:p14="http://schemas.microsoft.com/office/powerpoint/2010/main" val="3869803334"/>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Texte + Visuel à droite">
    <p:spTree>
      <p:nvGrpSpPr>
        <p:cNvPr id="1" name=""/>
        <p:cNvGrpSpPr/>
        <p:nvPr/>
      </p:nvGrpSpPr>
      <p:grpSpPr>
        <a:xfrm>
          <a:off x="0" y="0"/>
          <a:ext cx="0" cy="0"/>
          <a:chOff x="0" y="0"/>
          <a:chExt cx="0" cy="0"/>
        </a:xfrm>
      </p:grpSpPr>
      <p:sp>
        <p:nvSpPr>
          <p:cNvPr id="4" name="Espace réservé pour une image  3"/>
          <p:cNvSpPr>
            <a:spLocks noGrp="1"/>
          </p:cNvSpPr>
          <p:nvPr>
            <p:ph type="pic" sz="quarter" idx="14"/>
          </p:nvPr>
        </p:nvSpPr>
        <p:spPr>
          <a:xfrm>
            <a:off x="7367590" y="598169"/>
            <a:ext cx="4824412" cy="6264000"/>
          </a:xfrm>
          <a:solidFill>
            <a:schemeClr val="bg2"/>
          </a:solidFill>
        </p:spPr>
        <p:txBody>
          <a:bodyPr anchor="ctr">
            <a:noAutofit/>
          </a:bodyPr>
          <a:lstStyle>
            <a:lvl1pPr algn="ctr">
              <a:defRPr sz="1200" b="0">
                <a:solidFill>
                  <a:schemeClr val="tx1"/>
                </a:solidFill>
              </a:defRPr>
            </a:lvl1pPr>
          </a:lstStyle>
          <a:p>
            <a:r>
              <a:rPr lang="fr-FR"/>
              <a:t>Cliquez sur l'icône pour ajouter une image</a:t>
            </a:r>
          </a:p>
        </p:txBody>
      </p:sp>
      <p:sp>
        <p:nvSpPr>
          <p:cNvPr id="2" name="Titre 1"/>
          <p:cNvSpPr>
            <a:spLocks noGrp="1"/>
          </p:cNvSpPr>
          <p:nvPr>
            <p:ph type="title"/>
          </p:nvPr>
        </p:nvSpPr>
        <p:spPr/>
        <p:txBody>
          <a:bodyPr/>
          <a:lstStyle/>
          <a:p>
            <a:r>
              <a:rPr lang="fr-FR"/>
              <a:t>Modifiez le style du titre</a:t>
            </a:r>
          </a:p>
        </p:txBody>
      </p:sp>
      <p:sp>
        <p:nvSpPr>
          <p:cNvPr id="5" name="Espace réservé du pied de page 4"/>
          <p:cNvSpPr>
            <a:spLocks noGrp="1"/>
          </p:cNvSpPr>
          <p:nvPr>
            <p:ph type="ftr" sz="quarter" idx="11"/>
          </p:nvPr>
        </p:nvSpPr>
        <p:spPr/>
        <p:txBody>
          <a:bodyPr/>
          <a:lstStyle/>
          <a:p>
            <a:r>
              <a:rPr lang="fr-FR"/>
              <a:t>Niveau de confidentialité  |  JJ/MM/AAAA  |  Présentateur</a:t>
            </a:r>
          </a:p>
        </p:txBody>
      </p:sp>
      <p:sp>
        <p:nvSpPr>
          <p:cNvPr id="8" name="Espace réservé du texte 7"/>
          <p:cNvSpPr>
            <a:spLocks noGrp="1"/>
          </p:cNvSpPr>
          <p:nvPr>
            <p:ph type="body" sz="quarter" idx="12" hasCustomPrompt="1"/>
          </p:nvPr>
        </p:nvSpPr>
        <p:spPr>
          <a:xfrm>
            <a:off x="695325" y="1376775"/>
            <a:ext cx="5400675" cy="2254549"/>
          </a:xfrm>
        </p:spPr>
        <p:txBody>
          <a:bodyPr/>
          <a:lstStyle>
            <a:lvl1pPr>
              <a:defRPr/>
            </a:lvl1pPr>
            <a:lvl2pPr>
              <a:defRPr/>
            </a:lvl2pPr>
            <a:lvl3pPr>
              <a:defRPr/>
            </a:lvl3pPr>
            <a:lvl4pPr>
              <a:defRPr/>
            </a:lvl4pPr>
            <a:lvl5pPr>
              <a:defRPr/>
            </a:lvl5pPr>
            <a:lvl6pPr>
              <a:defRPr/>
            </a:lvl6pPr>
          </a:lstStyle>
          <a:p>
            <a:r>
              <a:rPr lang="fr-FR"/>
              <a:t>Titre de premier niveau</a:t>
            </a:r>
          </a:p>
          <a:p>
            <a:pPr lvl="1"/>
            <a:r>
              <a:rPr lang="fr-FR"/>
              <a:t>Titre de niveau 2</a:t>
            </a:r>
          </a:p>
          <a:p>
            <a:pPr lvl="2"/>
            <a:r>
              <a:rPr lang="fr-FR"/>
              <a:t>Introduction, texte courant, </a:t>
            </a:r>
            <a:r>
              <a:rPr lang="fr-FR" u="sng"/>
              <a:t>niveau</a:t>
            </a:r>
            <a:r>
              <a:rPr lang="fr-FR"/>
              <a:t> 3</a:t>
            </a:r>
          </a:p>
          <a:p>
            <a:pPr lvl="3"/>
            <a:r>
              <a:rPr lang="fr-FR"/>
              <a:t>Liste à puces, énumération, niveau 4</a:t>
            </a:r>
          </a:p>
          <a:p>
            <a:pPr lvl="4"/>
            <a:r>
              <a:rPr lang="fr-FR"/>
              <a:t>Liste à puces, énumération, niveau 5</a:t>
            </a:r>
          </a:p>
          <a:p>
            <a:pPr lvl="5"/>
            <a:r>
              <a:rPr lang="fr-FR"/>
              <a:t>Liste à puces, énumération, niveau 6</a:t>
            </a:r>
          </a:p>
        </p:txBody>
      </p:sp>
      <p:sp>
        <p:nvSpPr>
          <p:cNvPr id="3" name="Espace réservé du numéro de diapositive 2"/>
          <p:cNvSpPr>
            <a:spLocks noGrp="1"/>
          </p:cNvSpPr>
          <p:nvPr>
            <p:ph type="sldNum" sz="quarter" idx="15"/>
          </p:nvPr>
        </p:nvSpPr>
        <p:spPr/>
        <p:txBody>
          <a:bodyPr/>
          <a:lstStyle>
            <a:lvl1pPr algn="l">
              <a:defRPr/>
            </a:lvl1pPr>
          </a:lstStyle>
          <a:p>
            <a:fld id="{72F7D735-2684-4015-BC38-8C62B24B466E}" type="slidenum">
              <a:rPr lang="fr-FR" smtClean="0"/>
              <a:pPr/>
              <a:t>‹N°›</a:t>
            </a:fld>
            <a:endParaRPr lang="fr-FR"/>
          </a:p>
        </p:txBody>
      </p:sp>
    </p:spTree>
    <p:extLst>
      <p:ext uri="{BB962C8B-B14F-4D97-AF65-F5344CB8AC3E}">
        <p14:creationId xmlns:p14="http://schemas.microsoft.com/office/powerpoint/2010/main" val="30542339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io">
    <p:spTree>
      <p:nvGrpSpPr>
        <p:cNvPr id="1" name=""/>
        <p:cNvGrpSpPr/>
        <p:nvPr/>
      </p:nvGrpSpPr>
      <p:grpSpPr>
        <a:xfrm>
          <a:off x="0" y="0"/>
          <a:ext cx="0" cy="0"/>
          <a:chOff x="0" y="0"/>
          <a:chExt cx="0" cy="0"/>
        </a:xfrm>
      </p:grpSpPr>
      <p:sp>
        <p:nvSpPr>
          <p:cNvPr id="7" name="Rectangle 6"/>
          <p:cNvSpPr/>
          <p:nvPr userDrawn="1"/>
        </p:nvSpPr>
        <p:spPr>
          <a:xfrm>
            <a:off x="0" y="597828"/>
            <a:ext cx="12192000" cy="626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p:txBody>
          <a:bodyPr/>
          <a:lstStyle/>
          <a:p>
            <a:r>
              <a:rPr lang="fr-FR"/>
              <a:t>Cliquez et modifiez le titre</a:t>
            </a:r>
          </a:p>
        </p:txBody>
      </p:sp>
      <p:sp>
        <p:nvSpPr>
          <p:cNvPr id="5" name="Espace réservé du pied de page 4"/>
          <p:cNvSpPr>
            <a:spLocks noGrp="1"/>
          </p:cNvSpPr>
          <p:nvPr>
            <p:ph type="ftr" sz="quarter" idx="11"/>
          </p:nvPr>
        </p:nvSpPr>
        <p:spPr/>
        <p:txBody>
          <a:bodyPr/>
          <a:lstStyle>
            <a:lvl1pPr>
              <a:defRPr>
                <a:solidFill>
                  <a:schemeClr val="tx1"/>
                </a:solidFill>
              </a:defRPr>
            </a:lvl1pPr>
          </a:lstStyle>
          <a:p>
            <a:endParaRPr lang="fr-FR"/>
          </a:p>
        </p:txBody>
      </p:sp>
      <p:sp>
        <p:nvSpPr>
          <p:cNvPr id="6" name="Espace réservé du texte 7"/>
          <p:cNvSpPr>
            <a:spLocks noGrp="1"/>
          </p:cNvSpPr>
          <p:nvPr>
            <p:ph type="body" sz="quarter" idx="12" hasCustomPrompt="1"/>
          </p:nvPr>
        </p:nvSpPr>
        <p:spPr>
          <a:xfrm>
            <a:off x="5447928" y="1627985"/>
            <a:ext cx="6048672" cy="803618"/>
          </a:xfrm>
        </p:spPr>
        <p:txBody>
          <a:bodyPr/>
          <a:lstStyle>
            <a:lvl1pPr marL="0">
              <a:lnSpc>
                <a:spcPct val="100000"/>
              </a:lnSpc>
              <a:spcBef>
                <a:spcPts val="0"/>
              </a:spcBef>
              <a:spcAft>
                <a:spcPts val="1200"/>
              </a:spcAft>
              <a:buFontTx/>
              <a:buNone/>
              <a:defRPr sz="2600" b="1">
                <a:solidFill>
                  <a:schemeClr val="tx1"/>
                </a:solidFill>
              </a:defRPr>
            </a:lvl1pPr>
            <a:lvl2pPr marL="0">
              <a:lnSpc>
                <a:spcPct val="110000"/>
              </a:lnSpc>
              <a:spcBef>
                <a:spcPts val="0"/>
              </a:spcBef>
              <a:buFontTx/>
              <a:buNone/>
              <a:defRPr sz="1600" b="0">
                <a:solidFill>
                  <a:schemeClr val="tx1"/>
                </a:solidFill>
              </a:defRPr>
            </a:lvl2pPr>
            <a:lvl3pPr marL="0">
              <a:lnSpc>
                <a:spcPct val="100000"/>
              </a:lnSpc>
              <a:spcBef>
                <a:spcPts val="0"/>
              </a:spcBef>
              <a:buFontTx/>
              <a:buNone/>
              <a:defRPr sz="1600" b="0">
                <a:solidFill>
                  <a:schemeClr val="tx1"/>
                </a:solidFill>
              </a:defRPr>
            </a:lvl3pPr>
            <a:lvl4pPr marL="0" indent="0">
              <a:lnSpc>
                <a:spcPct val="100000"/>
              </a:lnSpc>
              <a:spcBef>
                <a:spcPts val="0"/>
              </a:spcBef>
              <a:buFontTx/>
              <a:buNone/>
              <a:defRPr sz="1600" b="0">
                <a:solidFill>
                  <a:schemeClr val="tx1"/>
                </a:solidFill>
              </a:defRPr>
            </a:lvl4pPr>
            <a:lvl5pPr marL="0" indent="0">
              <a:lnSpc>
                <a:spcPct val="100000"/>
              </a:lnSpc>
              <a:spcBef>
                <a:spcPts val="0"/>
              </a:spcBef>
              <a:buFontTx/>
              <a:buNone/>
              <a:defRPr sz="1600" b="0">
                <a:solidFill>
                  <a:schemeClr val="tx1"/>
                </a:solidFill>
              </a:defRPr>
            </a:lvl5pPr>
            <a:lvl6pPr>
              <a:defRPr/>
            </a:lvl6pPr>
          </a:lstStyle>
          <a:p>
            <a:r>
              <a:rPr lang="fr-FR"/>
              <a:t>Titre de premier niveau</a:t>
            </a:r>
          </a:p>
          <a:p>
            <a:pPr lvl="1"/>
            <a:r>
              <a:rPr lang="fr-FR"/>
              <a:t>Titre de niveau 2</a:t>
            </a:r>
          </a:p>
        </p:txBody>
      </p:sp>
      <p:sp>
        <p:nvSpPr>
          <p:cNvPr id="8" name="Espace réservé du numéro de diapositive 7"/>
          <p:cNvSpPr>
            <a:spLocks noGrp="1"/>
          </p:cNvSpPr>
          <p:nvPr>
            <p:ph type="sldNum" sz="quarter" idx="15"/>
          </p:nvPr>
        </p:nvSpPr>
        <p:spPr/>
        <p:txBody>
          <a:bodyPr/>
          <a:lstStyle>
            <a:lvl1pPr algn="l">
              <a:defRPr/>
            </a:lvl1pPr>
          </a:lstStyle>
          <a:p>
            <a:fld id="{72F7D735-2684-4015-BC38-8C62B24B466E}" type="slidenum">
              <a:rPr lang="fr-FR" smtClean="0"/>
              <a:pPr/>
              <a:t>‹N°›</a:t>
            </a:fld>
            <a:endParaRPr lang="fr-FR"/>
          </a:p>
        </p:txBody>
      </p:sp>
      <p:sp>
        <p:nvSpPr>
          <p:cNvPr id="11" name="Espace réservé du texte 7"/>
          <p:cNvSpPr>
            <a:spLocks noGrp="1"/>
          </p:cNvSpPr>
          <p:nvPr>
            <p:ph type="body" sz="quarter" idx="16" hasCustomPrompt="1"/>
          </p:nvPr>
        </p:nvSpPr>
        <p:spPr>
          <a:xfrm>
            <a:off x="1349409" y="4006225"/>
            <a:ext cx="3558459" cy="430887"/>
          </a:xfrm>
        </p:spPr>
        <p:txBody>
          <a:bodyPr/>
          <a:lstStyle>
            <a:lvl1pPr marL="0">
              <a:lnSpc>
                <a:spcPct val="100000"/>
              </a:lnSpc>
              <a:spcBef>
                <a:spcPts val="0"/>
              </a:spcBef>
              <a:buFontTx/>
              <a:buNone/>
              <a:defRPr sz="1500" b="1" i="0"/>
            </a:lvl1pPr>
            <a:lvl2pPr marL="0">
              <a:lnSpc>
                <a:spcPct val="100000"/>
              </a:lnSpc>
              <a:spcBef>
                <a:spcPts val="0"/>
              </a:spcBef>
              <a:buFontTx/>
              <a:buNone/>
              <a:defRPr sz="1300" b="0" i="0">
                <a:solidFill>
                  <a:schemeClr val="tx2"/>
                </a:solidFill>
              </a:defRPr>
            </a:lvl2pPr>
            <a:lvl3pPr marL="0">
              <a:lnSpc>
                <a:spcPct val="100000"/>
              </a:lnSpc>
              <a:spcBef>
                <a:spcPts val="0"/>
              </a:spcBef>
              <a:buFontTx/>
              <a:buNone/>
              <a:defRPr sz="1600" b="0" i="0"/>
            </a:lvl3pPr>
            <a:lvl4pPr marL="0" indent="0">
              <a:lnSpc>
                <a:spcPct val="100000"/>
              </a:lnSpc>
              <a:spcBef>
                <a:spcPts val="0"/>
              </a:spcBef>
              <a:buFontTx/>
              <a:buNone/>
              <a:defRPr sz="1600" b="0" i="0"/>
            </a:lvl4pPr>
            <a:lvl5pPr marL="0" indent="0">
              <a:lnSpc>
                <a:spcPct val="100000"/>
              </a:lnSpc>
              <a:spcBef>
                <a:spcPts val="0"/>
              </a:spcBef>
              <a:buFontTx/>
              <a:buNone/>
              <a:defRPr sz="1600" b="0" i="0"/>
            </a:lvl5pPr>
            <a:lvl6pPr>
              <a:defRPr/>
            </a:lvl6pPr>
          </a:lstStyle>
          <a:p>
            <a:r>
              <a:rPr lang="fr-FR"/>
              <a:t>Titre de premier niveau</a:t>
            </a:r>
          </a:p>
          <a:p>
            <a:pPr lvl="1"/>
            <a:r>
              <a:rPr lang="fr-FR"/>
              <a:t>Titre de niveau 2</a:t>
            </a:r>
          </a:p>
        </p:txBody>
      </p:sp>
      <p:sp>
        <p:nvSpPr>
          <p:cNvPr id="13" name="Espace réservé pour une image  3"/>
          <p:cNvSpPr>
            <a:spLocks noGrp="1" noChangeAspect="1"/>
          </p:cNvSpPr>
          <p:nvPr>
            <p:ph type="pic" sz="quarter" idx="14"/>
          </p:nvPr>
        </p:nvSpPr>
        <p:spPr>
          <a:xfrm>
            <a:off x="1342777" y="1587388"/>
            <a:ext cx="2160000" cy="2160000"/>
          </a:xfrm>
          <a:prstGeom prst="ellipse">
            <a:avLst/>
          </a:prstGeom>
          <a:solidFill>
            <a:schemeClr val="bg2"/>
          </a:solidFill>
        </p:spPr>
        <p:txBody>
          <a:bodyPr anchor="ctr">
            <a:noAutofit/>
          </a:bodyPr>
          <a:lstStyle>
            <a:lvl1pPr algn="ctr">
              <a:defRPr sz="1200" b="0">
                <a:solidFill>
                  <a:schemeClr val="tx1"/>
                </a:solidFill>
              </a:defRPr>
            </a:lvl1pPr>
          </a:lstStyle>
          <a:p>
            <a:r>
              <a:rPr lang="fr-FR"/>
              <a:t>Faire glisser l'image vers l'espace réservé ou cliquer sur l'icône pour l'ajouter</a:t>
            </a:r>
          </a:p>
        </p:txBody>
      </p:sp>
      <p:pic>
        <p:nvPicPr>
          <p:cNvPr id="10" name="Image 9">
            <a:extLst>
              <a:ext uri="{FF2B5EF4-FFF2-40B4-BE49-F238E27FC236}">
                <a16:creationId xmlns:a16="http://schemas.microsoft.com/office/drawing/2014/main" id="{2E123050-E790-3642-8D40-B7FAAF73CFE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074" y="6167566"/>
            <a:ext cx="1221598" cy="789826"/>
          </a:xfrm>
          <a:prstGeom prst="rect">
            <a:avLst/>
          </a:prstGeom>
        </p:spPr>
      </p:pic>
    </p:spTree>
    <p:extLst>
      <p:ext uri="{BB962C8B-B14F-4D97-AF65-F5344CB8AC3E}">
        <p14:creationId xmlns:p14="http://schemas.microsoft.com/office/powerpoint/2010/main" val="754352512"/>
      </p:ext>
    </p:extLst>
  </p:cSld>
  <p:clrMapOvr>
    <a:masterClrMapping/>
  </p:clrMapOvr>
  <p:transition>
    <p:fade/>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Texte + Visuel à gauche">
    <p:spTree>
      <p:nvGrpSpPr>
        <p:cNvPr id="1" name=""/>
        <p:cNvGrpSpPr/>
        <p:nvPr/>
      </p:nvGrpSpPr>
      <p:grpSpPr>
        <a:xfrm>
          <a:off x="0" y="0"/>
          <a:ext cx="0" cy="0"/>
          <a:chOff x="0" y="0"/>
          <a:chExt cx="0" cy="0"/>
        </a:xfrm>
      </p:grpSpPr>
      <p:sp>
        <p:nvSpPr>
          <p:cNvPr id="4" name="Espace réservé pour une image  3"/>
          <p:cNvSpPr>
            <a:spLocks noGrp="1"/>
          </p:cNvSpPr>
          <p:nvPr>
            <p:ph type="pic" sz="quarter" idx="14"/>
          </p:nvPr>
        </p:nvSpPr>
        <p:spPr>
          <a:xfrm>
            <a:off x="0" y="598169"/>
            <a:ext cx="6192000" cy="6264000"/>
          </a:xfrm>
          <a:solidFill>
            <a:schemeClr val="bg2"/>
          </a:solidFill>
        </p:spPr>
        <p:txBody>
          <a:bodyPr anchor="ctr">
            <a:noAutofit/>
          </a:bodyPr>
          <a:lstStyle>
            <a:lvl1pPr algn="ctr">
              <a:defRPr sz="1200" b="0">
                <a:solidFill>
                  <a:schemeClr val="tx1"/>
                </a:solidFill>
              </a:defRPr>
            </a:lvl1pPr>
          </a:lstStyle>
          <a:p>
            <a:r>
              <a:rPr lang="fr-FR"/>
              <a:t>Cliquez sur l'icône pour ajouter une image</a:t>
            </a:r>
          </a:p>
        </p:txBody>
      </p:sp>
      <p:sp>
        <p:nvSpPr>
          <p:cNvPr id="2" name="Titre 1"/>
          <p:cNvSpPr>
            <a:spLocks noGrp="1"/>
          </p:cNvSpPr>
          <p:nvPr>
            <p:ph type="title"/>
          </p:nvPr>
        </p:nvSpPr>
        <p:spPr/>
        <p:txBody>
          <a:bodyPr/>
          <a:lstStyle/>
          <a:p>
            <a:r>
              <a:rPr lang="fr-FR"/>
              <a:t>Modifiez le style du titre</a:t>
            </a:r>
          </a:p>
        </p:txBody>
      </p:sp>
      <p:sp>
        <p:nvSpPr>
          <p:cNvPr id="5" name="Espace réservé du pied de page 4"/>
          <p:cNvSpPr>
            <a:spLocks noGrp="1"/>
          </p:cNvSpPr>
          <p:nvPr>
            <p:ph type="ftr" sz="quarter" idx="11"/>
          </p:nvPr>
        </p:nvSpPr>
        <p:spPr/>
        <p:txBody>
          <a:bodyPr/>
          <a:lstStyle>
            <a:lvl1pPr>
              <a:defRPr>
                <a:solidFill>
                  <a:schemeClr val="bg1"/>
                </a:solidFill>
              </a:defRPr>
            </a:lvl1pPr>
          </a:lstStyle>
          <a:p>
            <a:r>
              <a:rPr lang="fr-FR"/>
              <a:t>Niveau de confidentialité  |  JJ/MM/AAAA  |  Présentateur</a:t>
            </a:r>
          </a:p>
        </p:txBody>
      </p:sp>
      <p:sp>
        <p:nvSpPr>
          <p:cNvPr id="6" name="Espace réservé du texte 7"/>
          <p:cNvSpPr>
            <a:spLocks noGrp="1"/>
          </p:cNvSpPr>
          <p:nvPr>
            <p:ph type="body" sz="quarter" idx="12" hasCustomPrompt="1"/>
          </p:nvPr>
        </p:nvSpPr>
        <p:spPr>
          <a:xfrm>
            <a:off x="6852086" y="1376775"/>
            <a:ext cx="4644516" cy="2254549"/>
          </a:xfrm>
        </p:spPr>
        <p:txBody>
          <a:bodyPr/>
          <a:lstStyle>
            <a:lvl1pPr>
              <a:defRPr/>
            </a:lvl1pPr>
            <a:lvl2pPr>
              <a:defRPr/>
            </a:lvl2pPr>
            <a:lvl3pPr>
              <a:defRPr/>
            </a:lvl3pPr>
            <a:lvl4pPr>
              <a:defRPr/>
            </a:lvl4pPr>
            <a:lvl5pPr>
              <a:defRPr/>
            </a:lvl5pPr>
            <a:lvl6pPr>
              <a:defRPr/>
            </a:lvl6pPr>
          </a:lstStyle>
          <a:p>
            <a:r>
              <a:rPr lang="fr-FR"/>
              <a:t>Titre de premier niveau</a:t>
            </a:r>
          </a:p>
          <a:p>
            <a:pPr lvl="1"/>
            <a:r>
              <a:rPr lang="fr-FR"/>
              <a:t>Titre de niveau 2</a:t>
            </a:r>
          </a:p>
          <a:p>
            <a:pPr lvl="2"/>
            <a:r>
              <a:rPr lang="fr-FR"/>
              <a:t>Introduction, texte courant, </a:t>
            </a:r>
            <a:r>
              <a:rPr lang="fr-FR" u="sng"/>
              <a:t>niveau</a:t>
            </a:r>
            <a:r>
              <a:rPr lang="fr-FR"/>
              <a:t> 3</a:t>
            </a:r>
          </a:p>
          <a:p>
            <a:pPr lvl="3"/>
            <a:r>
              <a:rPr lang="fr-FR"/>
              <a:t>Liste à puces, énumération, niveau 4</a:t>
            </a:r>
          </a:p>
          <a:p>
            <a:pPr lvl="4"/>
            <a:r>
              <a:rPr lang="fr-FR"/>
              <a:t>Liste à puces, énumération, niveau 5</a:t>
            </a:r>
          </a:p>
          <a:p>
            <a:pPr lvl="5"/>
            <a:r>
              <a:rPr lang="fr-FR"/>
              <a:t>Liste à puces, énumération, niveau 6</a:t>
            </a:r>
          </a:p>
        </p:txBody>
      </p:sp>
      <p:sp>
        <p:nvSpPr>
          <p:cNvPr id="8" name="Espace réservé du numéro de diapositive 7"/>
          <p:cNvSpPr>
            <a:spLocks noGrp="1"/>
          </p:cNvSpPr>
          <p:nvPr>
            <p:ph type="sldNum" sz="quarter" idx="15"/>
          </p:nvPr>
        </p:nvSpPr>
        <p:spPr/>
        <p:txBody>
          <a:bodyPr/>
          <a:lstStyle>
            <a:lvl1pPr algn="l">
              <a:defRPr/>
            </a:lvl1pPr>
          </a:lstStyle>
          <a:p>
            <a:fld id="{72F7D735-2684-4015-BC38-8C62B24B466E}" type="slidenum">
              <a:rPr lang="fr-FR" smtClean="0"/>
              <a:pPr/>
              <a:t>‹N°›</a:t>
            </a:fld>
            <a:endParaRPr lang="fr-FR"/>
          </a:p>
        </p:txBody>
      </p:sp>
    </p:spTree>
    <p:extLst>
      <p:ext uri="{BB962C8B-B14F-4D97-AF65-F5344CB8AC3E}">
        <p14:creationId xmlns:p14="http://schemas.microsoft.com/office/powerpoint/2010/main" val="1157711333"/>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Texte + Visuel 2/3 à gauche">
    <p:spTree>
      <p:nvGrpSpPr>
        <p:cNvPr id="1" name=""/>
        <p:cNvGrpSpPr/>
        <p:nvPr/>
      </p:nvGrpSpPr>
      <p:grpSpPr>
        <a:xfrm>
          <a:off x="0" y="0"/>
          <a:ext cx="0" cy="0"/>
          <a:chOff x="0" y="0"/>
          <a:chExt cx="0" cy="0"/>
        </a:xfrm>
      </p:grpSpPr>
      <p:sp>
        <p:nvSpPr>
          <p:cNvPr id="4" name="Espace réservé pour une image  3"/>
          <p:cNvSpPr>
            <a:spLocks noGrp="1"/>
          </p:cNvSpPr>
          <p:nvPr>
            <p:ph type="pic" sz="quarter" idx="14"/>
          </p:nvPr>
        </p:nvSpPr>
        <p:spPr>
          <a:xfrm>
            <a:off x="0" y="598169"/>
            <a:ext cx="7380000" cy="6264000"/>
          </a:xfrm>
          <a:solidFill>
            <a:schemeClr val="bg2"/>
          </a:solidFill>
        </p:spPr>
        <p:txBody>
          <a:bodyPr anchor="ctr">
            <a:noAutofit/>
          </a:bodyPr>
          <a:lstStyle>
            <a:lvl1pPr algn="ctr">
              <a:defRPr sz="1200" b="0">
                <a:solidFill>
                  <a:schemeClr val="tx1"/>
                </a:solidFill>
              </a:defRPr>
            </a:lvl1pPr>
          </a:lstStyle>
          <a:p>
            <a:r>
              <a:rPr lang="fr-FR"/>
              <a:t>Cliquez sur l'icône pour ajouter une image</a:t>
            </a:r>
          </a:p>
        </p:txBody>
      </p:sp>
      <p:sp>
        <p:nvSpPr>
          <p:cNvPr id="2" name="Titre 1"/>
          <p:cNvSpPr>
            <a:spLocks noGrp="1"/>
          </p:cNvSpPr>
          <p:nvPr>
            <p:ph type="title"/>
          </p:nvPr>
        </p:nvSpPr>
        <p:spPr/>
        <p:txBody>
          <a:bodyPr/>
          <a:lstStyle/>
          <a:p>
            <a:r>
              <a:rPr lang="fr-FR"/>
              <a:t>Modifiez le style du titre</a:t>
            </a:r>
          </a:p>
        </p:txBody>
      </p:sp>
      <p:sp>
        <p:nvSpPr>
          <p:cNvPr id="5" name="Espace réservé du pied de page 4"/>
          <p:cNvSpPr>
            <a:spLocks noGrp="1"/>
          </p:cNvSpPr>
          <p:nvPr>
            <p:ph type="ftr" sz="quarter" idx="11"/>
          </p:nvPr>
        </p:nvSpPr>
        <p:spPr/>
        <p:txBody>
          <a:bodyPr/>
          <a:lstStyle>
            <a:lvl1pPr>
              <a:defRPr>
                <a:solidFill>
                  <a:schemeClr val="bg1"/>
                </a:solidFill>
              </a:defRPr>
            </a:lvl1pPr>
          </a:lstStyle>
          <a:p>
            <a:r>
              <a:rPr lang="fr-FR"/>
              <a:t>Niveau de confidentialité  |  JJ/MM/AAAA  |  Présentateur</a:t>
            </a:r>
          </a:p>
        </p:txBody>
      </p:sp>
      <p:sp>
        <p:nvSpPr>
          <p:cNvPr id="6" name="Espace réservé du texte 7"/>
          <p:cNvSpPr>
            <a:spLocks noGrp="1"/>
          </p:cNvSpPr>
          <p:nvPr>
            <p:ph type="body" sz="quarter" idx="12" hasCustomPrompt="1"/>
          </p:nvPr>
        </p:nvSpPr>
        <p:spPr>
          <a:xfrm>
            <a:off x="7968208" y="1376775"/>
            <a:ext cx="3528392" cy="2830092"/>
          </a:xfrm>
        </p:spPr>
        <p:txBody>
          <a:bodyPr/>
          <a:lstStyle>
            <a:lvl1pPr>
              <a:defRPr/>
            </a:lvl1pPr>
            <a:lvl2pPr>
              <a:lnSpc>
                <a:spcPct val="120000"/>
              </a:lnSpc>
              <a:defRPr/>
            </a:lvl2pPr>
            <a:lvl3pPr>
              <a:lnSpc>
                <a:spcPct val="120000"/>
              </a:lnSpc>
              <a:defRPr/>
            </a:lvl3pPr>
            <a:lvl4pPr>
              <a:lnSpc>
                <a:spcPct val="120000"/>
              </a:lnSpc>
              <a:defRPr/>
            </a:lvl4pPr>
            <a:lvl5pPr>
              <a:lnSpc>
                <a:spcPct val="120000"/>
              </a:lnSpc>
              <a:defRPr/>
            </a:lvl5pPr>
            <a:lvl6pPr>
              <a:lnSpc>
                <a:spcPct val="120000"/>
              </a:lnSpc>
              <a:defRPr/>
            </a:lvl6pPr>
          </a:lstStyle>
          <a:p>
            <a:r>
              <a:rPr lang="fr-FR"/>
              <a:t>Titre de premier niveau</a:t>
            </a:r>
          </a:p>
          <a:p>
            <a:pPr lvl="1"/>
            <a:r>
              <a:rPr lang="fr-FR"/>
              <a:t>Titre de niveau 2</a:t>
            </a:r>
          </a:p>
          <a:p>
            <a:pPr lvl="2"/>
            <a:r>
              <a:rPr lang="fr-FR"/>
              <a:t>Introduction, texte courant, </a:t>
            </a:r>
            <a:r>
              <a:rPr lang="fr-FR" u="sng"/>
              <a:t>niveau</a:t>
            </a:r>
            <a:r>
              <a:rPr lang="fr-FR"/>
              <a:t> 3</a:t>
            </a:r>
          </a:p>
          <a:p>
            <a:pPr lvl="3"/>
            <a:r>
              <a:rPr lang="fr-FR"/>
              <a:t>Liste à puces, énumération, niveau 4</a:t>
            </a:r>
          </a:p>
          <a:p>
            <a:pPr lvl="4"/>
            <a:r>
              <a:rPr lang="fr-FR"/>
              <a:t>Liste à puces, énumération, niveau 5</a:t>
            </a:r>
          </a:p>
          <a:p>
            <a:pPr lvl="5"/>
            <a:r>
              <a:rPr lang="fr-FR"/>
              <a:t>Liste à puces, énumération, niveau 6</a:t>
            </a:r>
          </a:p>
        </p:txBody>
      </p:sp>
      <p:sp>
        <p:nvSpPr>
          <p:cNvPr id="8" name="Espace réservé du numéro de diapositive 7"/>
          <p:cNvSpPr>
            <a:spLocks noGrp="1"/>
          </p:cNvSpPr>
          <p:nvPr>
            <p:ph type="sldNum" sz="quarter" idx="15"/>
          </p:nvPr>
        </p:nvSpPr>
        <p:spPr/>
        <p:txBody>
          <a:bodyPr/>
          <a:lstStyle>
            <a:lvl1pPr algn="l">
              <a:defRPr/>
            </a:lvl1pPr>
          </a:lstStyle>
          <a:p>
            <a:fld id="{72F7D735-2684-4015-BC38-8C62B24B466E}" type="slidenum">
              <a:rPr lang="fr-FR" smtClean="0"/>
              <a:pPr/>
              <a:t>‹N°›</a:t>
            </a:fld>
            <a:endParaRPr lang="fr-FR"/>
          </a:p>
        </p:txBody>
      </p:sp>
    </p:spTree>
    <p:extLst>
      <p:ext uri="{BB962C8B-B14F-4D97-AF65-F5344CB8AC3E}">
        <p14:creationId xmlns:p14="http://schemas.microsoft.com/office/powerpoint/2010/main" val="1125144708"/>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4 visuel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pied de page 2"/>
          <p:cNvSpPr>
            <a:spLocks noGrp="1"/>
          </p:cNvSpPr>
          <p:nvPr>
            <p:ph type="ftr" sz="quarter" idx="10"/>
          </p:nvPr>
        </p:nvSpPr>
        <p:spPr/>
        <p:txBody>
          <a:bodyPr/>
          <a:lstStyle/>
          <a:p>
            <a:r>
              <a:rPr lang="fr-FR"/>
              <a:t>Niveau de confidentialité  |  JJ/MM/AAAA  |  Présentateur</a:t>
            </a:r>
          </a:p>
        </p:txBody>
      </p:sp>
      <p:sp>
        <p:nvSpPr>
          <p:cNvPr id="6" name="Espace réservé du numéro de diapositive 5"/>
          <p:cNvSpPr>
            <a:spLocks noGrp="1"/>
          </p:cNvSpPr>
          <p:nvPr>
            <p:ph type="sldNum" sz="quarter" idx="13"/>
          </p:nvPr>
        </p:nvSpPr>
        <p:spPr/>
        <p:txBody>
          <a:bodyPr/>
          <a:lstStyle>
            <a:lvl1pPr algn="l">
              <a:defRPr/>
            </a:lvl1pPr>
          </a:lstStyle>
          <a:p>
            <a:fld id="{72F7D735-2684-4015-BC38-8C62B24B466E}" type="slidenum">
              <a:rPr lang="fr-FR" smtClean="0"/>
              <a:pPr/>
              <a:t>‹N°›</a:t>
            </a:fld>
            <a:endParaRPr lang="fr-FR"/>
          </a:p>
        </p:txBody>
      </p:sp>
      <p:sp>
        <p:nvSpPr>
          <p:cNvPr id="5" name="Espace réservé pour une image  3"/>
          <p:cNvSpPr>
            <a:spLocks noGrp="1"/>
          </p:cNvSpPr>
          <p:nvPr>
            <p:ph type="pic" sz="quarter" idx="14"/>
          </p:nvPr>
        </p:nvSpPr>
        <p:spPr>
          <a:xfrm>
            <a:off x="0" y="1368000"/>
            <a:ext cx="2736000" cy="4032000"/>
          </a:xfrm>
          <a:solidFill>
            <a:schemeClr val="bg2"/>
          </a:solidFill>
        </p:spPr>
        <p:txBody>
          <a:bodyPr anchor="ctr">
            <a:noAutofit/>
          </a:bodyPr>
          <a:lstStyle>
            <a:lvl1pPr algn="ctr">
              <a:defRPr sz="1200" b="0">
                <a:solidFill>
                  <a:schemeClr val="tx1"/>
                </a:solidFill>
              </a:defRPr>
            </a:lvl1pPr>
          </a:lstStyle>
          <a:p>
            <a:r>
              <a:rPr lang="fr-FR"/>
              <a:t>Cliquez sur l'icône pour ajouter une image</a:t>
            </a:r>
          </a:p>
        </p:txBody>
      </p:sp>
      <p:sp>
        <p:nvSpPr>
          <p:cNvPr id="7" name="Espace réservé du texte 7"/>
          <p:cNvSpPr>
            <a:spLocks noGrp="1"/>
          </p:cNvSpPr>
          <p:nvPr>
            <p:ph type="body" sz="quarter" idx="15" hasCustomPrompt="1"/>
          </p:nvPr>
        </p:nvSpPr>
        <p:spPr>
          <a:xfrm>
            <a:off x="132738" y="5540507"/>
            <a:ext cx="2483668" cy="405581"/>
          </a:xfrm>
        </p:spPr>
        <p:txBody>
          <a:bodyPr anchor="t"/>
          <a:lstStyle>
            <a:lvl1pPr marL="0" algn="ctr">
              <a:buFontTx/>
              <a:buNone/>
              <a:defRPr sz="2600" b="1" i="0">
                <a:solidFill>
                  <a:schemeClr val="tx2"/>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fr-FR"/>
              <a:t>Légende</a:t>
            </a:r>
          </a:p>
        </p:txBody>
      </p:sp>
      <p:sp>
        <p:nvSpPr>
          <p:cNvPr id="8" name="Espace réservé pour une image  3"/>
          <p:cNvSpPr>
            <a:spLocks noGrp="1"/>
          </p:cNvSpPr>
          <p:nvPr>
            <p:ph type="pic" sz="quarter" idx="16"/>
          </p:nvPr>
        </p:nvSpPr>
        <p:spPr>
          <a:xfrm>
            <a:off x="3300203" y="1368000"/>
            <a:ext cx="2736000" cy="4032000"/>
          </a:xfrm>
          <a:solidFill>
            <a:schemeClr val="bg2"/>
          </a:solidFill>
        </p:spPr>
        <p:txBody>
          <a:bodyPr anchor="ctr">
            <a:noAutofit/>
          </a:bodyPr>
          <a:lstStyle>
            <a:lvl1pPr algn="ctr">
              <a:defRPr sz="1200" b="0">
                <a:solidFill>
                  <a:schemeClr val="tx1"/>
                </a:solidFill>
              </a:defRPr>
            </a:lvl1pPr>
          </a:lstStyle>
          <a:p>
            <a:r>
              <a:rPr lang="fr-FR"/>
              <a:t>Cliquez sur l'icône pour ajouter une image</a:t>
            </a:r>
          </a:p>
        </p:txBody>
      </p:sp>
      <p:sp>
        <p:nvSpPr>
          <p:cNvPr id="9" name="Espace réservé du texte 7"/>
          <p:cNvSpPr>
            <a:spLocks noGrp="1"/>
          </p:cNvSpPr>
          <p:nvPr>
            <p:ph type="body" sz="quarter" idx="17" hasCustomPrompt="1"/>
          </p:nvPr>
        </p:nvSpPr>
        <p:spPr>
          <a:xfrm>
            <a:off x="3426370" y="5540507"/>
            <a:ext cx="2483668" cy="405581"/>
          </a:xfrm>
        </p:spPr>
        <p:txBody>
          <a:bodyPr anchor="t"/>
          <a:lstStyle>
            <a:lvl1pPr marL="0" algn="ctr">
              <a:buFontTx/>
              <a:buNone/>
              <a:defRPr sz="2600" b="1" i="0">
                <a:solidFill>
                  <a:schemeClr val="tx2"/>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fr-FR"/>
              <a:t>Légende</a:t>
            </a:r>
          </a:p>
        </p:txBody>
      </p:sp>
      <p:sp>
        <p:nvSpPr>
          <p:cNvPr id="10" name="Espace réservé pour une image  3"/>
          <p:cNvSpPr>
            <a:spLocks noGrp="1"/>
          </p:cNvSpPr>
          <p:nvPr>
            <p:ph type="pic" sz="quarter" idx="18"/>
          </p:nvPr>
        </p:nvSpPr>
        <p:spPr>
          <a:xfrm>
            <a:off x="6378101" y="1368000"/>
            <a:ext cx="2736000" cy="4032000"/>
          </a:xfrm>
          <a:solidFill>
            <a:schemeClr val="bg2"/>
          </a:solidFill>
        </p:spPr>
        <p:txBody>
          <a:bodyPr anchor="ctr">
            <a:noAutofit/>
          </a:bodyPr>
          <a:lstStyle>
            <a:lvl1pPr algn="ctr">
              <a:defRPr sz="1200" b="0">
                <a:solidFill>
                  <a:schemeClr val="tx1"/>
                </a:solidFill>
              </a:defRPr>
            </a:lvl1pPr>
          </a:lstStyle>
          <a:p>
            <a:r>
              <a:rPr lang="fr-FR"/>
              <a:t>Cliquez sur l'icône pour ajouter une image</a:t>
            </a:r>
          </a:p>
        </p:txBody>
      </p:sp>
      <p:sp>
        <p:nvSpPr>
          <p:cNvPr id="11" name="Espace réservé du texte 7"/>
          <p:cNvSpPr>
            <a:spLocks noGrp="1"/>
          </p:cNvSpPr>
          <p:nvPr>
            <p:ph type="body" sz="quarter" idx="19" hasCustomPrompt="1"/>
          </p:nvPr>
        </p:nvSpPr>
        <p:spPr>
          <a:xfrm>
            <a:off x="6504267" y="5540507"/>
            <a:ext cx="2483668" cy="405581"/>
          </a:xfrm>
        </p:spPr>
        <p:txBody>
          <a:bodyPr anchor="t"/>
          <a:lstStyle>
            <a:lvl1pPr marL="0" algn="ctr">
              <a:buFontTx/>
              <a:buNone/>
              <a:defRPr sz="2600" b="1" i="0">
                <a:solidFill>
                  <a:schemeClr val="tx2"/>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fr-FR"/>
              <a:t>Légende</a:t>
            </a:r>
          </a:p>
        </p:txBody>
      </p:sp>
      <p:sp>
        <p:nvSpPr>
          <p:cNvPr id="12" name="Espace réservé pour une image  3"/>
          <p:cNvSpPr>
            <a:spLocks noGrp="1"/>
          </p:cNvSpPr>
          <p:nvPr>
            <p:ph type="pic" sz="quarter" idx="20"/>
          </p:nvPr>
        </p:nvSpPr>
        <p:spPr>
          <a:xfrm>
            <a:off x="9456000" y="1368000"/>
            <a:ext cx="2736000" cy="4032000"/>
          </a:xfrm>
          <a:solidFill>
            <a:schemeClr val="bg2"/>
          </a:solidFill>
        </p:spPr>
        <p:txBody>
          <a:bodyPr anchor="ctr">
            <a:noAutofit/>
          </a:bodyPr>
          <a:lstStyle>
            <a:lvl1pPr algn="ctr">
              <a:defRPr sz="1200" b="0">
                <a:solidFill>
                  <a:schemeClr val="tx1"/>
                </a:solidFill>
              </a:defRPr>
            </a:lvl1pPr>
          </a:lstStyle>
          <a:p>
            <a:r>
              <a:rPr lang="fr-FR"/>
              <a:t>Cliquez sur l'icône pour ajouter une image</a:t>
            </a:r>
          </a:p>
        </p:txBody>
      </p:sp>
      <p:sp>
        <p:nvSpPr>
          <p:cNvPr id="13" name="Espace réservé du texte 7"/>
          <p:cNvSpPr>
            <a:spLocks noGrp="1"/>
          </p:cNvSpPr>
          <p:nvPr>
            <p:ph type="body" sz="quarter" idx="21" hasCustomPrompt="1"/>
          </p:nvPr>
        </p:nvSpPr>
        <p:spPr>
          <a:xfrm>
            <a:off x="9582167" y="5540507"/>
            <a:ext cx="2483668" cy="405581"/>
          </a:xfrm>
        </p:spPr>
        <p:txBody>
          <a:bodyPr anchor="t"/>
          <a:lstStyle>
            <a:lvl1pPr marL="0" algn="ctr">
              <a:buFontTx/>
              <a:buNone/>
              <a:defRPr sz="2600" b="1" i="0">
                <a:solidFill>
                  <a:schemeClr val="tx2"/>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fr-FR"/>
              <a:t>Légende</a:t>
            </a:r>
          </a:p>
        </p:txBody>
      </p:sp>
    </p:spTree>
    <p:extLst>
      <p:ext uri="{BB962C8B-B14F-4D97-AF65-F5344CB8AC3E}">
        <p14:creationId xmlns:p14="http://schemas.microsoft.com/office/powerpoint/2010/main" val="1082443175"/>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Tableau +Tex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pied de page 2"/>
          <p:cNvSpPr>
            <a:spLocks noGrp="1"/>
          </p:cNvSpPr>
          <p:nvPr>
            <p:ph type="ftr" sz="quarter" idx="10"/>
          </p:nvPr>
        </p:nvSpPr>
        <p:spPr/>
        <p:txBody>
          <a:bodyPr/>
          <a:lstStyle/>
          <a:p>
            <a:r>
              <a:rPr lang="fr-FR"/>
              <a:t>Niveau de confidentialité  |  JJ/MM/AAAA  |  Présentateur</a:t>
            </a:r>
          </a:p>
        </p:txBody>
      </p:sp>
      <p:sp>
        <p:nvSpPr>
          <p:cNvPr id="6" name="Espace réservé du numéro de diapositive 5"/>
          <p:cNvSpPr>
            <a:spLocks noGrp="1"/>
          </p:cNvSpPr>
          <p:nvPr>
            <p:ph type="sldNum" sz="quarter" idx="13"/>
          </p:nvPr>
        </p:nvSpPr>
        <p:spPr/>
        <p:txBody>
          <a:bodyPr/>
          <a:lstStyle>
            <a:lvl1pPr algn="l">
              <a:defRPr/>
            </a:lvl1pPr>
          </a:lstStyle>
          <a:p>
            <a:fld id="{72F7D735-2684-4015-BC38-8C62B24B466E}" type="slidenum">
              <a:rPr lang="fr-FR" smtClean="0"/>
              <a:pPr/>
              <a:t>‹N°›</a:t>
            </a:fld>
            <a:endParaRPr lang="fr-FR"/>
          </a:p>
        </p:txBody>
      </p:sp>
      <p:sp>
        <p:nvSpPr>
          <p:cNvPr id="7" name="Espace réservé du texte 7"/>
          <p:cNvSpPr>
            <a:spLocks noGrp="1"/>
          </p:cNvSpPr>
          <p:nvPr>
            <p:ph type="body" sz="quarter" idx="15" hasCustomPrompt="1"/>
          </p:nvPr>
        </p:nvSpPr>
        <p:spPr>
          <a:xfrm>
            <a:off x="1019438" y="1362836"/>
            <a:ext cx="5076564" cy="624017"/>
          </a:xfrm>
        </p:spPr>
        <p:txBody>
          <a:bodyPr anchor="t"/>
          <a:lstStyle>
            <a:lvl1pPr marL="0" algn="l">
              <a:buFontTx/>
              <a:buNone/>
              <a:defRPr sz="4000" b="1" i="0">
                <a:solidFill>
                  <a:schemeClr val="tx2"/>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fr-FR"/>
              <a:t>Légende</a:t>
            </a:r>
          </a:p>
        </p:txBody>
      </p:sp>
      <p:sp>
        <p:nvSpPr>
          <p:cNvPr id="14" name="Espace réservé du tableau 13"/>
          <p:cNvSpPr>
            <a:spLocks noGrp="1"/>
          </p:cNvSpPr>
          <p:nvPr>
            <p:ph type="tbl" sz="quarter" idx="22"/>
          </p:nvPr>
        </p:nvSpPr>
        <p:spPr>
          <a:xfrm>
            <a:off x="1019437" y="2168861"/>
            <a:ext cx="5076563" cy="3158451"/>
          </a:xfrm>
          <a:solidFill>
            <a:schemeClr val="bg2"/>
          </a:solidFill>
        </p:spPr>
        <p:txBody>
          <a:bodyPr vert="horz" wrap="square" lIns="36000" tIns="0" rIns="36000" bIns="0" rtlCol="0" anchor="ctr">
            <a:noAutofit/>
          </a:bodyPr>
          <a:lstStyle>
            <a:lvl1pPr>
              <a:defRPr lang="fr-FR" sz="1200" b="0">
                <a:solidFill>
                  <a:schemeClr val="tx1"/>
                </a:solidFill>
              </a:defRPr>
            </a:lvl1pPr>
          </a:lstStyle>
          <a:p>
            <a:pPr lvl="0" algn="ctr"/>
            <a:r>
              <a:rPr lang="fr-FR"/>
              <a:t>Cliquez sur l'icône pour ajouter un tableau</a:t>
            </a:r>
          </a:p>
        </p:txBody>
      </p:sp>
      <p:sp>
        <p:nvSpPr>
          <p:cNvPr id="15" name="Espace réservé du texte 7"/>
          <p:cNvSpPr>
            <a:spLocks noGrp="1"/>
          </p:cNvSpPr>
          <p:nvPr>
            <p:ph type="body" sz="quarter" idx="12" hasCustomPrompt="1"/>
          </p:nvPr>
        </p:nvSpPr>
        <p:spPr>
          <a:xfrm>
            <a:off x="6924095" y="1394196"/>
            <a:ext cx="4572583" cy="2858133"/>
          </a:xfrm>
        </p:spPr>
        <p:txBody>
          <a:bodyPr/>
          <a:lstStyle>
            <a:lvl1pPr marL="0">
              <a:buFontTx/>
              <a:buNone/>
              <a:defRPr sz="4000" b="1" i="0">
                <a:solidFill>
                  <a:schemeClr val="accent1"/>
                </a:solidFill>
              </a:defRPr>
            </a:lvl1pPr>
            <a:lvl2pPr marL="179992" indent="-179992">
              <a:lnSpc>
                <a:spcPct val="100000"/>
              </a:lnSpc>
              <a:spcBef>
                <a:spcPts val="300"/>
              </a:spcBef>
              <a:buFont typeface="Segoe UI" panose="020B0502040204020203" pitchFamily="34" charset="0"/>
              <a:buChar char="›"/>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vl6pPr>
              <a:defRPr/>
            </a:lvl6pPr>
          </a:lstStyle>
          <a:p>
            <a:r>
              <a:rPr lang="fr-FR"/>
              <a:t>Titre de premier niveau</a:t>
            </a:r>
          </a:p>
          <a:p>
            <a:pPr lvl="1"/>
            <a:r>
              <a:rPr lang="fr-FR"/>
              <a:t>Titre de niveau 2</a:t>
            </a:r>
          </a:p>
          <a:p>
            <a:pPr lvl="2"/>
            <a:r>
              <a:rPr lang="fr-FR"/>
              <a:t>Introduction, texte courant, </a:t>
            </a:r>
            <a:r>
              <a:rPr lang="fr-FR" u="sng"/>
              <a:t>niveau</a:t>
            </a:r>
            <a:r>
              <a:rPr lang="fr-FR"/>
              <a:t> 3</a:t>
            </a:r>
          </a:p>
          <a:p>
            <a:pPr lvl="3"/>
            <a:r>
              <a:rPr lang="fr-FR"/>
              <a:t>Liste à puces, énumération, niveau 4</a:t>
            </a:r>
          </a:p>
          <a:p>
            <a:pPr lvl="4"/>
            <a:r>
              <a:rPr lang="fr-FR"/>
              <a:t>Liste à puces, énumération, niveau 5</a:t>
            </a:r>
          </a:p>
          <a:p>
            <a:pPr lvl="5"/>
            <a:r>
              <a:rPr lang="fr-FR"/>
              <a:t>Liste à puces, énumération, niveau 6</a:t>
            </a:r>
          </a:p>
        </p:txBody>
      </p:sp>
    </p:spTree>
    <p:extLst>
      <p:ext uri="{BB962C8B-B14F-4D97-AF65-F5344CB8AC3E}">
        <p14:creationId xmlns:p14="http://schemas.microsoft.com/office/powerpoint/2010/main" val="3443420258"/>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Texte + Graphiqu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5" name="Espace réservé du pied de page 4"/>
          <p:cNvSpPr>
            <a:spLocks noGrp="1"/>
          </p:cNvSpPr>
          <p:nvPr>
            <p:ph type="ftr" sz="quarter" idx="11"/>
          </p:nvPr>
        </p:nvSpPr>
        <p:spPr/>
        <p:txBody>
          <a:bodyPr/>
          <a:lstStyle>
            <a:lvl1pPr>
              <a:defRPr>
                <a:solidFill>
                  <a:schemeClr val="tx1"/>
                </a:solidFill>
              </a:defRPr>
            </a:lvl1pPr>
          </a:lstStyle>
          <a:p>
            <a:r>
              <a:rPr lang="fr-FR"/>
              <a:t>Niveau de confidentialité  |  JJ/MM/AAAA  |  Présentateur</a:t>
            </a:r>
          </a:p>
        </p:txBody>
      </p:sp>
      <p:sp>
        <p:nvSpPr>
          <p:cNvPr id="6" name="Espace réservé du texte 7"/>
          <p:cNvSpPr>
            <a:spLocks noGrp="1"/>
          </p:cNvSpPr>
          <p:nvPr>
            <p:ph type="body" sz="quarter" idx="12" hasCustomPrompt="1"/>
          </p:nvPr>
        </p:nvSpPr>
        <p:spPr>
          <a:xfrm>
            <a:off x="7572166" y="1376774"/>
            <a:ext cx="3924436" cy="2796236"/>
          </a:xfrm>
        </p:spPr>
        <p:txBody>
          <a:bodyPr/>
          <a:lstStyle>
            <a:lvl1pPr>
              <a:defRPr/>
            </a:lvl1pPr>
            <a:lvl2pPr>
              <a:defRPr b="1"/>
            </a:lvl2pPr>
            <a:lvl3pPr>
              <a:defRPr/>
            </a:lvl3pPr>
            <a:lvl4pPr>
              <a:defRPr/>
            </a:lvl4pPr>
            <a:lvl5pPr>
              <a:defRPr/>
            </a:lvl5pPr>
            <a:lvl6pPr>
              <a:defRPr/>
            </a:lvl6pPr>
          </a:lstStyle>
          <a:p>
            <a:r>
              <a:rPr lang="fr-FR"/>
              <a:t>Titre de premier niveau</a:t>
            </a:r>
          </a:p>
          <a:p>
            <a:pPr lvl="1"/>
            <a:r>
              <a:rPr lang="fr-FR"/>
              <a:t>Titre de niveau 2</a:t>
            </a:r>
          </a:p>
          <a:p>
            <a:pPr lvl="2"/>
            <a:r>
              <a:rPr lang="fr-FR"/>
              <a:t>Introduction, texte courant, </a:t>
            </a:r>
            <a:r>
              <a:rPr lang="fr-FR" u="sng"/>
              <a:t>niveau</a:t>
            </a:r>
            <a:r>
              <a:rPr lang="fr-FR"/>
              <a:t> 3</a:t>
            </a:r>
          </a:p>
          <a:p>
            <a:pPr lvl="3"/>
            <a:r>
              <a:rPr lang="fr-FR"/>
              <a:t>Liste à puces, énumération, niveau 4</a:t>
            </a:r>
          </a:p>
          <a:p>
            <a:pPr lvl="4"/>
            <a:r>
              <a:rPr lang="fr-FR"/>
              <a:t>Liste à puces, énumération, niveau 5</a:t>
            </a:r>
          </a:p>
          <a:p>
            <a:pPr lvl="5"/>
            <a:r>
              <a:rPr lang="fr-FR"/>
              <a:t>Liste à puces, énumération, niveau 6</a:t>
            </a:r>
          </a:p>
        </p:txBody>
      </p:sp>
      <p:sp>
        <p:nvSpPr>
          <p:cNvPr id="8" name="Espace réservé du numéro de diapositive 7"/>
          <p:cNvSpPr>
            <a:spLocks noGrp="1"/>
          </p:cNvSpPr>
          <p:nvPr>
            <p:ph type="sldNum" sz="quarter" idx="15"/>
          </p:nvPr>
        </p:nvSpPr>
        <p:spPr/>
        <p:txBody>
          <a:bodyPr/>
          <a:lstStyle>
            <a:lvl1pPr algn="l">
              <a:defRPr/>
            </a:lvl1pPr>
          </a:lstStyle>
          <a:p>
            <a:fld id="{72F7D735-2684-4015-BC38-8C62B24B466E}" type="slidenum">
              <a:rPr lang="fr-FR" smtClean="0"/>
              <a:pPr/>
              <a:t>‹N°›</a:t>
            </a:fld>
            <a:endParaRPr lang="fr-FR"/>
          </a:p>
        </p:txBody>
      </p:sp>
      <p:sp>
        <p:nvSpPr>
          <p:cNvPr id="9" name="Espace réservé du graphique 5"/>
          <p:cNvSpPr>
            <a:spLocks noGrp="1"/>
          </p:cNvSpPr>
          <p:nvPr>
            <p:ph type="chart" sz="quarter" idx="23"/>
          </p:nvPr>
        </p:nvSpPr>
        <p:spPr>
          <a:xfrm>
            <a:off x="704337" y="1700808"/>
            <a:ext cx="5931723" cy="3672408"/>
          </a:xfrm>
          <a:solidFill>
            <a:schemeClr val="bg2"/>
          </a:solidFill>
        </p:spPr>
        <p:txBody>
          <a:bodyPr vert="horz" wrap="square" lIns="36000" tIns="0" rIns="36000" bIns="0" rtlCol="0" anchor="ctr">
            <a:noAutofit/>
          </a:bodyPr>
          <a:lstStyle>
            <a:lvl1pPr algn="ctr">
              <a:defRPr lang="fr-FR" sz="1200" b="0">
                <a:solidFill>
                  <a:schemeClr val="tx1"/>
                </a:solidFill>
              </a:defRPr>
            </a:lvl1pPr>
          </a:lstStyle>
          <a:p>
            <a:pPr lvl="0" algn="ctr"/>
            <a:r>
              <a:rPr lang="fr-FR"/>
              <a:t>Cliquez sur l'icône pour ajouter un graphique</a:t>
            </a:r>
          </a:p>
        </p:txBody>
      </p:sp>
    </p:spTree>
    <p:extLst>
      <p:ext uri="{BB962C8B-B14F-4D97-AF65-F5344CB8AC3E}">
        <p14:creationId xmlns:p14="http://schemas.microsoft.com/office/powerpoint/2010/main" val="208127785"/>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4 blocs tex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pied de page 2"/>
          <p:cNvSpPr>
            <a:spLocks noGrp="1"/>
          </p:cNvSpPr>
          <p:nvPr>
            <p:ph type="ftr" sz="quarter" idx="10"/>
          </p:nvPr>
        </p:nvSpPr>
        <p:spPr/>
        <p:txBody>
          <a:bodyPr/>
          <a:lstStyle/>
          <a:p>
            <a:r>
              <a:rPr lang="fr-FR"/>
              <a:t>Niveau de confidentialité  |  JJ/MM/AAAA  |  Présentateur</a:t>
            </a:r>
          </a:p>
        </p:txBody>
      </p:sp>
      <p:sp>
        <p:nvSpPr>
          <p:cNvPr id="6" name="Espace réservé du numéro de diapositive 5"/>
          <p:cNvSpPr>
            <a:spLocks noGrp="1"/>
          </p:cNvSpPr>
          <p:nvPr>
            <p:ph type="sldNum" sz="quarter" idx="13"/>
          </p:nvPr>
        </p:nvSpPr>
        <p:spPr/>
        <p:txBody>
          <a:bodyPr/>
          <a:lstStyle>
            <a:lvl1pPr algn="l">
              <a:defRPr/>
            </a:lvl1pPr>
          </a:lstStyle>
          <a:p>
            <a:fld id="{72F7D735-2684-4015-BC38-8C62B24B466E}" type="slidenum">
              <a:rPr lang="fr-FR" smtClean="0"/>
              <a:pPr/>
              <a:t>‹N°›</a:t>
            </a:fld>
            <a:endParaRPr lang="fr-FR"/>
          </a:p>
        </p:txBody>
      </p:sp>
      <p:sp>
        <p:nvSpPr>
          <p:cNvPr id="7" name="Espace réservé du texte 7"/>
          <p:cNvSpPr>
            <a:spLocks noGrp="1"/>
          </p:cNvSpPr>
          <p:nvPr>
            <p:ph type="body" sz="quarter" idx="15" hasCustomPrompt="1"/>
          </p:nvPr>
        </p:nvSpPr>
        <p:spPr>
          <a:xfrm>
            <a:off x="1019438" y="1362836"/>
            <a:ext cx="5076564" cy="624017"/>
          </a:xfrm>
          <a:ln>
            <a:noFill/>
          </a:ln>
        </p:spPr>
        <p:txBody>
          <a:bodyPr anchor="t"/>
          <a:lstStyle>
            <a:lvl1pPr marL="0" algn="l">
              <a:buFontTx/>
              <a:buNone/>
              <a:defRPr sz="4000" b="1" i="0">
                <a:solidFill>
                  <a:schemeClr val="tx2"/>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fr-FR"/>
              <a:t>Titre</a:t>
            </a:r>
          </a:p>
        </p:txBody>
      </p:sp>
      <p:sp>
        <p:nvSpPr>
          <p:cNvPr id="8" name="Espace réservé du texte 7"/>
          <p:cNvSpPr>
            <a:spLocks noGrp="1"/>
          </p:cNvSpPr>
          <p:nvPr>
            <p:ph type="body" sz="quarter" idx="12" hasCustomPrompt="1"/>
          </p:nvPr>
        </p:nvSpPr>
        <p:spPr>
          <a:xfrm>
            <a:off x="1163453" y="3942968"/>
            <a:ext cx="2268251" cy="830997"/>
          </a:xfrm>
        </p:spPr>
        <p:txBody>
          <a:bodyPr/>
          <a:lstStyle>
            <a:lvl1pPr marL="0">
              <a:buFontTx/>
              <a:buNone/>
              <a:defRPr sz="4000" b="1" i="0">
                <a:solidFill>
                  <a:schemeClr val="accent1"/>
                </a:solidFill>
              </a:defRPr>
            </a:lvl1pPr>
            <a:lvl2pPr marL="107995" indent="-107995">
              <a:lnSpc>
                <a:spcPct val="100000"/>
              </a:lnSpc>
              <a:spcBef>
                <a:spcPts val="0"/>
              </a:spcBef>
              <a:buFont typeface="Segoe UI" panose="020B0502040204020203" pitchFamily="34" charset="0"/>
              <a:buChar char="›"/>
              <a:defRPr sz="1000" b="0" i="0">
                <a:solidFill>
                  <a:schemeClr val="tx2"/>
                </a:solidFill>
              </a:defRPr>
            </a:lvl2pPr>
            <a:lvl3pPr marL="0">
              <a:buFontTx/>
              <a:buNone/>
              <a:defRPr sz="1600" b="0" i="0"/>
            </a:lvl3pPr>
            <a:lvl4pPr marL="0" indent="0">
              <a:buFontTx/>
              <a:buNone/>
              <a:defRPr sz="1600" b="0" i="0"/>
            </a:lvl4pPr>
            <a:lvl5pPr marL="0" indent="0">
              <a:buFontTx/>
              <a:buNone/>
              <a:defRPr sz="1600" b="0" i="0"/>
            </a:lvl5pPr>
          </a:lstStyle>
          <a:p>
            <a:pPr lvl="0"/>
            <a:r>
              <a:rPr lang="fr-FR"/>
              <a:t>Niveau 1</a:t>
            </a:r>
          </a:p>
          <a:p>
            <a:pPr lvl="1"/>
            <a:r>
              <a:rPr lang="fr-FR"/>
              <a:t>Deuxième niveau</a:t>
            </a:r>
          </a:p>
        </p:txBody>
      </p:sp>
      <p:sp>
        <p:nvSpPr>
          <p:cNvPr id="9" name="Espace réservé du texte 7"/>
          <p:cNvSpPr>
            <a:spLocks noGrp="1"/>
          </p:cNvSpPr>
          <p:nvPr>
            <p:ph type="body" sz="quarter" idx="16" hasCustomPrompt="1"/>
          </p:nvPr>
        </p:nvSpPr>
        <p:spPr>
          <a:xfrm>
            <a:off x="3683733" y="3945251"/>
            <a:ext cx="2268251" cy="830997"/>
          </a:xfrm>
        </p:spPr>
        <p:txBody>
          <a:bodyPr/>
          <a:lstStyle>
            <a:lvl1pPr marL="0">
              <a:buFontTx/>
              <a:buNone/>
              <a:defRPr sz="4000" b="1" i="0">
                <a:solidFill>
                  <a:schemeClr val="accent1"/>
                </a:solidFill>
              </a:defRPr>
            </a:lvl1pPr>
            <a:lvl2pPr marL="107995" indent="-107995">
              <a:lnSpc>
                <a:spcPct val="100000"/>
              </a:lnSpc>
              <a:spcBef>
                <a:spcPts val="0"/>
              </a:spcBef>
              <a:buFont typeface="Segoe UI" panose="020B0502040204020203" pitchFamily="34" charset="0"/>
              <a:buChar char="›"/>
              <a:defRPr sz="1000" b="0" i="0">
                <a:solidFill>
                  <a:schemeClr val="tx2"/>
                </a:solidFill>
              </a:defRPr>
            </a:lvl2pPr>
            <a:lvl3pPr marL="0">
              <a:buFontTx/>
              <a:buNone/>
              <a:defRPr sz="1600" b="0" i="0"/>
            </a:lvl3pPr>
            <a:lvl4pPr marL="0" indent="0">
              <a:buFontTx/>
              <a:buNone/>
              <a:defRPr sz="1600" b="0" i="0"/>
            </a:lvl4pPr>
            <a:lvl5pPr marL="0" indent="0">
              <a:buFontTx/>
              <a:buNone/>
              <a:defRPr sz="1600" b="0" i="0"/>
            </a:lvl5pPr>
          </a:lstStyle>
          <a:p>
            <a:pPr lvl="0"/>
            <a:r>
              <a:rPr lang="fr-FR"/>
              <a:t>Niveau 1</a:t>
            </a:r>
          </a:p>
          <a:p>
            <a:pPr lvl="1"/>
            <a:r>
              <a:rPr lang="fr-FR"/>
              <a:t>Deuxième niveau</a:t>
            </a:r>
          </a:p>
        </p:txBody>
      </p:sp>
      <p:sp>
        <p:nvSpPr>
          <p:cNvPr id="10" name="Espace réservé du texte 7"/>
          <p:cNvSpPr>
            <a:spLocks noGrp="1"/>
          </p:cNvSpPr>
          <p:nvPr>
            <p:ph type="body" sz="quarter" idx="17" hasCustomPrompt="1"/>
          </p:nvPr>
        </p:nvSpPr>
        <p:spPr>
          <a:xfrm>
            <a:off x="6168008" y="3942968"/>
            <a:ext cx="2268251" cy="830997"/>
          </a:xfrm>
        </p:spPr>
        <p:txBody>
          <a:bodyPr/>
          <a:lstStyle>
            <a:lvl1pPr marL="0">
              <a:buFontTx/>
              <a:buNone/>
              <a:defRPr sz="4000" b="1" i="0">
                <a:solidFill>
                  <a:schemeClr val="accent1"/>
                </a:solidFill>
              </a:defRPr>
            </a:lvl1pPr>
            <a:lvl2pPr marL="107995" indent="-107995">
              <a:lnSpc>
                <a:spcPct val="100000"/>
              </a:lnSpc>
              <a:spcBef>
                <a:spcPts val="0"/>
              </a:spcBef>
              <a:buFont typeface="Segoe UI" panose="020B0502040204020203" pitchFamily="34" charset="0"/>
              <a:buChar char="›"/>
              <a:defRPr sz="1000" b="0" i="0">
                <a:solidFill>
                  <a:schemeClr val="tx2"/>
                </a:solidFill>
              </a:defRPr>
            </a:lvl2pPr>
            <a:lvl3pPr marL="0">
              <a:buFontTx/>
              <a:buNone/>
              <a:defRPr sz="1600" b="0" i="0"/>
            </a:lvl3pPr>
            <a:lvl4pPr marL="0" indent="0">
              <a:buFontTx/>
              <a:buNone/>
              <a:defRPr sz="1600" b="0" i="0"/>
            </a:lvl4pPr>
            <a:lvl5pPr marL="0" indent="0">
              <a:buFontTx/>
              <a:buNone/>
              <a:defRPr sz="1600" b="0" i="0"/>
            </a:lvl5pPr>
          </a:lstStyle>
          <a:p>
            <a:pPr lvl="0"/>
            <a:r>
              <a:rPr lang="fr-FR"/>
              <a:t>Niveau 1</a:t>
            </a:r>
          </a:p>
          <a:p>
            <a:pPr lvl="1"/>
            <a:r>
              <a:rPr lang="fr-FR"/>
              <a:t>Deuxième niveau</a:t>
            </a:r>
          </a:p>
        </p:txBody>
      </p:sp>
      <p:sp>
        <p:nvSpPr>
          <p:cNvPr id="12" name="Espace réservé du texte 7"/>
          <p:cNvSpPr>
            <a:spLocks noGrp="1"/>
          </p:cNvSpPr>
          <p:nvPr>
            <p:ph type="body" sz="quarter" idx="18" hasCustomPrompt="1"/>
          </p:nvPr>
        </p:nvSpPr>
        <p:spPr>
          <a:xfrm>
            <a:off x="8699720" y="3945251"/>
            <a:ext cx="2268251" cy="830997"/>
          </a:xfrm>
        </p:spPr>
        <p:txBody>
          <a:bodyPr/>
          <a:lstStyle>
            <a:lvl1pPr marL="0">
              <a:buFontTx/>
              <a:buNone/>
              <a:defRPr sz="4000" b="1" i="0">
                <a:solidFill>
                  <a:schemeClr val="accent1"/>
                </a:solidFill>
              </a:defRPr>
            </a:lvl1pPr>
            <a:lvl2pPr marL="107995" indent="-107995">
              <a:lnSpc>
                <a:spcPct val="100000"/>
              </a:lnSpc>
              <a:spcBef>
                <a:spcPts val="0"/>
              </a:spcBef>
              <a:buFont typeface="Segoe UI" panose="020B0502040204020203" pitchFamily="34" charset="0"/>
              <a:buChar char="›"/>
              <a:defRPr sz="1000" b="0" i="0">
                <a:solidFill>
                  <a:schemeClr val="tx2"/>
                </a:solidFill>
              </a:defRPr>
            </a:lvl2pPr>
            <a:lvl3pPr marL="0">
              <a:buFontTx/>
              <a:buNone/>
              <a:defRPr sz="1600" b="0" i="0"/>
            </a:lvl3pPr>
            <a:lvl4pPr marL="0" indent="0">
              <a:buFontTx/>
              <a:buNone/>
              <a:defRPr sz="1600" b="0" i="0"/>
            </a:lvl4pPr>
            <a:lvl5pPr marL="0" indent="0">
              <a:buFontTx/>
              <a:buNone/>
              <a:defRPr sz="1600" b="0" i="0"/>
            </a:lvl5pPr>
          </a:lstStyle>
          <a:p>
            <a:pPr lvl="0"/>
            <a:r>
              <a:rPr lang="fr-FR"/>
              <a:t>Niveau 1</a:t>
            </a:r>
          </a:p>
          <a:p>
            <a:pPr lvl="1"/>
            <a:r>
              <a:rPr lang="fr-FR"/>
              <a:t>Deuxième niveau</a:t>
            </a:r>
          </a:p>
        </p:txBody>
      </p:sp>
    </p:spTree>
    <p:extLst>
      <p:ext uri="{BB962C8B-B14F-4D97-AF65-F5344CB8AC3E}">
        <p14:creationId xmlns:p14="http://schemas.microsoft.com/office/powerpoint/2010/main" val="3096571447"/>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Titre seul">
    <p:bg>
      <p:bgRef idx="1001">
        <a:schemeClr val="bg1"/>
      </p:bgRef>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pied de page 2"/>
          <p:cNvSpPr>
            <a:spLocks noGrp="1"/>
          </p:cNvSpPr>
          <p:nvPr>
            <p:ph type="ftr" sz="quarter" idx="10"/>
          </p:nvPr>
        </p:nvSpPr>
        <p:spPr/>
        <p:txBody>
          <a:bodyPr/>
          <a:lstStyle/>
          <a:p>
            <a:r>
              <a:rPr lang="fr-FR"/>
              <a:t>Niveau de confidentialité  |  JJ/MM/AAAA  |  Présentateur</a:t>
            </a:r>
          </a:p>
        </p:txBody>
      </p:sp>
      <p:sp>
        <p:nvSpPr>
          <p:cNvPr id="6" name="Espace réservé du numéro de diapositive 5"/>
          <p:cNvSpPr>
            <a:spLocks noGrp="1"/>
          </p:cNvSpPr>
          <p:nvPr>
            <p:ph type="sldNum" sz="quarter" idx="13"/>
          </p:nvPr>
        </p:nvSpPr>
        <p:spPr/>
        <p:txBody>
          <a:bodyPr/>
          <a:lstStyle>
            <a:lvl1pPr algn="l">
              <a:defRPr/>
            </a:lvl1pPr>
          </a:lstStyle>
          <a:p>
            <a:fld id="{72F7D735-2684-4015-BC38-8C62B24B466E}" type="slidenum">
              <a:rPr lang="fr-FR" smtClean="0"/>
              <a:pPr/>
              <a:t>‹N°›</a:t>
            </a:fld>
            <a:endParaRPr lang="fr-FR"/>
          </a:p>
        </p:txBody>
      </p:sp>
    </p:spTree>
    <p:extLst>
      <p:ext uri="{BB962C8B-B14F-4D97-AF65-F5344CB8AC3E}">
        <p14:creationId xmlns:p14="http://schemas.microsoft.com/office/powerpoint/2010/main" val="2401636645"/>
      </p:ext>
    </p:extLst>
  </p:cSld>
  <p:clrMapOvr>
    <a:overrideClrMapping bg1="lt1" tx1="dk1" bg2="lt2" tx2="dk2" accent1="accent1" accent2="accent2" accent3="accent3" accent4="accent4" accent5="accent5" accent6="accent6" hlink="hlink" folHlink="folHlink"/>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showMasterSp="0" preserve="1" userDrawn="1">
  <p:cSld name="FAQ">
    <p:bg>
      <p:bgPr>
        <a:solidFill>
          <a:schemeClr val="accent1"/>
        </a:solidFill>
        <a:effectLst/>
      </p:bgPr>
    </p:bg>
    <p:spTree>
      <p:nvGrpSpPr>
        <p:cNvPr id="1" name=""/>
        <p:cNvGrpSpPr/>
        <p:nvPr/>
      </p:nvGrpSpPr>
      <p:grpSpPr>
        <a:xfrm>
          <a:off x="0" y="0"/>
          <a:ext cx="0" cy="0"/>
          <a:chOff x="0" y="0"/>
          <a:chExt cx="0" cy="0"/>
        </a:xfrm>
      </p:grpSpPr>
      <p:sp>
        <p:nvSpPr>
          <p:cNvPr id="9" name="Titre 1"/>
          <p:cNvSpPr>
            <a:spLocks noGrp="1"/>
          </p:cNvSpPr>
          <p:nvPr>
            <p:ph type="title"/>
          </p:nvPr>
        </p:nvSpPr>
        <p:spPr>
          <a:xfrm>
            <a:off x="6384035" y="2065808"/>
            <a:ext cx="4716599" cy="1951645"/>
          </a:xfrm>
        </p:spPr>
        <p:txBody>
          <a:bodyPr anchor="t"/>
          <a:lstStyle>
            <a:lvl1pPr>
              <a:lnSpc>
                <a:spcPct val="110000"/>
              </a:lnSpc>
              <a:defRPr sz="6000">
                <a:solidFill>
                  <a:schemeClr val="bg1"/>
                </a:solidFill>
              </a:defRPr>
            </a:lvl1pPr>
          </a:lstStyle>
          <a:p>
            <a:r>
              <a:rPr lang="fr-FR"/>
              <a:t>Modifiez le style du titre</a:t>
            </a:r>
          </a:p>
        </p:txBody>
      </p:sp>
      <p:pic>
        <p:nvPicPr>
          <p:cNvPr id="3" name="Image 2">
            <a:extLst>
              <a:ext uri="{FF2B5EF4-FFF2-40B4-BE49-F238E27FC236}">
                <a16:creationId xmlns:a16="http://schemas.microsoft.com/office/drawing/2014/main" id="{8981C53B-4986-204B-8562-304F54D65D9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43474" y="1844826"/>
            <a:ext cx="3473564" cy="3473564"/>
          </a:xfrm>
          <a:prstGeom prst="rect">
            <a:avLst/>
          </a:prstGeom>
        </p:spPr>
      </p:pic>
    </p:spTree>
    <p:extLst>
      <p:ext uri="{BB962C8B-B14F-4D97-AF65-F5344CB8AC3E}">
        <p14:creationId xmlns:p14="http://schemas.microsoft.com/office/powerpoint/2010/main" val="2715734118"/>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showMasterSp="0" preserve="1" userDrawn="1">
  <p:cSld name="Clôture">
    <p:bg>
      <p:bgPr>
        <a:solidFill>
          <a:schemeClr val="accent3"/>
        </a:solidFill>
        <a:effectLst/>
      </p:bgPr>
    </p:bg>
    <p:spTree>
      <p:nvGrpSpPr>
        <p:cNvPr id="1" name=""/>
        <p:cNvGrpSpPr/>
        <p:nvPr/>
      </p:nvGrpSpPr>
      <p:grpSpPr>
        <a:xfrm>
          <a:off x="0" y="0"/>
          <a:ext cx="0" cy="0"/>
          <a:chOff x="0" y="0"/>
          <a:chExt cx="0" cy="0"/>
        </a:xfrm>
      </p:grpSpPr>
      <p:sp>
        <p:nvSpPr>
          <p:cNvPr id="5" name="Sous-titre 2"/>
          <p:cNvSpPr>
            <a:spLocks noGrp="1"/>
          </p:cNvSpPr>
          <p:nvPr>
            <p:ph type="subTitle" idx="1" hasCustomPrompt="1"/>
          </p:nvPr>
        </p:nvSpPr>
        <p:spPr>
          <a:xfrm>
            <a:off x="4505901" y="2805755"/>
            <a:ext cx="6552803" cy="1246495"/>
          </a:xfrm>
        </p:spPr>
        <p:txBody>
          <a:bodyPr/>
          <a:lstStyle>
            <a:lvl1pPr marL="0" indent="0" algn="l">
              <a:lnSpc>
                <a:spcPct val="90000"/>
              </a:lnSpc>
              <a:buNone/>
              <a:defRPr sz="900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fr-FR"/>
              <a:t>Clôture</a:t>
            </a:r>
          </a:p>
        </p:txBody>
      </p:sp>
      <p:pic>
        <p:nvPicPr>
          <p:cNvPr id="7" name="Imag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321780" y="5856297"/>
            <a:ext cx="1440000" cy="680731"/>
          </a:xfrm>
          <a:prstGeom prst="rect">
            <a:avLst/>
          </a:prstGeom>
        </p:spPr>
      </p:pic>
      <p:sp>
        <p:nvSpPr>
          <p:cNvPr id="8" name="object 4"/>
          <p:cNvSpPr/>
          <p:nvPr userDrawn="1"/>
        </p:nvSpPr>
        <p:spPr>
          <a:xfrm>
            <a:off x="1847528" y="908720"/>
            <a:ext cx="2736304" cy="3384376"/>
          </a:xfrm>
          <a:prstGeom prst="rect">
            <a:avLst/>
          </a:prstGeom>
          <a:blipFill>
            <a:blip r:embed="rId3" cstate="email">
              <a:extLst>
                <a:ext uri="{28A0092B-C50C-407E-A947-70E740481C1C}">
                  <a14:useLocalDpi xmlns:a14="http://schemas.microsoft.com/office/drawing/2010/main"/>
                </a:ext>
              </a:extLst>
            </a:blip>
            <a:srcRect/>
            <a:stretch>
              <a:fillRect/>
            </a:stretch>
          </a:blipFill>
        </p:spPr>
        <p:txBody>
          <a:bodyPr wrap="square" lIns="0" tIns="0" rIns="0" bIns="0" rtlCol="0"/>
          <a:lstStyle/>
          <a:p>
            <a:endParaRPr sz="663"/>
          </a:p>
        </p:txBody>
      </p:sp>
    </p:spTree>
    <p:extLst>
      <p:ext uri="{BB962C8B-B14F-4D97-AF65-F5344CB8AC3E}">
        <p14:creationId xmlns:p14="http://schemas.microsoft.com/office/powerpoint/2010/main" val="3426560132"/>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showMasterSp="0" type="title" preserve="1">
  <p:cSld name="Opening ">
    <p:bg>
      <p:bgPr>
        <a:solidFill>
          <a:schemeClr val="tx2"/>
        </a:solidFill>
        <a:effectLst/>
      </p:bgPr>
    </p:bg>
    <p:spTree>
      <p:nvGrpSpPr>
        <p:cNvPr id="1" name=""/>
        <p:cNvGrpSpPr/>
        <p:nvPr/>
      </p:nvGrpSpPr>
      <p:grpSpPr>
        <a:xfrm>
          <a:off x="0" y="0"/>
          <a:ext cx="0" cy="0"/>
          <a:chOff x="0" y="0"/>
          <a:chExt cx="0" cy="0"/>
        </a:xfrm>
      </p:grpSpPr>
      <p:pic>
        <p:nvPicPr>
          <p:cNvPr id="7" name="Imag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732000" y="0"/>
            <a:ext cx="5112000" cy="2423699"/>
          </a:xfrm>
          <a:prstGeom prst="rect">
            <a:avLst/>
          </a:prstGeom>
        </p:spPr>
      </p:pic>
      <p:sp>
        <p:nvSpPr>
          <p:cNvPr id="2" name="Titre 1"/>
          <p:cNvSpPr>
            <a:spLocks noGrp="1"/>
          </p:cNvSpPr>
          <p:nvPr>
            <p:ph type="ctrTitle" hasCustomPrompt="1"/>
          </p:nvPr>
        </p:nvSpPr>
        <p:spPr>
          <a:xfrm>
            <a:off x="2598689" y="132503"/>
            <a:ext cx="8906207" cy="4042132"/>
          </a:xfrm>
        </p:spPr>
        <p:txBody>
          <a:bodyPr anchor="b"/>
          <a:lstStyle>
            <a:lvl1pPr algn="l">
              <a:lnSpc>
                <a:spcPct val="110000"/>
              </a:lnSpc>
              <a:defRPr sz="8000">
                <a:solidFill>
                  <a:schemeClr val="bg1"/>
                </a:solidFill>
              </a:defRPr>
            </a:lvl1pPr>
          </a:lstStyle>
          <a:p>
            <a:r>
              <a:rPr lang="en-GB" noProof="0" dirty="0"/>
              <a:t>Click to change the style of the title</a:t>
            </a:r>
          </a:p>
        </p:txBody>
      </p:sp>
      <p:sp>
        <p:nvSpPr>
          <p:cNvPr id="3" name="Sous-titre 2"/>
          <p:cNvSpPr>
            <a:spLocks noGrp="1"/>
          </p:cNvSpPr>
          <p:nvPr>
            <p:ph type="subTitle" idx="1" hasCustomPrompt="1"/>
          </p:nvPr>
        </p:nvSpPr>
        <p:spPr>
          <a:xfrm>
            <a:off x="2590469" y="4578804"/>
            <a:ext cx="8906207" cy="530403"/>
          </a:xfrm>
        </p:spPr>
        <p:txBody>
          <a:bodyPr/>
          <a:lstStyle>
            <a:lvl1pPr marL="0" indent="0" algn="l">
              <a:lnSpc>
                <a:spcPct val="110000"/>
              </a:lnSpc>
              <a:buNone/>
              <a:defRPr sz="3400" baseline="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noProof="0"/>
              <a:t>Click to change the style of the subtitle </a:t>
            </a:r>
          </a:p>
        </p:txBody>
      </p:sp>
      <p:sp>
        <p:nvSpPr>
          <p:cNvPr id="5" name="Espace réservé du pied de page 4"/>
          <p:cNvSpPr>
            <a:spLocks noGrp="1"/>
          </p:cNvSpPr>
          <p:nvPr>
            <p:ph type="ftr" sz="quarter" idx="11"/>
          </p:nvPr>
        </p:nvSpPr>
        <p:spPr>
          <a:xfrm>
            <a:off x="2590468" y="6143899"/>
            <a:ext cx="6552000" cy="230832"/>
          </a:xfrm>
        </p:spPr>
        <p:txBody>
          <a:bodyPr/>
          <a:lstStyle>
            <a:lvl1pPr>
              <a:defRPr sz="1500"/>
            </a:lvl1pPr>
          </a:lstStyle>
          <a:p>
            <a:r>
              <a:rPr lang="en-GB" noProof="0"/>
              <a:t>Confidentiality level |  MM/DD/YYYY  |  Speaker</a:t>
            </a:r>
          </a:p>
        </p:txBody>
      </p:sp>
      <p:pic>
        <p:nvPicPr>
          <p:cNvPr id="6" name="Image 5"/>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321780" y="5856297"/>
            <a:ext cx="1440000" cy="680731"/>
          </a:xfrm>
          <a:prstGeom prst="rect">
            <a:avLst/>
          </a:prstGeom>
        </p:spPr>
      </p:pic>
    </p:spTree>
    <p:extLst>
      <p:ext uri="{BB962C8B-B14F-4D97-AF65-F5344CB8AC3E}">
        <p14:creationId xmlns:p14="http://schemas.microsoft.com/office/powerpoint/2010/main" val="27398335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e + Visuel à droite">
    <p:spTree>
      <p:nvGrpSpPr>
        <p:cNvPr id="1" name=""/>
        <p:cNvGrpSpPr/>
        <p:nvPr/>
      </p:nvGrpSpPr>
      <p:grpSpPr>
        <a:xfrm>
          <a:off x="0" y="0"/>
          <a:ext cx="0" cy="0"/>
          <a:chOff x="0" y="0"/>
          <a:chExt cx="0" cy="0"/>
        </a:xfrm>
      </p:grpSpPr>
      <p:sp>
        <p:nvSpPr>
          <p:cNvPr id="4" name="Espace réservé pour une image  3"/>
          <p:cNvSpPr>
            <a:spLocks noGrp="1"/>
          </p:cNvSpPr>
          <p:nvPr>
            <p:ph type="pic" sz="quarter" idx="14"/>
          </p:nvPr>
        </p:nvSpPr>
        <p:spPr>
          <a:xfrm>
            <a:off x="7367588" y="598170"/>
            <a:ext cx="4824412" cy="6264000"/>
          </a:xfrm>
          <a:solidFill>
            <a:schemeClr val="bg2"/>
          </a:solidFill>
        </p:spPr>
        <p:txBody>
          <a:bodyPr anchor="ctr">
            <a:noAutofit/>
          </a:bodyPr>
          <a:lstStyle>
            <a:lvl1pPr algn="ctr">
              <a:defRPr sz="1200" b="0">
                <a:solidFill>
                  <a:schemeClr val="tx1"/>
                </a:solidFill>
              </a:defRPr>
            </a:lvl1pPr>
          </a:lstStyle>
          <a:p>
            <a:r>
              <a:rPr lang="fr-FR"/>
              <a:t>Faire glisser l'image vers l'espace réservé ou cliquer sur l'icône pour l'ajouter</a:t>
            </a:r>
          </a:p>
        </p:txBody>
      </p:sp>
      <p:sp>
        <p:nvSpPr>
          <p:cNvPr id="2" name="Titre 1"/>
          <p:cNvSpPr>
            <a:spLocks noGrp="1"/>
          </p:cNvSpPr>
          <p:nvPr>
            <p:ph type="title"/>
          </p:nvPr>
        </p:nvSpPr>
        <p:spPr/>
        <p:txBody>
          <a:bodyPr/>
          <a:lstStyle/>
          <a:p>
            <a:r>
              <a:rPr lang="fr-FR"/>
              <a:t>Cliquez et modifiez le titre</a:t>
            </a:r>
          </a:p>
        </p:txBody>
      </p:sp>
      <p:sp>
        <p:nvSpPr>
          <p:cNvPr id="5" name="Espace réservé du pied de page 4"/>
          <p:cNvSpPr>
            <a:spLocks noGrp="1"/>
          </p:cNvSpPr>
          <p:nvPr>
            <p:ph type="ftr" sz="quarter" idx="11"/>
          </p:nvPr>
        </p:nvSpPr>
        <p:spPr/>
        <p:txBody>
          <a:bodyPr/>
          <a:lstStyle/>
          <a:p>
            <a:endParaRPr lang="fr-FR"/>
          </a:p>
        </p:txBody>
      </p:sp>
      <p:sp>
        <p:nvSpPr>
          <p:cNvPr id="8" name="Espace réservé du texte 7"/>
          <p:cNvSpPr>
            <a:spLocks noGrp="1"/>
          </p:cNvSpPr>
          <p:nvPr>
            <p:ph type="body" sz="quarter" idx="12" hasCustomPrompt="1"/>
          </p:nvPr>
        </p:nvSpPr>
        <p:spPr>
          <a:xfrm>
            <a:off x="695325" y="1376772"/>
            <a:ext cx="5400675" cy="1940531"/>
          </a:xfrm>
        </p:spPr>
        <p:txBody>
          <a:bodyPr/>
          <a:lstStyle>
            <a:lvl1pPr>
              <a:defRPr/>
            </a:lvl1pPr>
            <a:lvl2pPr>
              <a:defRPr/>
            </a:lvl2pPr>
            <a:lvl3pPr>
              <a:defRPr/>
            </a:lvl3pPr>
            <a:lvl4pPr>
              <a:defRPr/>
            </a:lvl4pPr>
            <a:lvl5pPr>
              <a:defRPr/>
            </a:lvl5pPr>
            <a:lvl6pPr>
              <a:defRPr/>
            </a:lvl6pPr>
          </a:lstStyle>
          <a:p>
            <a:r>
              <a:rPr lang="fr-FR"/>
              <a:t>Titre de premier niveau</a:t>
            </a:r>
          </a:p>
          <a:p>
            <a:pPr lvl="1"/>
            <a:r>
              <a:rPr lang="fr-FR"/>
              <a:t>Titre de niveau 2</a:t>
            </a:r>
          </a:p>
          <a:p>
            <a:pPr lvl="2"/>
            <a:r>
              <a:rPr lang="fr-FR"/>
              <a:t>Introduction, texte courant, </a:t>
            </a:r>
            <a:r>
              <a:rPr lang="fr-FR" u="sng"/>
              <a:t>niveau</a:t>
            </a:r>
            <a:r>
              <a:rPr lang="fr-FR"/>
              <a:t> 3</a:t>
            </a:r>
          </a:p>
          <a:p>
            <a:pPr lvl="3"/>
            <a:r>
              <a:rPr lang="fr-FR"/>
              <a:t>Liste à puces, énumération, niveau 4</a:t>
            </a:r>
          </a:p>
          <a:p>
            <a:pPr lvl="4"/>
            <a:r>
              <a:rPr lang="fr-FR"/>
              <a:t>Liste à puces, énumération, niveau 5</a:t>
            </a:r>
          </a:p>
          <a:p>
            <a:pPr lvl="5"/>
            <a:r>
              <a:rPr lang="fr-FR"/>
              <a:t>Liste à puces, énumération, niveau 6</a:t>
            </a:r>
          </a:p>
        </p:txBody>
      </p:sp>
      <p:sp>
        <p:nvSpPr>
          <p:cNvPr id="3" name="Espace réservé du numéro de diapositive 2"/>
          <p:cNvSpPr>
            <a:spLocks noGrp="1"/>
          </p:cNvSpPr>
          <p:nvPr>
            <p:ph type="sldNum" sz="quarter" idx="15"/>
          </p:nvPr>
        </p:nvSpPr>
        <p:spPr/>
        <p:txBody>
          <a:bodyPr/>
          <a:lstStyle>
            <a:lvl1pPr algn="l">
              <a:defRPr/>
            </a:lvl1pPr>
          </a:lstStyle>
          <a:p>
            <a:fld id="{72F7D735-2684-4015-BC38-8C62B24B466E}" type="slidenum">
              <a:rPr lang="fr-FR" smtClean="0"/>
              <a:pPr/>
              <a:t>‹N°›</a:t>
            </a:fld>
            <a:endParaRPr lang="fr-FR"/>
          </a:p>
        </p:txBody>
      </p:sp>
    </p:spTree>
    <p:extLst>
      <p:ext uri="{BB962C8B-B14F-4D97-AF65-F5344CB8AC3E}">
        <p14:creationId xmlns:p14="http://schemas.microsoft.com/office/powerpoint/2010/main" val="762344615"/>
      </p:ext>
    </p:extLst>
  </p:cSld>
  <p:clrMapOvr>
    <a:masterClrMapping/>
  </p:clrMapOvr>
  <p:transition>
    <p:fade/>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showMasterSp="0" type="title" preserve="1">
  <p:cSld name="Ouverture style 1">
    <p:bg>
      <p:bgPr>
        <a:solidFill>
          <a:schemeClr val="tx2"/>
        </a:solid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642897" y="1640469"/>
            <a:ext cx="7405432" cy="2114297"/>
          </a:xfrm>
        </p:spPr>
        <p:txBody>
          <a:bodyPr anchor="b"/>
          <a:lstStyle>
            <a:lvl1pPr algn="l">
              <a:lnSpc>
                <a:spcPct val="110000"/>
              </a:lnSpc>
              <a:defRPr sz="6500">
                <a:solidFill>
                  <a:schemeClr val="bg1"/>
                </a:solidFill>
              </a:defRPr>
            </a:lvl1pPr>
          </a:lstStyle>
          <a:p>
            <a:r>
              <a:rPr lang="en-US" noProof="0"/>
              <a:t>Click to change the title</a:t>
            </a:r>
          </a:p>
        </p:txBody>
      </p:sp>
      <p:sp>
        <p:nvSpPr>
          <p:cNvPr id="3" name="Sous-titre 2"/>
          <p:cNvSpPr>
            <a:spLocks noGrp="1"/>
          </p:cNvSpPr>
          <p:nvPr>
            <p:ph type="subTitle" idx="1" hasCustomPrompt="1"/>
          </p:nvPr>
        </p:nvSpPr>
        <p:spPr>
          <a:xfrm>
            <a:off x="1642897" y="4149080"/>
            <a:ext cx="7405433" cy="468013"/>
          </a:xfrm>
        </p:spPr>
        <p:txBody>
          <a:bodyPr/>
          <a:lstStyle>
            <a:lvl1pPr marL="0" indent="0" algn="l">
              <a:lnSpc>
                <a:spcPct val="110000"/>
              </a:lnSpc>
              <a:buNone/>
              <a:defRPr sz="30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change the subtitle</a:t>
            </a:r>
          </a:p>
        </p:txBody>
      </p:sp>
      <p:sp>
        <p:nvSpPr>
          <p:cNvPr id="5" name="Espace réservé du pied de page 4"/>
          <p:cNvSpPr>
            <a:spLocks noGrp="1"/>
          </p:cNvSpPr>
          <p:nvPr>
            <p:ph type="ftr" sz="quarter" idx="11"/>
          </p:nvPr>
        </p:nvSpPr>
        <p:spPr>
          <a:xfrm>
            <a:off x="1642897" y="6166981"/>
            <a:ext cx="6552000" cy="184667"/>
          </a:xfrm>
        </p:spPr>
        <p:txBody>
          <a:bodyPr/>
          <a:lstStyle>
            <a:lvl1pPr>
              <a:defRPr sz="1200"/>
            </a:lvl1pPr>
          </a:lstStyle>
          <a:p>
            <a:r>
              <a:rPr lang="en-US" noProof="0"/>
              <a:t>Confidentiality level |  MM/DD/YYYY  |  Speaker</a:t>
            </a:r>
          </a:p>
        </p:txBody>
      </p:sp>
      <p:pic>
        <p:nvPicPr>
          <p:cNvPr id="6" name="Imag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321780" y="5856297"/>
            <a:ext cx="1440000" cy="680731"/>
          </a:xfrm>
          <a:prstGeom prst="rect">
            <a:avLst/>
          </a:prstGeom>
        </p:spPr>
      </p:pic>
      <p:pic>
        <p:nvPicPr>
          <p:cNvPr id="10" name="Image 9">
            <a:extLst>
              <a:ext uri="{FF2B5EF4-FFF2-40B4-BE49-F238E27FC236}">
                <a16:creationId xmlns:a16="http://schemas.microsoft.com/office/drawing/2014/main" id="{E91FB027-C0FB-4B54-815D-23853F68F63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24192" y="-1156478"/>
            <a:ext cx="4085733" cy="5773572"/>
          </a:xfrm>
          <a:prstGeom prst="rect">
            <a:avLst/>
          </a:prstGeom>
        </p:spPr>
      </p:pic>
    </p:spTree>
    <p:extLst>
      <p:ext uri="{BB962C8B-B14F-4D97-AF65-F5344CB8AC3E}">
        <p14:creationId xmlns:p14="http://schemas.microsoft.com/office/powerpoint/2010/main" val="3909826447"/>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showMasterSp="0" preserve="1" userDrawn="1">
  <p:cSld name="1_Ouverture style 1">
    <p:bg>
      <p:bgPr>
        <a:solidFill>
          <a:schemeClr val="tx2"/>
        </a:solidFill>
        <a:effectLst/>
      </p:bgPr>
    </p:bg>
    <p:spTree>
      <p:nvGrpSpPr>
        <p:cNvPr id="1" name=""/>
        <p:cNvGrpSpPr/>
        <p:nvPr/>
      </p:nvGrpSpPr>
      <p:grpSpPr>
        <a:xfrm>
          <a:off x="0" y="0"/>
          <a:ext cx="0" cy="0"/>
          <a:chOff x="0" y="0"/>
          <a:chExt cx="0" cy="0"/>
        </a:xfrm>
      </p:grpSpPr>
      <p:pic>
        <p:nvPicPr>
          <p:cNvPr id="6" name="Imag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321780" y="5856297"/>
            <a:ext cx="1440000" cy="680731"/>
          </a:xfrm>
          <a:prstGeom prst="rect">
            <a:avLst/>
          </a:prstGeom>
        </p:spPr>
      </p:pic>
      <p:pic>
        <p:nvPicPr>
          <p:cNvPr id="7" name="Image 6" descr="Une image contenant horloge, extérieur, jauge, objet&#10;&#10;Description générée automatiquement">
            <a:extLst>
              <a:ext uri="{FF2B5EF4-FFF2-40B4-BE49-F238E27FC236}">
                <a16:creationId xmlns:a16="http://schemas.microsoft.com/office/drawing/2014/main" id="{D2899A9A-E891-4FF3-9081-871183C37B9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528048" y="0"/>
            <a:ext cx="6858000" cy="6858000"/>
          </a:xfrm>
          <a:prstGeom prst="rect">
            <a:avLst/>
          </a:prstGeom>
        </p:spPr>
      </p:pic>
      <p:sp>
        <p:nvSpPr>
          <p:cNvPr id="9" name="Espace réservé du pied de page 4">
            <a:extLst>
              <a:ext uri="{FF2B5EF4-FFF2-40B4-BE49-F238E27FC236}">
                <a16:creationId xmlns:a16="http://schemas.microsoft.com/office/drawing/2014/main" id="{2645F484-5DF1-495F-B15E-E90DB0CE1004}"/>
              </a:ext>
            </a:extLst>
          </p:cNvPr>
          <p:cNvSpPr>
            <a:spLocks noGrp="1"/>
          </p:cNvSpPr>
          <p:nvPr>
            <p:ph type="ftr" sz="quarter" idx="11"/>
          </p:nvPr>
        </p:nvSpPr>
        <p:spPr>
          <a:xfrm>
            <a:off x="1642897" y="6166981"/>
            <a:ext cx="6552000" cy="184667"/>
          </a:xfrm>
        </p:spPr>
        <p:txBody>
          <a:bodyPr/>
          <a:lstStyle>
            <a:lvl1pPr>
              <a:defRPr sz="1200"/>
            </a:lvl1pPr>
          </a:lstStyle>
          <a:p>
            <a:r>
              <a:rPr lang="en-US" noProof="0" dirty="0"/>
              <a:t>Confidentiality level |  MM/DD/YYYY  |  Speaker</a:t>
            </a:r>
          </a:p>
        </p:txBody>
      </p:sp>
      <p:sp>
        <p:nvSpPr>
          <p:cNvPr id="10" name="Titre 1">
            <a:extLst>
              <a:ext uri="{FF2B5EF4-FFF2-40B4-BE49-F238E27FC236}">
                <a16:creationId xmlns:a16="http://schemas.microsoft.com/office/drawing/2014/main" id="{9B2C1DE2-DD39-45F6-9942-AB0500F15E4E}"/>
              </a:ext>
            </a:extLst>
          </p:cNvPr>
          <p:cNvSpPr>
            <a:spLocks noGrp="1"/>
          </p:cNvSpPr>
          <p:nvPr>
            <p:ph type="ctrTitle" hasCustomPrompt="1"/>
          </p:nvPr>
        </p:nvSpPr>
        <p:spPr>
          <a:xfrm>
            <a:off x="1642897" y="1640469"/>
            <a:ext cx="7405432" cy="2114297"/>
          </a:xfrm>
        </p:spPr>
        <p:txBody>
          <a:bodyPr anchor="b"/>
          <a:lstStyle>
            <a:lvl1pPr algn="l">
              <a:lnSpc>
                <a:spcPct val="110000"/>
              </a:lnSpc>
              <a:defRPr sz="6500">
                <a:solidFill>
                  <a:schemeClr val="bg1"/>
                </a:solidFill>
              </a:defRPr>
            </a:lvl1pPr>
          </a:lstStyle>
          <a:p>
            <a:r>
              <a:rPr lang="en-US" noProof="0"/>
              <a:t>Click to change the title</a:t>
            </a:r>
          </a:p>
        </p:txBody>
      </p:sp>
      <p:sp>
        <p:nvSpPr>
          <p:cNvPr id="11" name="Sous-titre 2">
            <a:extLst>
              <a:ext uri="{FF2B5EF4-FFF2-40B4-BE49-F238E27FC236}">
                <a16:creationId xmlns:a16="http://schemas.microsoft.com/office/drawing/2014/main" id="{5234CA5E-74AF-4EC2-B2E8-B453607CDE62}"/>
              </a:ext>
            </a:extLst>
          </p:cNvPr>
          <p:cNvSpPr>
            <a:spLocks noGrp="1"/>
          </p:cNvSpPr>
          <p:nvPr>
            <p:ph type="subTitle" idx="1" hasCustomPrompt="1"/>
          </p:nvPr>
        </p:nvSpPr>
        <p:spPr>
          <a:xfrm>
            <a:off x="1642897" y="4149080"/>
            <a:ext cx="7405433" cy="468013"/>
          </a:xfrm>
        </p:spPr>
        <p:txBody>
          <a:bodyPr/>
          <a:lstStyle>
            <a:lvl1pPr marL="0" indent="0" algn="l">
              <a:lnSpc>
                <a:spcPct val="110000"/>
              </a:lnSpc>
              <a:buNone/>
              <a:defRPr sz="30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dirty="0"/>
              <a:t>Click to change the subtitle</a:t>
            </a:r>
          </a:p>
        </p:txBody>
      </p:sp>
    </p:spTree>
    <p:extLst>
      <p:ext uri="{BB962C8B-B14F-4D97-AF65-F5344CB8AC3E}">
        <p14:creationId xmlns:p14="http://schemas.microsoft.com/office/powerpoint/2010/main" val="2824635357"/>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showMasterSp="0" preserve="1" userDrawn="1">
  <p:cSld name="2_Ouverture style 1">
    <p:bg>
      <p:bgPr>
        <a:solidFill>
          <a:schemeClr val="tx2"/>
        </a:solidFill>
        <a:effectLst/>
      </p:bgPr>
    </p:bg>
    <p:spTree>
      <p:nvGrpSpPr>
        <p:cNvPr id="1" name=""/>
        <p:cNvGrpSpPr/>
        <p:nvPr/>
      </p:nvGrpSpPr>
      <p:grpSpPr>
        <a:xfrm>
          <a:off x="0" y="0"/>
          <a:ext cx="0" cy="0"/>
          <a:chOff x="0" y="0"/>
          <a:chExt cx="0" cy="0"/>
        </a:xfrm>
      </p:grpSpPr>
      <p:pic>
        <p:nvPicPr>
          <p:cNvPr id="6" name="Imag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321780" y="5856297"/>
            <a:ext cx="1440000" cy="680731"/>
          </a:xfrm>
          <a:prstGeom prst="rect">
            <a:avLst/>
          </a:prstGeom>
        </p:spPr>
      </p:pic>
      <p:pic>
        <p:nvPicPr>
          <p:cNvPr id="8" name="Image 7" descr="Une image contenant transport, ballon, aéronef&#10;&#10;Description générée automatiquement">
            <a:extLst>
              <a:ext uri="{FF2B5EF4-FFF2-40B4-BE49-F238E27FC236}">
                <a16:creationId xmlns:a16="http://schemas.microsoft.com/office/drawing/2014/main" id="{9ED32DA0-1C48-48D7-BE7E-13C1E23323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879977" y="-3555775"/>
            <a:ext cx="8185137" cy="11576356"/>
          </a:xfrm>
          <a:prstGeom prst="rect">
            <a:avLst/>
          </a:prstGeom>
        </p:spPr>
      </p:pic>
      <p:sp>
        <p:nvSpPr>
          <p:cNvPr id="7" name="Espace réservé du pied de page 4">
            <a:extLst>
              <a:ext uri="{FF2B5EF4-FFF2-40B4-BE49-F238E27FC236}">
                <a16:creationId xmlns:a16="http://schemas.microsoft.com/office/drawing/2014/main" id="{9BA9730E-4B2B-4464-86CA-BF82AD839968}"/>
              </a:ext>
            </a:extLst>
          </p:cNvPr>
          <p:cNvSpPr>
            <a:spLocks noGrp="1"/>
          </p:cNvSpPr>
          <p:nvPr>
            <p:ph type="ftr" sz="quarter" idx="11"/>
          </p:nvPr>
        </p:nvSpPr>
        <p:spPr>
          <a:xfrm>
            <a:off x="1642897" y="6166981"/>
            <a:ext cx="6552000" cy="184667"/>
          </a:xfrm>
        </p:spPr>
        <p:txBody>
          <a:bodyPr/>
          <a:lstStyle>
            <a:lvl1pPr>
              <a:defRPr sz="1200"/>
            </a:lvl1pPr>
          </a:lstStyle>
          <a:p>
            <a:r>
              <a:rPr lang="en-US" noProof="0"/>
              <a:t>Confidentiality level |  MM/DD/YYYY  |  Speaker</a:t>
            </a:r>
          </a:p>
        </p:txBody>
      </p:sp>
      <p:sp>
        <p:nvSpPr>
          <p:cNvPr id="9" name="Titre 1">
            <a:extLst>
              <a:ext uri="{FF2B5EF4-FFF2-40B4-BE49-F238E27FC236}">
                <a16:creationId xmlns:a16="http://schemas.microsoft.com/office/drawing/2014/main" id="{B75854C9-77F9-438A-BEAF-987C16CAD907}"/>
              </a:ext>
            </a:extLst>
          </p:cNvPr>
          <p:cNvSpPr>
            <a:spLocks noGrp="1"/>
          </p:cNvSpPr>
          <p:nvPr>
            <p:ph type="ctrTitle" hasCustomPrompt="1"/>
          </p:nvPr>
        </p:nvSpPr>
        <p:spPr>
          <a:xfrm>
            <a:off x="1642897" y="1640469"/>
            <a:ext cx="7405432" cy="2114297"/>
          </a:xfrm>
        </p:spPr>
        <p:txBody>
          <a:bodyPr anchor="b"/>
          <a:lstStyle>
            <a:lvl1pPr algn="l">
              <a:lnSpc>
                <a:spcPct val="110000"/>
              </a:lnSpc>
              <a:defRPr sz="6500">
                <a:solidFill>
                  <a:schemeClr val="bg1"/>
                </a:solidFill>
              </a:defRPr>
            </a:lvl1pPr>
          </a:lstStyle>
          <a:p>
            <a:r>
              <a:rPr lang="en-US" noProof="0"/>
              <a:t>Click to change the title</a:t>
            </a:r>
          </a:p>
        </p:txBody>
      </p:sp>
      <p:sp>
        <p:nvSpPr>
          <p:cNvPr id="10" name="Sous-titre 2">
            <a:extLst>
              <a:ext uri="{FF2B5EF4-FFF2-40B4-BE49-F238E27FC236}">
                <a16:creationId xmlns:a16="http://schemas.microsoft.com/office/drawing/2014/main" id="{8DAC2A34-B2D0-4DF8-9E6C-8B306A3050D4}"/>
              </a:ext>
            </a:extLst>
          </p:cNvPr>
          <p:cNvSpPr>
            <a:spLocks noGrp="1"/>
          </p:cNvSpPr>
          <p:nvPr>
            <p:ph type="subTitle" idx="1" hasCustomPrompt="1"/>
          </p:nvPr>
        </p:nvSpPr>
        <p:spPr>
          <a:xfrm>
            <a:off x="1642897" y="4149080"/>
            <a:ext cx="7405433" cy="468013"/>
          </a:xfrm>
        </p:spPr>
        <p:txBody>
          <a:bodyPr/>
          <a:lstStyle>
            <a:lvl1pPr marL="0" indent="0" algn="l">
              <a:lnSpc>
                <a:spcPct val="110000"/>
              </a:lnSpc>
              <a:buNone/>
              <a:defRPr sz="30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change the subtitle</a:t>
            </a:r>
          </a:p>
        </p:txBody>
      </p:sp>
    </p:spTree>
    <p:extLst>
      <p:ext uri="{BB962C8B-B14F-4D97-AF65-F5344CB8AC3E}">
        <p14:creationId xmlns:p14="http://schemas.microsoft.com/office/powerpoint/2010/main" val="556906892"/>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showMasterSp="0" preserve="1" userDrawn="1">
  <p:cSld name="3_Ouverture style 1">
    <p:bg>
      <p:bgPr>
        <a:solidFill>
          <a:schemeClr val="tx2"/>
        </a:solidFill>
        <a:effectLst/>
      </p:bgPr>
    </p:bg>
    <p:spTree>
      <p:nvGrpSpPr>
        <p:cNvPr id="1" name=""/>
        <p:cNvGrpSpPr/>
        <p:nvPr/>
      </p:nvGrpSpPr>
      <p:grpSpPr>
        <a:xfrm>
          <a:off x="0" y="0"/>
          <a:ext cx="0" cy="0"/>
          <a:chOff x="0" y="0"/>
          <a:chExt cx="0" cy="0"/>
        </a:xfrm>
      </p:grpSpPr>
      <p:pic>
        <p:nvPicPr>
          <p:cNvPr id="6" name="Imag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321780" y="5856297"/>
            <a:ext cx="1440000" cy="680731"/>
          </a:xfrm>
          <a:prstGeom prst="rect">
            <a:avLst/>
          </a:prstGeom>
        </p:spPr>
      </p:pic>
      <p:pic>
        <p:nvPicPr>
          <p:cNvPr id="7" name="Image 6" descr="Une image contenant objet&#10;&#10;Description générée automatiquement">
            <a:extLst>
              <a:ext uri="{FF2B5EF4-FFF2-40B4-BE49-F238E27FC236}">
                <a16:creationId xmlns:a16="http://schemas.microsoft.com/office/drawing/2014/main" id="{68E386CF-8B2F-43C2-AC75-F032C823C67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544274" y="-387424"/>
            <a:ext cx="2943783" cy="5789440"/>
          </a:xfrm>
          <a:prstGeom prst="rect">
            <a:avLst/>
          </a:prstGeom>
        </p:spPr>
      </p:pic>
      <p:sp>
        <p:nvSpPr>
          <p:cNvPr id="8" name="Espace réservé du pied de page 4">
            <a:extLst>
              <a:ext uri="{FF2B5EF4-FFF2-40B4-BE49-F238E27FC236}">
                <a16:creationId xmlns:a16="http://schemas.microsoft.com/office/drawing/2014/main" id="{F3373F97-AA1F-404D-9733-DA241519D8DE}"/>
              </a:ext>
            </a:extLst>
          </p:cNvPr>
          <p:cNvSpPr>
            <a:spLocks noGrp="1"/>
          </p:cNvSpPr>
          <p:nvPr>
            <p:ph type="ftr" sz="quarter" idx="11"/>
          </p:nvPr>
        </p:nvSpPr>
        <p:spPr>
          <a:xfrm>
            <a:off x="1642897" y="6166981"/>
            <a:ext cx="6552000" cy="184667"/>
          </a:xfrm>
        </p:spPr>
        <p:txBody>
          <a:bodyPr/>
          <a:lstStyle>
            <a:lvl1pPr>
              <a:defRPr sz="1200"/>
            </a:lvl1pPr>
          </a:lstStyle>
          <a:p>
            <a:r>
              <a:rPr lang="en-US" noProof="0"/>
              <a:t>Confidentiality level |  MM/DD/YYYY  |  Speaker</a:t>
            </a:r>
          </a:p>
        </p:txBody>
      </p:sp>
      <p:sp>
        <p:nvSpPr>
          <p:cNvPr id="9" name="Titre 1">
            <a:extLst>
              <a:ext uri="{FF2B5EF4-FFF2-40B4-BE49-F238E27FC236}">
                <a16:creationId xmlns:a16="http://schemas.microsoft.com/office/drawing/2014/main" id="{D35E59A1-84B8-48C0-886D-EEE374161AFB}"/>
              </a:ext>
            </a:extLst>
          </p:cNvPr>
          <p:cNvSpPr>
            <a:spLocks noGrp="1"/>
          </p:cNvSpPr>
          <p:nvPr>
            <p:ph type="ctrTitle" hasCustomPrompt="1"/>
          </p:nvPr>
        </p:nvSpPr>
        <p:spPr>
          <a:xfrm>
            <a:off x="1642897" y="1640469"/>
            <a:ext cx="7405432" cy="2114297"/>
          </a:xfrm>
        </p:spPr>
        <p:txBody>
          <a:bodyPr anchor="b"/>
          <a:lstStyle>
            <a:lvl1pPr algn="l">
              <a:lnSpc>
                <a:spcPct val="110000"/>
              </a:lnSpc>
              <a:defRPr sz="6500">
                <a:solidFill>
                  <a:schemeClr val="bg1"/>
                </a:solidFill>
              </a:defRPr>
            </a:lvl1pPr>
          </a:lstStyle>
          <a:p>
            <a:r>
              <a:rPr lang="en-US" noProof="0"/>
              <a:t>Click to change the title</a:t>
            </a:r>
          </a:p>
        </p:txBody>
      </p:sp>
      <p:sp>
        <p:nvSpPr>
          <p:cNvPr id="10" name="Sous-titre 2">
            <a:extLst>
              <a:ext uri="{FF2B5EF4-FFF2-40B4-BE49-F238E27FC236}">
                <a16:creationId xmlns:a16="http://schemas.microsoft.com/office/drawing/2014/main" id="{045E330C-0835-4FC5-81F5-31CC5A01973E}"/>
              </a:ext>
            </a:extLst>
          </p:cNvPr>
          <p:cNvSpPr>
            <a:spLocks noGrp="1"/>
          </p:cNvSpPr>
          <p:nvPr>
            <p:ph type="subTitle" idx="1" hasCustomPrompt="1"/>
          </p:nvPr>
        </p:nvSpPr>
        <p:spPr>
          <a:xfrm>
            <a:off x="1642897" y="4149080"/>
            <a:ext cx="7405433" cy="468013"/>
          </a:xfrm>
        </p:spPr>
        <p:txBody>
          <a:bodyPr/>
          <a:lstStyle>
            <a:lvl1pPr marL="0" indent="0" algn="l">
              <a:lnSpc>
                <a:spcPct val="110000"/>
              </a:lnSpc>
              <a:buNone/>
              <a:defRPr sz="30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change the subtitle</a:t>
            </a:r>
          </a:p>
        </p:txBody>
      </p:sp>
    </p:spTree>
    <p:extLst>
      <p:ext uri="{BB962C8B-B14F-4D97-AF65-F5344CB8AC3E}">
        <p14:creationId xmlns:p14="http://schemas.microsoft.com/office/powerpoint/2010/main" val="163000914"/>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preserve="1" userDrawn="1">
  <p:cSld name="Ouverture style 2">
    <p:bg>
      <p:bgPr>
        <a:solidFill>
          <a:schemeClr val="tx2"/>
        </a:solidFill>
        <a:effectLst/>
      </p:bgPr>
    </p:bg>
    <p:spTree>
      <p:nvGrpSpPr>
        <p:cNvPr id="1" name=""/>
        <p:cNvGrpSpPr/>
        <p:nvPr/>
      </p:nvGrpSpPr>
      <p:grpSpPr>
        <a:xfrm>
          <a:off x="0" y="0"/>
          <a:ext cx="0" cy="0"/>
          <a:chOff x="0" y="0"/>
          <a:chExt cx="0" cy="0"/>
        </a:xfrm>
      </p:grpSpPr>
      <p:pic>
        <p:nvPicPr>
          <p:cNvPr id="6" name="Imag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321780" y="5856297"/>
            <a:ext cx="1440000" cy="680731"/>
          </a:xfrm>
          <a:prstGeom prst="rect">
            <a:avLst/>
          </a:prstGeom>
        </p:spPr>
      </p:pic>
      <p:sp>
        <p:nvSpPr>
          <p:cNvPr id="9" name="Espace réservé du pied de page 4">
            <a:extLst>
              <a:ext uri="{FF2B5EF4-FFF2-40B4-BE49-F238E27FC236}">
                <a16:creationId xmlns:a16="http://schemas.microsoft.com/office/drawing/2014/main" id="{DBDBB113-ACB0-4B69-9628-03D0DC9896D1}"/>
              </a:ext>
            </a:extLst>
          </p:cNvPr>
          <p:cNvSpPr>
            <a:spLocks noGrp="1"/>
          </p:cNvSpPr>
          <p:nvPr>
            <p:ph type="ftr" sz="quarter" idx="11"/>
          </p:nvPr>
        </p:nvSpPr>
        <p:spPr>
          <a:xfrm>
            <a:off x="1642897" y="6166981"/>
            <a:ext cx="6552000" cy="184667"/>
          </a:xfrm>
        </p:spPr>
        <p:txBody>
          <a:bodyPr/>
          <a:lstStyle>
            <a:lvl1pPr>
              <a:defRPr sz="1200"/>
            </a:lvl1pPr>
          </a:lstStyle>
          <a:p>
            <a:r>
              <a:rPr lang="en-US" noProof="0"/>
              <a:t>Confidentiality level |  MM/DD/YYYY  |  Speaker</a:t>
            </a:r>
          </a:p>
        </p:txBody>
      </p:sp>
      <p:sp>
        <p:nvSpPr>
          <p:cNvPr id="10" name="Titre 1">
            <a:extLst>
              <a:ext uri="{FF2B5EF4-FFF2-40B4-BE49-F238E27FC236}">
                <a16:creationId xmlns:a16="http://schemas.microsoft.com/office/drawing/2014/main" id="{0595AD25-BACD-4A4D-AC43-467009D5624B}"/>
              </a:ext>
            </a:extLst>
          </p:cNvPr>
          <p:cNvSpPr>
            <a:spLocks noGrp="1"/>
          </p:cNvSpPr>
          <p:nvPr>
            <p:ph type="ctrTitle" hasCustomPrompt="1"/>
          </p:nvPr>
        </p:nvSpPr>
        <p:spPr>
          <a:xfrm>
            <a:off x="1642897" y="1640469"/>
            <a:ext cx="7405432" cy="2114297"/>
          </a:xfrm>
        </p:spPr>
        <p:txBody>
          <a:bodyPr anchor="b"/>
          <a:lstStyle>
            <a:lvl1pPr algn="l">
              <a:lnSpc>
                <a:spcPct val="110000"/>
              </a:lnSpc>
              <a:defRPr sz="6500">
                <a:solidFill>
                  <a:schemeClr val="bg1"/>
                </a:solidFill>
              </a:defRPr>
            </a:lvl1pPr>
          </a:lstStyle>
          <a:p>
            <a:r>
              <a:rPr lang="en-US" noProof="0"/>
              <a:t>Click to change the title</a:t>
            </a:r>
          </a:p>
        </p:txBody>
      </p:sp>
      <p:sp>
        <p:nvSpPr>
          <p:cNvPr id="11" name="Sous-titre 2">
            <a:extLst>
              <a:ext uri="{FF2B5EF4-FFF2-40B4-BE49-F238E27FC236}">
                <a16:creationId xmlns:a16="http://schemas.microsoft.com/office/drawing/2014/main" id="{5FFF4D61-7FD9-4E9D-A818-D12C0C445A64}"/>
              </a:ext>
            </a:extLst>
          </p:cNvPr>
          <p:cNvSpPr>
            <a:spLocks noGrp="1"/>
          </p:cNvSpPr>
          <p:nvPr>
            <p:ph type="subTitle" idx="1" hasCustomPrompt="1"/>
          </p:nvPr>
        </p:nvSpPr>
        <p:spPr>
          <a:xfrm>
            <a:off x="1642897" y="4149080"/>
            <a:ext cx="7405433" cy="468013"/>
          </a:xfrm>
        </p:spPr>
        <p:txBody>
          <a:bodyPr/>
          <a:lstStyle>
            <a:lvl1pPr marL="0" indent="0" algn="l">
              <a:lnSpc>
                <a:spcPct val="110000"/>
              </a:lnSpc>
              <a:buNone/>
              <a:defRPr sz="30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change the subtitle</a:t>
            </a:r>
          </a:p>
        </p:txBody>
      </p:sp>
    </p:spTree>
    <p:extLst>
      <p:ext uri="{BB962C8B-B14F-4D97-AF65-F5344CB8AC3E}">
        <p14:creationId xmlns:p14="http://schemas.microsoft.com/office/powerpoint/2010/main" val="293490241"/>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preserve="1" userDrawn="1">
  <p:cSld name="Ouverture style 3">
    <p:bg>
      <p:bgPr>
        <a:solidFill>
          <a:schemeClr val="tx1"/>
        </a:solidFill>
        <a:effectLst/>
      </p:bgPr>
    </p:bg>
    <p:spTree>
      <p:nvGrpSpPr>
        <p:cNvPr id="1" name=""/>
        <p:cNvGrpSpPr/>
        <p:nvPr/>
      </p:nvGrpSpPr>
      <p:grpSpPr>
        <a:xfrm>
          <a:off x="0" y="0"/>
          <a:ext cx="0" cy="0"/>
          <a:chOff x="0" y="0"/>
          <a:chExt cx="0" cy="0"/>
        </a:xfrm>
      </p:grpSpPr>
      <p:pic>
        <p:nvPicPr>
          <p:cNvPr id="6" name="Imag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321780" y="5856297"/>
            <a:ext cx="1440000" cy="680731"/>
          </a:xfrm>
          <a:prstGeom prst="rect">
            <a:avLst/>
          </a:prstGeom>
        </p:spPr>
      </p:pic>
      <p:sp>
        <p:nvSpPr>
          <p:cNvPr id="7" name="Espace réservé du pied de page 4">
            <a:extLst>
              <a:ext uri="{FF2B5EF4-FFF2-40B4-BE49-F238E27FC236}">
                <a16:creationId xmlns:a16="http://schemas.microsoft.com/office/drawing/2014/main" id="{C424C68A-0D34-491E-9973-FD9C0F98297C}"/>
              </a:ext>
            </a:extLst>
          </p:cNvPr>
          <p:cNvSpPr>
            <a:spLocks noGrp="1"/>
          </p:cNvSpPr>
          <p:nvPr>
            <p:ph type="ftr" sz="quarter" idx="11"/>
          </p:nvPr>
        </p:nvSpPr>
        <p:spPr>
          <a:xfrm>
            <a:off x="1642897" y="6166981"/>
            <a:ext cx="6552000" cy="184667"/>
          </a:xfrm>
        </p:spPr>
        <p:txBody>
          <a:bodyPr/>
          <a:lstStyle>
            <a:lvl1pPr>
              <a:defRPr sz="1200">
                <a:solidFill>
                  <a:schemeClr val="tx2"/>
                </a:solidFill>
              </a:defRPr>
            </a:lvl1pPr>
          </a:lstStyle>
          <a:p>
            <a:r>
              <a:rPr lang="en-US" noProof="0"/>
              <a:t>Confidentiality level |  MM/DD/YYYY  |  Speaker</a:t>
            </a:r>
          </a:p>
        </p:txBody>
      </p:sp>
      <p:sp>
        <p:nvSpPr>
          <p:cNvPr id="8" name="Titre 1">
            <a:extLst>
              <a:ext uri="{FF2B5EF4-FFF2-40B4-BE49-F238E27FC236}">
                <a16:creationId xmlns:a16="http://schemas.microsoft.com/office/drawing/2014/main" id="{EFE93E1A-BADA-4254-82F6-6A88FAEC82A0}"/>
              </a:ext>
            </a:extLst>
          </p:cNvPr>
          <p:cNvSpPr>
            <a:spLocks noGrp="1"/>
          </p:cNvSpPr>
          <p:nvPr>
            <p:ph type="ctrTitle" hasCustomPrompt="1"/>
          </p:nvPr>
        </p:nvSpPr>
        <p:spPr>
          <a:xfrm>
            <a:off x="1642897" y="1640469"/>
            <a:ext cx="7405432" cy="2114297"/>
          </a:xfrm>
        </p:spPr>
        <p:txBody>
          <a:bodyPr anchor="b"/>
          <a:lstStyle>
            <a:lvl1pPr algn="l">
              <a:lnSpc>
                <a:spcPct val="110000"/>
              </a:lnSpc>
              <a:defRPr sz="6500">
                <a:solidFill>
                  <a:schemeClr val="bg1"/>
                </a:solidFill>
              </a:defRPr>
            </a:lvl1pPr>
          </a:lstStyle>
          <a:p>
            <a:r>
              <a:rPr lang="en-US" noProof="0"/>
              <a:t>Click to change the title</a:t>
            </a:r>
          </a:p>
        </p:txBody>
      </p:sp>
      <p:sp>
        <p:nvSpPr>
          <p:cNvPr id="10" name="Sous-titre 2">
            <a:extLst>
              <a:ext uri="{FF2B5EF4-FFF2-40B4-BE49-F238E27FC236}">
                <a16:creationId xmlns:a16="http://schemas.microsoft.com/office/drawing/2014/main" id="{B591E4CC-F3E5-4D5B-81B6-F4C054ECF1AD}"/>
              </a:ext>
            </a:extLst>
          </p:cNvPr>
          <p:cNvSpPr>
            <a:spLocks noGrp="1"/>
          </p:cNvSpPr>
          <p:nvPr>
            <p:ph type="subTitle" idx="1" hasCustomPrompt="1"/>
          </p:nvPr>
        </p:nvSpPr>
        <p:spPr>
          <a:xfrm>
            <a:off x="1642897" y="4149080"/>
            <a:ext cx="7405433" cy="468013"/>
          </a:xfrm>
        </p:spPr>
        <p:txBody>
          <a:bodyPr/>
          <a:lstStyle>
            <a:lvl1pPr marL="0" indent="0" algn="l">
              <a:lnSpc>
                <a:spcPct val="110000"/>
              </a:lnSpc>
              <a:buNone/>
              <a:defRPr sz="30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change the subtitle</a:t>
            </a:r>
          </a:p>
        </p:txBody>
      </p:sp>
      <p:pic>
        <p:nvPicPr>
          <p:cNvPr id="9" name="Image 8" descr="Une image contenant accessoire, parapluie, très coloré, ouvrir&#10;&#10;Description générée automatiquement">
            <a:extLst>
              <a:ext uri="{FF2B5EF4-FFF2-40B4-BE49-F238E27FC236}">
                <a16:creationId xmlns:a16="http://schemas.microsoft.com/office/drawing/2014/main" id="{4749F40D-AE9B-4598-9BFD-9BA88E61DA9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096001" y="-1429218"/>
            <a:ext cx="6984777" cy="6984777"/>
          </a:xfrm>
          <a:prstGeom prst="rect">
            <a:avLst/>
          </a:prstGeom>
          <a:effectLst>
            <a:outerShdw blurRad="571500" dist="381000" dir="2700000" algn="ctr" rotWithShape="0">
              <a:srgbClr val="000000">
                <a:alpha val="40000"/>
              </a:srgbClr>
            </a:outerShdw>
          </a:effectLst>
        </p:spPr>
      </p:pic>
    </p:spTree>
    <p:extLst>
      <p:ext uri="{BB962C8B-B14F-4D97-AF65-F5344CB8AC3E}">
        <p14:creationId xmlns:p14="http://schemas.microsoft.com/office/powerpoint/2010/main" val="3398291583"/>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showMasterSp="0" preserve="1" userDrawn="1">
  <p:cSld name="1_Ouverture style 3">
    <p:bg>
      <p:bgPr>
        <a:solidFill>
          <a:schemeClr val="tx1"/>
        </a:solidFill>
        <a:effectLst/>
      </p:bgPr>
    </p:bg>
    <p:spTree>
      <p:nvGrpSpPr>
        <p:cNvPr id="1" name=""/>
        <p:cNvGrpSpPr/>
        <p:nvPr/>
      </p:nvGrpSpPr>
      <p:grpSpPr>
        <a:xfrm>
          <a:off x="0" y="0"/>
          <a:ext cx="0" cy="0"/>
          <a:chOff x="0" y="0"/>
          <a:chExt cx="0" cy="0"/>
        </a:xfrm>
      </p:grpSpPr>
      <p:pic>
        <p:nvPicPr>
          <p:cNvPr id="6" name="Imag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321780" y="5856297"/>
            <a:ext cx="1440000" cy="680731"/>
          </a:xfrm>
          <a:prstGeom prst="rect">
            <a:avLst/>
          </a:prstGeom>
        </p:spPr>
      </p:pic>
      <p:pic>
        <p:nvPicPr>
          <p:cNvPr id="7" name="Image 6" descr="Une image contenant objet&#10;&#10;Description générée automatiquement">
            <a:extLst>
              <a:ext uri="{FF2B5EF4-FFF2-40B4-BE49-F238E27FC236}">
                <a16:creationId xmlns:a16="http://schemas.microsoft.com/office/drawing/2014/main" id="{A0250CAE-2E2F-43CD-BAD5-5EFFC13E229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04112" y="188640"/>
            <a:ext cx="4855907" cy="6858000"/>
          </a:xfrm>
          <a:prstGeom prst="rect">
            <a:avLst/>
          </a:prstGeom>
        </p:spPr>
      </p:pic>
      <p:sp>
        <p:nvSpPr>
          <p:cNvPr id="8" name="Espace réservé du pied de page 4">
            <a:extLst>
              <a:ext uri="{FF2B5EF4-FFF2-40B4-BE49-F238E27FC236}">
                <a16:creationId xmlns:a16="http://schemas.microsoft.com/office/drawing/2014/main" id="{2BDFDFCA-846E-4702-86EF-85DCEDAD930D}"/>
              </a:ext>
            </a:extLst>
          </p:cNvPr>
          <p:cNvSpPr>
            <a:spLocks noGrp="1"/>
          </p:cNvSpPr>
          <p:nvPr>
            <p:ph type="ftr" sz="quarter" idx="11"/>
          </p:nvPr>
        </p:nvSpPr>
        <p:spPr>
          <a:xfrm>
            <a:off x="1642897" y="6166981"/>
            <a:ext cx="6552000" cy="184667"/>
          </a:xfrm>
        </p:spPr>
        <p:txBody>
          <a:bodyPr/>
          <a:lstStyle>
            <a:lvl1pPr>
              <a:defRPr sz="1200">
                <a:solidFill>
                  <a:schemeClr val="tx2"/>
                </a:solidFill>
              </a:defRPr>
            </a:lvl1pPr>
          </a:lstStyle>
          <a:p>
            <a:r>
              <a:rPr lang="en-US" noProof="0"/>
              <a:t>Confidentiality level |  MM/DD/YYYY  |  Speaker</a:t>
            </a:r>
          </a:p>
        </p:txBody>
      </p:sp>
      <p:sp>
        <p:nvSpPr>
          <p:cNvPr id="9" name="Titre 1">
            <a:extLst>
              <a:ext uri="{FF2B5EF4-FFF2-40B4-BE49-F238E27FC236}">
                <a16:creationId xmlns:a16="http://schemas.microsoft.com/office/drawing/2014/main" id="{8B3CCC44-F195-4E6A-B0CE-21B8FC8E27AA}"/>
              </a:ext>
            </a:extLst>
          </p:cNvPr>
          <p:cNvSpPr>
            <a:spLocks noGrp="1"/>
          </p:cNvSpPr>
          <p:nvPr>
            <p:ph type="ctrTitle" hasCustomPrompt="1"/>
          </p:nvPr>
        </p:nvSpPr>
        <p:spPr>
          <a:xfrm>
            <a:off x="1642897" y="1640469"/>
            <a:ext cx="7405432" cy="2114297"/>
          </a:xfrm>
        </p:spPr>
        <p:txBody>
          <a:bodyPr anchor="b"/>
          <a:lstStyle>
            <a:lvl1pPr algn="l">
              <a:lnSpc>
                <a:spcPct val="110000"/>
              </a:lnSpc>
              <a:defRPr sz="6500">
                <a:solidFill>
                  <a:schemeClr val="bg1"/>
                </a:solidFill>
              </a:defRPr>
            </a:lvl1pPr>
          </a:lstStyle>
          <a:p>
            <a:r>
              <a:rPr lang="en-US" noProof="0"/>
              <a:t>Click to change the title</a:t>
            </a:r>
          </a:p>
        </p:txBody>
      </p:sp>
      <p:sp>
        <p:nvSpPr>
          <p:cNvPr id="10" name="Sous-titre 2">
            <a:extLst>
              <a:ext uri="{FF2B5EF4-FFF2-40B4-BE49-F238E27FC236}">
                <a16:creationId xmlns:a16="http://schemas.microsoft.com/office/drawing/2014/main" id="{2FFAED96-8693-4B11-B819-844D5F84FE18}"/>
              </a:ext>
            </a:extLst>
          </p:cNvPr>
          <p:cNvSpPr>
            <a:spLocks noGrp="1"/>
          </p:cNvSpPr>
          <p:nvPr>
            <p:ph type="subTitle" idx="1" hasCustomPrompt="1"/>
          </p:nvPr>
        </p:nvSpPr>
        <p:spPr>
          <a:xfrm>
            <a:off x="1642897" y="4149080"/>
            <a:ext cx="7405433" cy="468013"/>
          </a:xfrm>
        </p:spPr>
        <p:txBody>
          <a:bodyPr/>
          <a:lstStyle>
            <a:lvl1pPr marL="0" indent="0" algn="l">
              <a:lnSpc>
                <a:spcPct val="110000"/>
              </a:lnSpc>
              <a:buNone/>
              <a:defRPr sz="30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change the subtitle</a:t>
            </a:r>
          </a:p>
        </p:txBody>
      </p:sp>
    </p:spTree>
    <p:extLst>
      <p:ext uri="{BB962C8B-B14F-4D97-AF65-F5344CB8AC3E}">
        <p14:creationId xmlns:p14="http://schemas.microsoft.com/office/powerpoint/2010/main" val="3304662545"/>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showMasterSp="0" preserve="1" userDrawn="1">
  <p:cSld name="Table of contents">
    <p:spTree>
      <p:nvGrpSpPr>
        <p:cNvPr id="1" name=""/>
        <p:cNvGrpSpPr/>
        <p:nvPr/>
      </p:nvGrpSpPr>
      <p:grpSpPr>
        <a:xfrm>
          <a:off x="0" y="0"/>
          <a:ext cx="0" cy="0"/>
          <a:chOff x="0" y="0"/>
          <a:chExt cx="0" cy="0"/>
        </a:xfrm>
      </p:grpSpPr>
      <p:sp>
        <p:nvSpPr>
          <p:cNvPr id="10" name="ZoneTexte 9"/>
          <p:cNvSpPr txBox="1"/>
          <p:nvPr userDrawn="1"/>
        </p:nvSpPr>
        <p:spPr>
          <a:xfrm>
            <a:off x="2525591" y="476672"/>
            <a:ext cx="6279595" cy="923330"/>
          </a:xfrm>
          <a:prstGeom prst="rect">
            <a:avLst/>
          </a:prstGeom>
          <a:noFill/>
        </p:spPr>
        <p:txBody>
          <a:bodyPr wrap="none" lIns="36000" tIns="0" rIns="36000" bIns="0" rtlCol="0">
            <a:spAutoFit/>
          </a:bodyPr>
          <a:lstStyle/>
          <a:p>
            <a:r>
              <a:rPr lang="en-GB" sz="6000" b="1" noProof="0">
                <a:solidFill>
                  <a:schemeClr val="tx1"/>
                </a:solidFill>
              </a:rPr>
              <a:t>Table</a:t>
            </a:r>
            <a:r>
              <a:rPr lang="en-GB" sz="6000" b="1" baseline="0" noProof="0">
                <a:solidFill>
                  <a:schemeClr val="tx1"/>
                </a:solidFill>
              </a:rPr>
              <a:t> of contents</a:t>
            </a:r>
            <a:endParaRPr lang="en-GB" sz="6000" b="1" noProof="0">
              <a:solidFill>
                <a:schemeClr val="tx1"/>
              </a:solidFill>
            </a:endParaRPr>
          </a:p>
        </p:txBody>
      </p:sp>
      <p:sp>
        <p:nvSpPr>
          <p:cNvPr id="9" name="object 4"/>
          <p:cNvSpPr/>
          <p:nvPr userDrawn="1"/>
        </p:nvSpPr>
        <p:spPr>
          <a:xfrm>
            <a:off x="428" y="1400001"/>
            <a:ext cx="12191144" cy="5457565"/>
          </a:xfrm>
          <a:custGeom>
            <a:avLst/>
            <a:gdLst/>
            <a:ahLst/>
            <a:cxnLst/>
            <a:rect l="l" t="t" r="r" b="b"/>
            <a:pathLst>
              <a:path w="20104100" h="9172575">
                <a:moveTo>
                  <a:pt x="0" y="9172495"/>
                </a:moveTo>
                <a:lnTo>
                  <a:pt x="20104099" y="9172495"/>
                </a:lnTo>
                <a:lnTo>
                  <a:pt x="20104099" y="0"/>
                </a:lnTo>
                <a:lnTo>
                  <a:pt x="0" y="0"/>
                </a:lnTo>
                <a:lnTo>
                  <a:pt x="0" y="9172495"/>
                </a:lnTo>
                <a:close/>
              </a:path>
            </a:pathLst>
          </a:custGeom>
          <a:solidFill>
            <a:schemeClr val="bg2"/>
          </a:solidFill>
          <a:ln>
            <a:noFill/>
          </a:ln>
        </p:spPr>
        <p:txBody>
          <a:bodyPr wrap="square" lIns="0" tIns="0" rIns="0" bIns="0" rtlCol="0"/>
          <a:lstStyle/>
          <a:p>
            <a:endParaRPr lang="en-GB" sz="663" noProof="0"/>
          </a:p>
        </p:txBody>
      </p:sp>
      <p:sp>
        <p:nvSpPr>
          <p:cNvPr id="3" name="Espace réservé du pied de page 2"/>
          <p:cNvSpPr>
            <a:spLocks noGrp="1"/>
          </p:cNvSpPr>
          <p:nvPr>
            <p:ph type="ftr" sz="quarter" idx="10"/>
          </p:nvPr>
        </p:nvSpPr>
        <p:spPr/>
        <p:txBody>
          <a:bodyPr/>
          <a:lstStyle/>
          <a:p>
            <a:r>
              <a:rPr lang="en-GB" noProof="0"/>
              <a:t>Confidentiality level |  MM/DD/YYYY  |  Speaker</a:t>
            </a:r>
          </a:p>
        </p:txBody>
      </p:sp>
      <p:sp>
        <p:nvSpPr>
          <p:cNvPr id="4" name="Espace réservé du numéro de diapositive 3"/>
          <p:cNvSpPr>
            <a:spLocks noGrp="1"/>
          </p:cNvSpPr>
          <p:nvPr>
            <p:ph type="sldNum" sz="quarter" idx="11"/>
          </p:nvPr>
        </p:nvSpPr>
        <p:spPr/>
        <p:txBody>
          <a:bodyPr/>
          <a:lstStyle>
            <a:lvl1pPr algn="l">
              <a:defRPr/>
            </a:lvl1pPr>
          </a:lstStyle>
          <a:p>
            <a:fld id="{72F7D735-2684-4015-BC38-8C62B24B466E}" type="slidenum">
              <a:rPr lang="en-GB" noProof="0" smtClean="0"/>
              <a:pPr/>
              <a:t>‹N°›</a:t>
            </a:fld>
            <a:endParaRPr lang="en-GB" noProof="0"/>
          </a:p>
        </p:txBody>
      </p:sp>
      <p:sp>
        <p:nvSpPr>
          <p:cNvPr id="6" name="Espace réservé du texte 7"/>
          <p:cNvSpPr>
            <a:spLocks noGrp="1"/>
          </p:cNvSpPr>
          <p:nvPr>
            <p:ph type="body" sz="quarter" idx="12" hasCustomPrompt="1"/>
          </p:nvPr>
        </p:nvSpPr>
        <p:spPr>
          <a:xfrm>
            <a:off x="3204250" y="1987891"/>
            <a:ext cx="8292425" cy="468013"/>
          </a:xfrm>
        </p:spPr>
        <p:txBody>
          <a:bodyPr/>
          <a:lstStyle>
            <a:lvl1pPr marL="0">
              <a:lnSpc>
                <a:spcPct val="110000"/>
              </a:lnSpc>
              <a:spcBef>
                <a:spcPts val="2400"/>
              </a:spcBef>
              <a:spcAft>
                <a:spcPts val="300"/>
              </a:spcAft>
              <a:buFontTx/>
              <a:buNone/>
              <a:defRPr sz="3000" b="1" i="0"/>
            </a:lvl1pPr>
            <a:lvl2pPr marL="0">
              <a:lnSpc>
                <a:spcPct val="100000"/>
              </a:lnSpc>
              <a:spcBef>
                <a:spcPts val="0"/>
              </a:spcBef>
              <a:buFontTx/>
              <a:buNone/>
              <a:defRPr sz="1600" b="0" i="0">
                <a:solidFill>
                  <a:schemeClr val="tx2"/>
                </a:solidFill>
              </a:defRPr>
            </a:lvl2pPr>
            <a:lvl3pPr marL="0">
              <a:buFontTx/>
              <a:buNone/>
              <a:defRPr sz="1600" b="0" i="0"/>
            </a:lvl3pPr>
            <a:lvl4pPr marL="0" indent="0">
              <a:buFontTx/>
              <a:buNone/>
              <a:defRPr sz="1600" b="0" i="0"/>
            </a:lvl4pPr>
            <a:lvl5pPr marL="0" indent="0">
              <a:buFontTx/>
              <a:buNone/>
              <a:defRPr sz="1600" b="0" i="0"/>
            </a:lvl5pPr>
          </a:lstStyle>
          <a:p>
            <a:pPr lvl="0"/>
            <a:r>
              <a:rPr lang="en-GB" noProof="0"/>
              <a:t>Click to change the style of the text</a:t>
            </a:r>
          </a:p>
        </p:txBody>
      </p:sp>
      <p:pic>
        <p:nvPicPr>
          <p:cNvPr id="12" name="Image 11">
            <a:extLst>
              <a:ext uri="{FF2B5EF4-FFF2-40B4-BE49-F238E27FC236}">
                <a16:creationId xmlns:a16="http://schemas.microsoft.com/office/drawing/2014/main" id="{B5B42BA5-A03D-2D47-9B15-60A86126BEC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074" y="6167565"/>
            <a:ext cx="1221599" cy="789827"/>
          </a:xfrm>
          <a:prstGeom prst="rect">
            <a:avLst/>
          </a:prstGeom>
        </p:spPr>
      </p:pic>
      <p:sp>
        <p:nvSpPr>
          <p:cNvPr id="7" name="Espace réservé du texte 7"/>
          <p:cNvSpPr>
            <a:spLocks noGrp="1"/>
          </p:cNvSpPr>
          <p:nvPr>
            <p:ph type="body" sz="quarter" idx="13" hasCustomPrompt="1"/>
          </p:nvPr>
        </p:nvSpPr>
        <p:spPr>
          <a:xfrm>
            <a:off x="2592461" y="1987891"/>
            <a:ext cx="515132" cy="468013"/>
          </a:xfrm>
        </p:spPr>
        <p:txBody>
          <a:bodyPr wrap="none"/>
          <a:lstStyle>
            <a:lvl1pPr marL="0" algn="r">
              <a:buFontTx/>
              <a:buNone/>
              <a:defRPr sz="3000" b="1" i="0">
                <a:solidFill>
                  <a:schemeClr val="tx1"/>
                </a:solidFill>
              </a:defRPr>
            </a:lvl1pPr>
            <a:lvl2pPr marL="0">
              <a:buFontTx/>
              <a:buNone/>
              <a:defRPr sz="1600" b="0" i="0">
                <a:solidFill>
                  <a:schemeClr val="tx2"/>
                </a:solidFill>
              </a:defRPr>
            </a:lvl2pPr>
            <a:lvl3pPr marL="0">
              <a:buFontTx/>
              <a:buNone/>
              <a:defRPr sz="1600" b="0" i="0"/>
            </a:lvl3pPr>
            <a:lvl4pPr marL="0" indent="0">
              <a:buFontTx/>
              <a:buNone/>
              <a:defRPr sz="1600" b="0" i="0"/>
            </a:lvl4pPr>
            <a:lvl5pPr marL="0" indent="0">
              <a:buFontTx/>
              <a:buNone/>
              <a:defRPr sz="1600" b="0" i="0"/>
            </a:lvl5pPr>
          </a:lstStyle>
          <a:p>
            <a:pPr lvl="0"/>
            <a:r>
              <a:rPr lang="en-GB" noProof="0"/>
              <a:t>00</a:t>
            </a:r>
          </a:p>
        </p:txBody>
      </p:sp>
    </p:spTree>
    <p:extLst>
      <p:ext uri="{BB962C8B-B14F-4D97-AF65-F5344CB8AC3E}">
        <p14:creationId xmlns:p14="http://schemas.microsoft.com/office/powerpoint/2010/main" val="2411808319"/>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showMasterSp="0" preserve="1" userDrawn="1">
  <p:cSld name="Partie 1">
    <p:bg>
      <p:bgPr>
        <a:solidFill>
          <a:schemeClr val="tx2"/>
        </a:solidFill>
        <a:effectLst/>
      </p:bgPr>
    </p:bg>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215626B3-FE5C-481A-BE7A-272BAAE5CE8D}"/>
              </a:ext>
            </a:extLst>
          </p:cNvPr>
          <p:cNvSpPr txBox="1"/>
          <p:nvPr userDrawn="1"/>
        </p:nvSpPr>
        <p:spPr>
          <a:xfrm>
            <a:off x="-905108" y="1905507"/>
            <a:ext cx="1694943" cy="3046860"/>
          </a:xfrm>
          <a:prstGeom prst="rect">
            <a:avLst/>
          </a:prstGeom>
        </p:spPr>
        <p:txBody>
          <a:bodyPr vert="horz" wrap="squar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ctr"/>
            <a:r>
              <a:rPr lang="fr-FR" sz="21999" dirty="0"/>
              <a:t>0</a:t>
            </a:r>
          </a:p>
        </p:txBody>
      </p:sp>
      <p:sp>
        <p:nvSpPr>
          <p:cNvPr id="8" name="Espace réservé du texte 2">
            <a:extLst>
              <a:ext uri="{FF2B5EF4-FFF2-40B4-BE49-F238E27FC236}">
                <a16:creationId xmlns:a16="http://schemas.microsoft.com/office/drawing/2014/main" id="{22D52CC4-F217-490D-B833-EA778F2881F8}"/>
              </a:ext>
            </a:extLst>
          </p:cNvPr>
          <p:cNvSpPr>
            <a:spLocks noGrp="1"/>
          </p:cNvSpPr>
          <p:nvPr>
            <p:ph type="body" idx="1" hasCustomPrompt="1"/>
          </p:nvPr>
        </p:nvSpPr>
        <p:spPr>
          <a:xfrm>
            <a:off x="701448" y="1905507"/>
            <a:ext cx="1719177" cy="3046988"/>
          </a:xfrm>
        </p:spPr>
        <p:txBody>
          <a:bodyPr wrap="none"/>
          <a:lstStyle>
            <a:lvl1pPr marL="0" indent="0">
              <a:lnSpc>
                <a:spcPct val="90000"/>
              </a:lnSpc>
              <a:buNone/>
              <a:defRPr sz="21999">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dirty="0"/>
              <a:t>0</a:t>
            </a:r>
          </a:p>
        </p:txBody>
      </p:sp>
      <p:sp>
        <p:nvSpPr>
          <p:cNvPr id="2" name="Titre 1"/>
          <p:cNvSpPr>
            <a:spLocks noGrp="1"/>
          </p:cNvSpPr>
          <p:nvPr>
            <p:ph type="title" hasCustomPrompt="1"/>
          </p:nvPr>
        </p:nvSpPr>
        <p:spPr>
          <a:xfrm>
            <a:off x="3287690" y="2044006"/>
            <a:ext cx="5399167" cy="2769989"/>
          </a:xfrm>
        </p:spPr>
        <p:txBody>
          <a:bodyPr anchor="t" anchorCtr="0"/>
          <a:lstStyle>
            <a:lvl1pPr>
              <a:lnSpc>
                <a:spcPct val="100000"/>
              </a:lnSpc>
              <a:defRPr sz="6000">
                <a:solidFill>
                  <a:schemeClr val="bg1"/>
                </a:solidFill>
              </a:defRPr>
            </a:lvl1pPr>
          </a:lstStyle>
          <a:p>
            <a:r>
              <a:rPr lang="fr-FR" dirty="0"/>
              <a:t>Click to change the </a:t>
            </a:r>
            <a:r>
              <a:rPr lang="fr-FR" dirty="0" err="1"/>
              <a:t>title</a:t>
            </a:r>
            <a:endParaRPr lang="fr-FR" dirty="0"/>
          </a:p>
        </p:txBody>
      </p:sp>
      <p:pic>
        <p:nvPicPr>
          <p:cNvPr id="10" name="Image 9" descr="Une image contenant transport, ballon, aéronef&#10;&#10;Description générée automatiquement">
            <a:extLst>
              <a:ext uri="{FF2B5EF4-FFF2-40B4-BE49-F238E27FC236}">
                <a16:creationId xmlns:a16="http://schemas.microsoft.com/office/drawing/2014/main" id="{7D0AF7B9-3C74-417C-960B-EAC2CE9009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18641" y="-2475656"/>
            <a:ext cx="7104112" cy="10047447"/>
          </a:xfrm>
          <a:prstGeom prst="rect">
            <a:avLst/>
          </a:prstGeom>
          <a:effectLst>
            <a:outerShdw blurRad="546100" dist="546100" dir="2700000" algn="ctr" rotWithShape="0">
              <a:srgbClr val="000000">
                <a:alpha val="22000"/>
              </a:srgbClr>
            </a:outerShdw>
          </a:effectLst>
        </p:spPr>
      </p:pic>
    </p:spTree>
    <p:extLst>
      <p:ext uri="{BB962C8B-B14F-4D97-AF65-F5344CB8AC3E}">
        <p14:creationId xmlns:p14="http://schemas.microsoft.com/office/powerpoint/2010/main" val="2910324597"/>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showMasterSp="0" preserve="1" userDrawn="1">
  <p:cSld name="Partie 2">
    <p:bg>
      <p:bgPr>
        <a:solidFill>
          <a:schemeClr val="tx1"/>
        </a:solidFill>
        <a:effectLst/>
      </p:bgPr>
    </p:bg>
    <p:spTree>
      <p:nvGrpSpPr>
        <p:cNvPr id="1" name=""/>
        <p:cNvGrpSpPr/>
        <p:nvPr/>
      </p:nvGrpSpPr>
      <p:grpSpPr>
        <a:xfrm>
          <a:off x="0" y="0"/>
          <a:ext cx="0" cy="0"/>
          <a:chOff x="0" y="0"/>
          <a:chExt cx="0" cy="0"/>
        </a:xfrm>
      </p:grpSpPr>
      <p:sp>
        <p:nvSpPr>
          <p:cNvPr id="11" name="ZoneTexte 10">
            <a:extLst>
              <a:ext uri="{FF2B5EF4-FFF2-40B4-BE49-F238E27FC236}">
                <a16:creationId xmlns:a16="http://schemas.microsoft.com/office/drawing/2014/main" id="{0ABF8980-6186-44F2-AADA-75F9D3BDC71D}"/>
              </a:ext>
            </a:extLst>
          </p:cNvPr>
          <p:cNvSpPr txBox="1"/>
          <p:nvPr userDrawn="1"/>
        </p:nvSpPr>
        <p:spPr>
          <a:xfrm>
            <a:off x="-905108" y="1905507"/>
            <a:ext cx="1694943" cy="3046860"/>
          </a:xfrm>
          <a:prstGeom prst="rect">
            <a:avLst/>
          </a:prstGeom>
        </p:spPr>
        <p:txBody>
          <a:bodyPr vert="horz" wrap="squar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ctr"/>
            <a:r>
              <a:rPr lang="fr-FR" sz="21999" dirty="0"/>
              <a:t>0</a:t>
            </a:r>
          </a:p>
        </p:txBody>
      </p:sp>
      <p:sp>
        <p:nvSpPr>
          <p:cNvPr id="12" name="Espace réservé du texte 2">
            <a:extLst>
              <a:ext uri="{FF2B5EF4-FFF2-40B4-BE49-F238E27FC236}">
                <a16:creationId xmlns:a16="http://schemas.microsoft.com/office/drawing/2014/main" id="{E444C1E1-C4BF-4A0C-A2B7-14B2D167BC89}"/>
              </a:ext>
            </a:extLst>
          </p:cNvPr>
          <p:cNvSpPr>
            <a:spLocks noGrp="1"/>
          </p:cNvSpPr>
          <p:nvPr>
            <p:ph type="body" idx="1" hasCustomPrompt="1"/>
          </p:nvPr>
        </p:nvSpPr>
        <p:spPr>
          <a:xfrm>
            <a:off x="701448" y="1905507"/>
            <a:ext cx="1719177" cy="3046988"/>
          </a:xfrm>
        </p:spPr>
        <p:txBody>
          <a:bodyPr wrap="none"/>
          <a:lstStyle>
            <a:lvl1pPr marL="0" indent="0">
              <a:lnSpc>
                <a:spcPct val="90000"/>
              </a:lnSpc>
              <a:buNone/>
              <a:defRPr sz="21999">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dirty="0"/>
              <a:t>0</a:t>
            </a:r>
          </a:p>
        </p:txBody>
      </p:sp>
      <p:pic>
        <p:nvPicPr>
          <p:cNvPr id="3" name="Image 2" descr="Une image contenant objet d’extérieur, roue à vent&#10;&#10;Description générée automatiquement">
            <a:extLst>
              <a:ext uri="{FF2B5EF4-FFF2-40B4-BE49-F238E27FC236}">
                <a16:creationId xmlns:a16="http://schemas.microsoft.com/office/drawing/2014/main" id="{CC066763-FC55-4C90-855F-E6CF0EAC662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33856" y="188640"/>
            <a:ext cx="4848993" cy="6858000"/>
          </a:xfrm>
          <a:prstGeom prst="rect">
            <a:avLst/>
          </a:prstGeom>
          <a:effectLst>
            <a:outerShdw blurRad="546100" dist="546100" dir="2700000" algn="ctr" rotWithShape="0">
              <a:srgbClr val="000000">
                <a:alpha val="40000"/>
              </a:srgbClr>
            </a:outerShdw>
          </a:effectLst>
        </p:spPr>
      </p:pic>
      <p:sp>
        <p:nvSpPr>
          <p:cNvPr id="6" name="Titre 1">
            <a:extLst>
              <a:ext uri="{FF2B5EF4-FFF2-40B4-BE49-F238E27FC236}">
                <a16:creationId xmlns:a16="http://schemas.microsoft.com/office/drawing/2014/main" id="{9AB2F0CD-0AA2-4ABB-A080-4EC6AC782CA1}"/>
              </a:ext>
            </a:extLst>
          </p:cNvPr>
          <p:cNvSpPr>
            <a:spLocks noGrp="1"/>
          </p:cNvSpPr>
          <p:nvPr>
            <p:ph type="title" hasCustomPrompt="1"/>
          </p:nvPr>
        </p:nvSpPr>
        <p:spPr>
          <a:xfrm>
            <a:off x="3287690" y="2044006"/>
            <a:ext cx="5399167" cy="2769989"/>
          </a:xfrm>
        </p:spPr>
        <p:txBody>
          <a:bodyPr anchor="t" anchorCtr="0"/>
          <a:lstStyle>
            <a:lvl1pPr>
              <a:lnSpc>
                <a:spcPct val="100000"/>
              </a:lnSpc>
              <a:defRPr sz="6000">
                <a:solidFill>
                  <a:schemeClr val="bg1"/>
                </a:solidFill>
              </a:defRPr>
            </a:lvl1pPr>
          </a:lstStyle>
          <a:p>
            <a:r>
              <a:rPr lang="fr-FR" dirty="0"/>
              <a:t>Click to change the </a:t>
            </a:r>
            <a:r>
              <a:rPr lang="fr-FR" dirty="0" err="1"/>
              <a:t>title</a:t>
            </a:r>
            <a:endParaRPr lang="fr-FR" dirty="0"/>
          </a:p>
        </p:txBody>
      </p:sp>
    </p:spTree>
    <p:extLst>
      <p:ext uri="{BB962C8B-B14F-4D97-AF65-F5344CB8AC3E}">
        <p14:creationId xmlns:p14="http://schemas.microsoft.com/office/powerpoint/2010/main" val="24627118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e + Visuel à gauche">
    <p:spTree>
      <p:nvGrpSpPr>
        <p:cNvPr id="1" name=""/>
        <p:cNvGrpSpPr/>
        <p:nvPr/>
      </p:nvGrpSpPr>
      <p:grpSpPr>
        <a:xfrm>
          <a:off x="0" y="0"/>
          <a:ext cx="0" cy="0"/>
          <a:chOff x="0" y="0"/>
          <a:chExt cx="0" cy="0"/>
        </a:xfrm>
      </p:grpSpPr>
      <p:sp>
        <p:nvSpPr>
          <p:cNvPr id="4" name="Espace réservé pour une image  3"/>
          <p:cNvSpPr>
            <a:spLocks noGrp="1"/>
          </p:cNvSpPr>
          <p:nvPr>
            <p:ph type="pic" sz="quarter" idx="14"/>
          </p:nvPr>
        </p:nvSpPr>
        <p:spPr>
          <a:xfrm>
            <a:off x="0" y="598170"/>
            <a:ext cx="6192000" cy="6264000"/>
          </a:xfrm>
          <a:solidFill>
            <a:schemeClr val="bg2"/>
          </a:solidFill>
        </p:spPr>
        <p:txBody>
          <a:bodyPr anchor="ctr">
            <a:noAutofit/>
          </a:bodyPr>
          <a:lstStyle>
            <a:lvl1pPr algn="ctr">
              <a:defRPr sz="1200" b="0">
                <a:solidFill>
                  <a:schemeClr val="tx1"/>
                </a:solidFill>
              </a:defRPr>
            </a:lvl1pPr>
          </a:lstStyle>
          <a:p>
            <a:r>
              <a:rPr lang="fr-FR"/>
              <a:t>Faire glisser l'image vers l'espace réservé ou cliquer sur l'icône pour l'ajouter</a:t>
            </a:r>
          </a:p>
        </p:txBody>
      </p:sp>
      <p:sp>
        <p:nvSpPr>
          <p:cNvPr id="2" name="Titre 1"/>
          <p:cNvSpPr>
            <a:spLocks noGrp="1"/>
          </p:cNvSpPr>
          <p:nvPr>
            <p:ph type="title"/>
          </p:nvPr>
        </p:nvSpPr>
        <p:spPr/>
        <p:txBody>
          <a:bodyPr/>
          <a:lstStyle/>
          <a:p>
            <a:r>
              <a:rPr lang="fr-FR"/>
              <a:t>Cliquez et modifiez le titre</a:t>
            </a:r>
          </a:p>
        </p:txBody>
      </p:sp>
      <p:sp>
        <p:nvSpPr>
          <p:cNvPr id="5" name="Espace réservé du pied de page 4"/>
          <p:cNvSpPr>
            <a:spLocks noGrp="1"/>
          </p:cNvSpPr>
          <p:nvPr>
            <p:ph type="ftr" sz="quarter" idx="11"/>
          </p:nvPr>
        </p:nvSpPr>
        <p:spPr/>
        <p:txBody>
          <a:bodyPr/>
          <a:lstStyle>
            <a:lvl1pPr>
              <a:defRPr>
                <a:solidFill>
                  <a:schemeClr val="bg1"/>
                </a:solidFill>
              </a:defRPr>
            </a:lvl1pPr>
          </a:lstStyle>
          <a:p>
            <a:endParaRPr lang="fr-FR"/>
          </a:p>
        </p:txBody>
      </p:sp>
      <p:sp>
        <p:nvSpPr>
          <p:cNvPr id="6" name="Espace réservé du texte 7"/>
          <p:cNvSpPr>
            <a:spLocks noGrp="1"/>
          </p:cNvSpPr>
          <p:nvPr>
            <p:ph type="body" sz="quarter" idx="12" hasCustomPrompt="1"/>
          </p:nvPr>
        </p:nvSpPr>
        <p:spPr>
          <a:xfrm>
            <a:off x="6852084" y="1376772"/>
            <a:ext cx="4644516" cy="1940531"/>
          </a:xfrm>
        </p:spPr>
        <p:txBody>
          <a:bodyPr/>
          <a:lstStyle>
            <a:lvl1pPr>
              <a:defRPr/>
            </a:lvl1pPr>
            <a:lvl2pPr>
              <a:defRPr/>
            </a:lvl2pPr>
            <a:lvl3pPr>
              <a:defRPr/>
            </a:lvl3pPr>
            <a:lvl4pPr>
              <a:defRPr/>
            </a:lvl4pPr>
            <a:lvl5pPr>
              <a:defRPr/>
            </a:lvl5pPr>
            <a:lvl6pPr>
              <a:defRPr/>
            </a:lvl6pPr>
          </a:lstStyle>
          <a:p>
            <a:r>
              <a:rPr lang="fr-FR"/>
              <a:t>Titre de premier niveau</a:t>
            </a:r>
          </a:p>
          <a:p>
            <a:pPr lvl="1"/>
            <a:r>
              <a:rPr lang="fr-FR"/>
              <a:t>Titre de niveau 2</a:t>
            </a:r>
          </a:p>
          <a:p>
            <a:pPr lvl="2"/>
            <a:r>
              <a:rPr lang="fr-FR"/>
              <a:t>Introduction, texte courant, </a:t>
            </a:r>
            <a:r>
              <a:rPr lang="fr-FR" u="sng"/>
              <a:t>niveau</a:t>
            </a:r>
            <a:r>
              <a:rPr lang="fr-FR"/>
              <a:t> 3</a:t>
            </a:r>
          </a:p>
          <a:p>
            <a:pPr lvl="3"/>
            <a:r>
              <a:rPr lang="fr-FR"/>
              <a:t>Liste à puces, énumération, niveau 4</a:t>
            </a:r>
          </a:p>
          <a:p>
            <a:pPr lvl="4"/>
            <a:r>
              <a:rPr lang="fr-FR"/>
              <a:t>Liste à puces, énumération, niveau 5</a:t>
            </a:r>
          </a:p>
          <a:p>
            <a:pPr lvl="5"/>
            <a:r>
              <a:rPr lang="fr-FR"/>
              <a:t>Liste à puces, énumération, niveau 6</a:t>
            </a:r>
          </a:p>
        </p:txBody>
      </p:sp>
      <p:sp>
        <p:nvSpPr>
          <p:cNvPr id="8" name="Espace réservé du numéro de diapositive 7"/>
          <p:cNvSpPr>
            <a:spLocks noGrp="1"/>
          </p:cNvSpPr>
          <p:nvPr>
            <p:ph type="sldNum" sz="quarter" idx="15"/>
          </p:nvPr>
        </p:nvSpPr>
        <p:spPr/>
        <p:txBody>
          <a:bodyPr/>
          <a:lstStyle>
            <a:lvl1pPr algn="l">
              <a:defRPr/>
            </a:lvl1pPr>
          </a:lstStyle>
          <a:p>
            <a:fld id="{72F7D735-2684-4015-BC38-8C62B24B466E}" type="slidenum">
              <a:rPr lang="fr-FR" smtClean="0"/>
              <a:pPr/>
              <a:t>‹N°›</a:t>
            </a:fld>
            <a:endParaRPr lang="fr-FR"/>
          </a:p>
        </p:txBody>
      </p:sp>
    </p:spTree>
    <p:extLst>
      <p:ext uri="{BB962C8B-B14F-4D97-AF65-F5344CB8AC3E}">
        <p14:creationId xmlns:p14="http://schemas.microsoft.com/office/powerpoint/2010/main" val="3007887556"/>
      </p:ext>
    </p:extLst>
  </p:cSld>
  <p:clrMapOvr>
    <a:masterClrMapping/>
  </p:clrMapOvr>
  <p:transition>
    <p:fade/>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showMasterSp="0" preserve="1" userDrawn="1">
  <p:cSld name="Partie 3">
    <p:bg>
      <p:bgPr>
        <a:solidFill>
          <a:schemeClr val="accent1"/>
        </a:solidFill>
        <a:effectLst/>
      </p:bgPr>
    </p:bg>
    <p:spTree>
      <p:nvGrpSpPr>
        <p:cNvPr id="1" name=""/>
        <p:cNvGrpSpPr/>
        <p:nvPr/>
      </p:nvGrpSpPr>
      <p:grpSpPr>
        <a:xfrm>
          <a:off x="0" y="0"/>
          <a:ext cx="0" cy="0"/>
          <a:chOff x="0" y="0"/>
          <a:chExt cx="0" cy="0"/>
        </a:xfrm>
      </p:grpSpPr>
      <p:pic>
        <p:nvPicPr>
          <p:cNvPr id="10" name="Image 9" descr="Une image contenant intérieur&#10;&#10;Description générée automatiquement">
            <a:extLst>
              <a:ext uri="{FF2B5EF4-FFF2-40B4-BE49-F238E27FC236}">
                <a16:creationId xmlns:a16="http://schemas.microsoft.com/office/drawing/2014/main" id="{7A46A32B-04E5-4881-94D1-0B1EADD2F47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92146" y="1458834"/>
            <a:ext cx="5399167" cy="5399167"/>
          </a:xfrm>
          <a:prstGeom prst="rect">
            <a:avLst/>
          </a:prstGeom>
          <a:effectLst>
            <a:outerShdw blurRad="546100" dist="546100" dir="2700000" algn="ctr" rotWithShape="0">
              <a:srgbClr val="000000">
                <a:alpha val="35000"/>
              </a:srgbClr>
            </a:outerShdw>
          </a:effectLst>
        </p:spPr>
      </p:pic>
      <p:sp>
        <p:nvSpPr>
          <p:cNvPr id="15" name="ZoneTexte 14">
            <a:extLst>
              <a:ext uri="{FF2B5EF4-FFF2-40B4-BE49-F238E27FC236}">
                <a16:creationId xmlns:a16="http://schemas.microsoft.com/office/drawing/2014/main" id="{DAF62F58-8384-45A8-9DCC-EE3F1F159C15}"/>
              </a:ext>
            </a:extLst>
          </p:cNvPr>
          <p:cNvSpPr txBox="1"/>
          <p:nvPr userDrawn="1"/>
        </p:nvSpPr>
        <p:spPr>
          <a:xfrm>
            <a:off x="-905108" y="1905507"/>
            <a:ext cx="1694943" cy="3046860"/>
          </a:xfrm>
          <a:prstGeom prst="rect">
            <a:avLst/>
          </a:prstGeom>
        </p:spPr>
        <p:txBody>
          <a:bodyPr vert="horz" wrap="squar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ctr"/>
            <a:r>
              <a:rPr lang="fr-FR" sz="21999" dirty="0"/>
              <a:t>0</a:t>
            </a:r>
          </a:p>
        </p:txBody>
      </p:sp>
      <p:sp>
        <p:nvSpPr>
          <p:cNvPr id="16" name="Espace réservé du texte 2">
            <a:extLst>
              <a:ext uri="{FF2B5EF4-FFF2-40B4-BE49-F238E27FC236}">
                <a16:creationId xmlns:a16="http://schemas.microsoft.com/office/drawing/2014/main" id="{1D7119B3-8AA8-4890-BD9E-74955F6EF4F3}"/>
              </a:ext>
            </a:extLst>
          </p:cNvPr>
          <p:cNvSpPr>
            <a:spLocks noGrp="1"/>
          </p:cNvSpPr>
          <p:nvPr>
            <p:ph type="body" idx="1" hasCustomPrompt="1"/>
          </p:nvPr>
        </p:nvSpPr>
        <p:spPr>
          <a:xfrm>
            <a:off x="701448" y="1905507"/>
            <a:ext cx="1719177" cy="3046988"/>
          </a:xfrm>
        </p:spPr>
        <p:txBody>
          <a:bodyPr wrap="none"/>
          <a:lstStyle>
            <a:lvl1pPr marL="0" indent="0">
              <a:lnSpc>
                <a:spcPct val="90000"/>
              </a:lnSpc>
              <a:buNone/>
              <a:defRPr sz="21999">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dirty="0"/>
              <a:t>0</a:t>
            </a:r>
          </a:p>
        </p:txBody>
      </p:sp>
      <p:sp>
        <p:nvSpPr>
          <p:cNvPr id="6" name="Titre 1">
            <a:extLst>
              <a:ext uri="{FF2B5EF4-FFF2-40B4-BE49-F238E27FC236}">
                <a16:creationId xmlns:a16="http://schemas.microsoft.com/office/drawing/2014/main" id="{3F72D813-7A2F-4012-A1C5-5D3059C2DB42}"/>
              </a:ext>
            </a:extLst>
          </p:cNvPr>
          <p:cNvSpPr>
            <a:spLocks noGrp="1"/>
          </p:cNvSpPr>
          <p:nvPr>
            <p:ph type="title" hasCustomPrompt="1"/>
          </p:nvPr>
        </p:nvSpPr>
        <p:spPr>
          <a:xfrm>
            <a:off x="3287690" y="2044006"/>
            <a:ext cx="5399167" cy="2769989"/>
          </a:xfrm>
        </p:spPr>
        <p:txBody>
          <a:bodyPr anchor="t" anchorCtr="0"/>
          <a:lstStyle>
            <a:lvl1pPr>
              <a:lnSpc>
                <a:spcPct val="100000"/>
              </a:lnSpc>
              <a:defRPr sz="6000">
                <a:solidFill>
                  <a:schemeClr val="bg1"/>
                </a:solidFill>
              </a:defRPr>
            </a:lvl1pPr>
          </a:lstStyle>
          <a:p>
            <a:r>
              <a:rPr lang="fr-FR" dirty="0"/>
              <a:t>Click to change the </a:t>
            </a:r>
            <a:r>
              <a:rPr lang="fr-FR" dirty="0" err="1"/>
              <a:t>title</a:t>
            </a:r>
            <a:endParaRPr lang="fr-FR" dirty="0"/>
          </a:p>
        </p:txBody>
      </p:sp>
    </p:spTree>
    <p:extLst>
      <p:ext uri="{BB962C8B-B14F-4D97-AF65-F5344CB8AC3E}">
        <p14:creationId xmlns:p14="http://schemas.microsoft.com/office/powerpoint/2010/main" val="3726625033"/>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showMasterSp="0" preserve="1" userDrawn="1">
  <p:cSld name="Partie 4">
    <p:bg>
      <p:bgPr>
        <a:solidFill>
          <a:schemeClr val="tx2"/>
        </a:solidFill>
        <a:effectLst/>
      </p:bgPr>
    </p:bg>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06B0A09E-35B6-4059-B7FF-BC7C21D50B44}"/>
              </a:ext>
            </a:extLst>
          </p:cNvPr>
          <p:cNvSpPr txBox="1"/>
          <p:nvPr userDrawn="1"/>
        </p:nvSpPr>
        <p:spPr>
          <a:xfrm>
            <a:off x="-905108" y="1905507"/>
            <a:ext cx="1694943" cy="3046860"/>
          </a:xfrm>
          <a:prstGeom prst="rect">
            <a:avLst/>
          </a:prstGeom>
        </p:spPr>
        <p:txBody>
          <a:bodyPr vert="horz" wrap="squar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ctr"/>
            <a:r>
              <a:rPr lang="fr-FR" sz="21999" dirty="0"/>
              <a:t>0</a:t>
            </a:r>
          </a:p>
        </p:txBody>
      </p:sp>
      <p:sp>
        <p:nvSpPr>
          <p:cNvPr id="15" name="Espace réservé du texte 2">
            <a:extLst>
              <a:ext uri="{FF2B5EF4-FFF2-40B4-BE49-F238E27FC236}">
                <a16:creationId xmlns:a16="http://schemas.microsoft.com/office/drawing/2014/main" id="{B2E8E25A-2815-4C9C-8F89-93BD18BAC821}"/>
              </a:ext>
            </a:extLst>
          </p:cNvPr>
          <p:cNvSpPr>
            <a:spLocks noGrp="1"/>
          </p:cNvSpPr>
          <p:nvPr>
            <p:ph type="body" idx="1" hasCustomPrompt="1"/>
          </p:nvPr>
        </p:nvSpPr>
        <p:spPr>
          <a:xfrm>
            <a:off x="701448" y="1905507"/>
            <a:ext cx="1719177" cy="3046988"/>
          </a:xfrm>
        </p:spPr>
        <p:txBody>
          <a:bodyPr wrap="none"/>
          <a:lstStyle>
            <a:lvl1pPr marL="0" indent="0">
              <a:lnSpc>
                <a:spcPct val="90000"/>
              </a:lnSpc>
              <a:buNone/>
              <a:defRPr sz="21999">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dirty="0"/>
              <a:t>0</a:t>
            </a:r>
          </a:p>
        </p:txBody>
      </p:sp>
      <p:pic>
        <p:nvPicPr>
          <p:cNvPr id="4" name="Image 3">
            <a:extLst>
              <a:ext uri="{FF2B5EF4-FFF2-40B4-BE49-F238E27FC236}">
                <a16:creationId xmlns:a16="http://schemas.microsoft.com/office/drawing/2014/main" id="{EE4AC5FA-4AD6-4079-983E-ECECC7B4EFB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88088" y="-655183"/>
            <a:ext cx="5780435" cy="8168363"/>
          </a:xfrm>
          <a:prstGeom prst="rect">
            <a:avLst/>
          </a:prstGeom>
          <a:effectLst>
            <a:outerShdw blurRad="546100" dist="546100" dir="2700000" algn="ctr" rotWithShape="0">
              <a:srgbClr val="000000">
                <a:alpha val="40000"/>
              </a:srgbClr>
            </a:outerShdw>
          </a:effectLst>
        </p:spPr>
      </p:pic>
      <p:sp>
        <p:nvSpPr>
          <p:cNvPr id="6" name="Titre 1">
            <a:extLst>
              <a:ext uri="{FF2B5EF4-FFF2-40B4-BE49-F238E27FC236}">
                <a16:creationId xmlns:a16="http://schemas.microsoft.com/office/drawing/2014/main" id="{82D493FB-016D-47BD-B98C-887877DDB487}"/>
              </a:ext>
            </a:extLst>
          </p:cNvPr>
          <p:cNvSpPr>
            <a:spLocks noGrp="1"/>
          </p:cNvSpPr>
          <p:nvPr>
            <p:ph type="title" hasCustomPrompt="1"/>
          </p:nvPr>
        </p:nvSpPr>
        <p:spPr>
          <a:xfrm>
            <a:off x="3287690" y="2044006"/>
            <a:ext cx="5399167" cy="2769989"/>
          </a:xfrm>
        </p:spPr>
        <p:txBody>
          <a:bodyPr anchor="t" anchorCtr="0"/>
          <a:lstStyle>
            <a:lvl1pPr>
              <a:lnSpc>
                <a:spcPct val="100000"/>
              </a:lnSpc>
              <a:defRPr sz="6000">
                <a:solidFill>
                  <a:schemeClr val="bg1"/>
                </a:solidFill>
              </a:defRPr>
            </a:lvl1pPr>
          </a:lstStyle>
          <a:p>
            <a:r>
              <a:rPr lang="fr-FR" dirty="0"/>
              <a:t>Click to change the </a:t>
            </a:r>
            <a:r>
              <a:rPr lang="fr-FR" dirty="0" err="1"/>
              <a:t>title</a:t>
            </a:r>
            <a:endParaRPr lang="fr-FR" dirty="0"/>
          </a:p>
        </p:txBody>
      </p:sp>
    </p:spTree>
    <p:extLst>
      <p:ext uri="{BB962C8B-B14F-4D97-AF65-F5344CB8AC3E}">
        <p14:creationId xmlns:p14="http://schemas.microsoft.com/office/powerpoint/2010/main" val="806897428"/>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showMasterSp="0" preserve="1" userDrawn="1">
  <p:cSld name="Partie 5">
    <p:bg>
      <p:bgPr>
        <a:solidFill>
          <a:schemeClr val="tx1"/>
        </a:solidFill>
        <a:effectLst/>
      </p:bgPr>
    </p:bg>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BC65FCEB-1FF8-494C-BCED-A6867D3DBB0C}"/>
              </a:ext>
            </a:extLst>
          </p:cNvPr>
          <p:cNvSpPr txBox="1"/>
          <p:nvPr userDrawn="1"/>
        </p:nvSpPr>
        <p:spPr>
          <a:xfrm>
            <a:off x="-905108" y="1905507"/>
            <a:ext cx="1694943" cy="3046860"/>
          </a:xfrm>
          <a:prstGeom prst="rect">
            <a:avLst/>
          </a:prstGeom>
        </p:spPr>
        <p:txBody>
          <a:bodyPr vert="horz" wrap="squar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ctr"/>
            <a:r>
              <a:rPr lang="fr-FR" sz="21999" dirty="0"/>
              <a:t>0</a:t>
            </a:r>
          </a:p>
        </p:txBody>
      </p:sp>
      <p:sp>
        <p:nvSpPr>
          <p:cNvPr id="10" name="Espace réservé du texte 2">
            <a:extLst>
              <a:ext uri="{FF2B5EF4-FFF2-40B4-BE49-F238E27FC236}">
                <a16:creationId xmlns:a16="http://schemas.microsoft.com/office/drawing/2014/main" id="{F9F03104-F936-47E2-91EC-68F3C86837A0}"/>
              </a:ext>
            </a:extLst>
          </p:cNvPr>
          <p:cNvSpPr>
            <a:spLocks noGrp="1"/>
          </p:cNvSpPr>
          <p:nvPr>
            <p:ph type="body" idx="1" hasCustomPrompt="1"/>
          </p:nvPr>
        </p:nvSpPr>
        <p:spPr>
          <a:xfrm>
            <a:off x="701448" y="1905507"/>
            <a:ext cx="1719177" cy="3046988"/>
          </a:xfrm>
        </p:spPr>
        <p:txBody>
          <a:bodyPr wrap="none"/>
          <a:lstStyle>
            <a:lvl1pPr marL="0" indent="0">
              <a:lnSpc>
                <a:spcPct val="90000"/>
              </a:lnSpc>
              <a:buNone/>
              <a:defRPr sz="21999">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dirty="0"/>
              <a:t>0</a:t>
            </a:r>
          </a:p>
        </p:txBody>
      </p:sp>
      <p:pic>
        <p:nvPicPr>
          <p:cNvPr id="3" name="Image 2">
            <a:extLst>
              <a:ext uri="{FF2B5EF4-FFF2-40B4-BE49-F238E27FC236}">
                <a16:creationId xmlns:a16="http://schemas.microsoft.com/office/drawing/2014/main" id="{04CD3A66-74E8-4327-8DF1-D03C4071E36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63982" y="112465"/>
            <a:ext cx="4848532" cy="6858000"/>
          </a:xfrm>
          <a:prstGeom prst="rect">
            <a:avLst/>
          </a:prstGeom>
          <a:effectLst>
            <a:outerShdw blurRad="546100" dist="546100" dir="2700000" algn="ctr" rotWithShape="0">
              <a:srgbClr val="000000">
                <a:alpha val="40000"/>
              </a:srgbClr>
            </a:outerShdw>
          </a:effectLst>
        </p:spPr>
      </p:pic>
      <p:sp>
        <p:nvSpPr>
          <p:cNvPr id="6" name="Titre 1">
            <a:extLst>
              <a:ext uri="{FF2B5EF4-FFF2-40B4-BE49-F238E27FC236}">
                <a16:creationId xmlns:a16="http://schemas.microsoft.com/office/drawing/2014/main" id="{0DA75B2E-525F-4E78-832D-E080F46E4A8F}"/>
              </a:ext>
            </a:extLst>
          </p:cNvPr>
          <p:cNvSpPr>
            <a:spLocks noGrp="1"/>
          </p:cNvSpPr>
          <p:nvPr>
            <p:ph type="title" hasCustomPrompt="1"/>
          </p:nvPr>
        </p:nvSpPr>
        <p:spPr>
          <a:xfrm>
            <a:off x="3287690" y="2044006"/>
            <a:ext cx="5399167" cy="2769989"/>
          </a:xfrm>
        </p:spPr>
        <p:txBody>
          <a:bodyPr anchor="t" anchorCtr="0"/>
          <a:lstStyle>
            <a:lvl1pPr>
              <a:lnSpc>
                <a:spcPct val="100000"/>
              </a:lnSpc>
              <a:defRPr sz="6000">
                <a:solidFill>
                  <a:schemeClr val="bg1"/>
                </a:solidFill>
              </a:defRPr>
            </a:lvl1pPr>
          </a:lstStyle>
          <a:p>
            <a:r>
              <a:rPr lang="fr-FR" dirty="0"/>
              <a:t>Click to change the </a:t>
            </a:r>
            <a:r>
              <a:rPr lang="fr-FR" dirty="0" err="1"/>
              <a:t>title</a:t>
            </a:r>
            <a:endParaRPr lang="fr-FR" dirty="0"/>
          </a:p>
        </p:txBody>
      </p:sp>
    </p:spTree>
    <p:extLst>
      <p:ext uri="{BB962C8B-B14F-4D97-AF65-F5344CB8AC3E}">
        <p14:creationId xmlns:p14="http://schemas.microsoft.com/office/powerpoint/2010/main" val="1410443772"/>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showMasterSp="0" preserve="1" userDrawn="1">
  <p:cSld name="Partie 6">
    <p:bg>
      <p:bgPr>
        <a:solidFill>
          <a:schemeClr val="accent1"/>
        </a:solidFill>
        <a:effectLst/>
      </p:bgPr>
    </p:bg>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18630CB5-6DBB-47AA-9DA2-D82683250FDD}"/>
              </a:ext>
            </a:extLst>
          </p:cNvPr>
          <p:cNvSpPr txBox="1"/>
          <p:nvPr userDrawn="1"/>
        </p:nvSpPr>
        <p:spPr>
          <a:xfrm>
            <a:off x="-905108" y="1905507"/>
            <a:ext cx="1694943" cy="3046860"/>
          </a:xfrm>
          <a:prstGeom prst="rect">
            <a:avLst/>
          </a:prstGeom>
        </p:spPr>
        <p:txBody>
          <a:bodyPr vert="horz" wrap="squar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ctr"/>
            <a:r>
              <a:rPr lang="fr-FR" sz="21999" dirty="0"/>
              <a:t>0</a:t>
            </a:r>
          </a:p>
        </p:txBody>
      </p:sp>
      <p:sp>
        <p:nvSpPr>
          <p:cNvPr id="10" name="Espace réservé du texte 2">
            <a:extLst>
              <a:ext uri="{FF2B5EF4-FFF2-40B4-BE49-F238E27FC236}">
                <a16:creationId xmlns:a16="http://schemas.microsoft.com/office/drawing/2014/main" id="{1ED938F3-DD40-4BD9-80C9-9540D11C450C}"/>
              </a:ext>
            </a:extLst>
          </p:cNvPr>
          <p:cNvSpPr>
            <a:spLocks noGrp="1"/>
          </p:cNvSpPr>
          <p:nvPr>
            <p:ph type="body" idx="1" hasCustomPrompt="1"/>
          </p:nvPr>
        </p:nvSpPr>
        <p:spPr>
          <a:xfrm>
            <a:off x="701448" y="1905507"/>
            <a:ext cx="1719177" cy="3046988"/>
          </a:xfrm>
        </p:spPr>
        <p:txBody>
          <a:bodyPr wrap="none"/>
          <a:lstStyle>
            <a:lvl1pPr marL="0" indent="0">
              <a:lnSpc>
                <a:spcPct val="90000"/>
              </a:lnSpc>
              <a:buNone/>
              <a:defRPr sz="21999">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dirty="0"/>
              <a:t>0</a:t>
            </a:r>
          </a:p>
        </p:txBody>
      </p:sp>
      <p:pic>
        <p:nvPicPr>
          <p:cNvPr id="4" name="Image 3" descr="Une image contenant assis, extérieur&#10;&#10;Description générée automatiquement">
            <a:extLst>
              <a:ext uri="{FF2B5EF4-FFF2-40B4-BE49-F238E27FC236}">
                <a16:creationId xmlns:a16="http://schemas.microsoft.com/office/drawing/2014/main" id="{4E2CC966-5410-4CFD-92AF-B21506A0E2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20136" y="-387425"/>
            <a:ext cx="5357621" cy="7578080"/>
          </a:xfrm>
          <a:prstGeom prst="rect">
            <a:avLst/>
          </a:prstGeom>
          <a:effectLst>
            <a:outerShdw blurRad="546100" dist="546100" dir="2700000" algn="ctr" rotWithShape="0">
              <a:srgbClr val="000000">
                <a:alpha val="40000"/>
              </a:srgbClr>
            </a:outerShdw>
          </a:effectLst>
        </p:spPr>
      </p:pic>
      <p:sp>
        <p:nvSpPr>
          <p:cNvPr id="6" name="Titre 1">
            <a:extLst>
              <a:ext uri="{FF2B5EF4-FFF2-40B4-BE49-F238E27FC236}">
                <a16:creationId xmlns:a16="http://schemas.microsoft.com/office/drawing/2014/main" id="{C5AE9DBB-D7FC-482A-BD92-ABDB20BFEBED}"/>
              </a:ext>
            </a:extLst>
          </p:cNvPr>
          <p:cNvSpPr>
            <a:spLocks noGrp="1"/>
          </p:cNvSpPr>
          <p:nvPr>
            <p:ph type="title" hasCustomPrompt="1"/>
          </p:nvPr>
        </p:nvSpPr>
        <p:spPr>
          <a:xfrm>
            <a:off x="3287690" y="2044006"/>
            <a:ext cx="5399167" cy="2769989"/>
          </a:xfrm>
        </p:spPr>
        <p:txBody>
          <a:bodyPr anchor="t" anchorCtr="0"/>
          <a:lstStyle>
            <a:lvl1pPr>
              <a:lnSpc>
                <a:spcPct val="100000"/>
              </a:lnSpc>
              <a:defRPr sz="6000">
                <a:solidFill>
                  <a:schemeClr val="bg1"/>
                </a:solidFill>
              </a:defRPr>
            </a:lvl1pPr>
          </a:lstStyle>
          <a:p>
            <a:r>
              <a:rPr lang="fr-FR" dirty="0"/>
              <a:t>Click to change the </a:t>
            </a:r>
            <a:r>
              <a:rPr lang="fr-FR" dirty="0" err="1"/>
              <a:t>title</a:t>
            </a:r>
            <a:endParaRPr lang="fr-FR" dirty="0"/>
          </a:p>
        </p:txBody>
      </p:sp>
    </p:spTree>
    <p:extLst>
      <p:ext uri="{BB962C8B-B14F-4D97-AF65-F5344CB8AC3E}">
        <p14:creationId xmlns:p14="http://schemas.microsoft.com/office/powerpoint/2010/main" val="3148184876"/>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showMasterSp="0" preserve="1" userDrawn="1">
  <p:cSld name="Partie 7">
    <p:bg>
      <p:bgPr>
        <a:solidFill>
          <a:schemeClr val="tx2"/>
        </a:solidFill>
        <a:effectLst/>
      </p:bgPr>
    </p:bg>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18630CB5-6DBB-47AA-9DA2-D82683250FDD}"/>
              </a:ext>
            </a:extLst>
          </p:cNvPr>
          <p:cNvSpPr txBox="1"/>
          <p:nvPr userDrawn="1"/>
        </p:nvSpPr>
        <p:spPr>
          <a:xfrm>
            <a:off x="-905108" y="1905507"/>
            <a:ext cx="1694943" cy="3046860"/>
          </a:xfrm>
          <a:prstGeom prst="rect">
            <a:avLst/>
          </a:prstGeom>
        </p:spPr>
        <p:txBody>
          <a:bodyPr vert="horz" wrap="squar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ctr"/>
            <a:r>
              <a:rPr lang="fr-FR" sz="21999" dirty="0"/>
              <a:t>0</a:t>
            </a:r>
          </a:p>
        </p:txBody>
      </p:sp>
      <p:sp>
        <p:nvSpPr>
          <p:cNvPr id="10" name="Espace réservé du texte 2">
            <a:extLst>
              <a:ext uri="{FF2B5EF4-FFF2-40B4-BE49-F238E27FC236}">
                <a16:creationId xmlns:a16="http://schemas.microsoft.com/office/drawing/2014/main" id="{1ED938F3-DD40-4BD9-80C9-9540D11C450C}"/>
              </a:ext>
            </a:extLst>
          </p:cNvPr>
          <p:cNvSpPr>
            <a:spLocks noGrp="1"/>
          </p:cNvSpPr>
          <p:nvPr>
            <p:ph type="body" idx="1" hasCustomPrompt="1"/>
          </p:nvPr>
        </p:nvSpPr>
        <p:spPr>
          <a:xfrm>
            <a:off x="701448" y="1905507"/>
            <a:ext cx="1719177" cy="3046988"/>
          </a:xfrm>
        </p:spPr>
        <p:txBody>
          <a:bodyPr wrap="none"/>
          <a:lstStyle>
            <a:lvl1pPr marL="0" indent="0">
              <a:lnSpc>
                <a:spcPct val="90000"/>
              </a:lnSpc>
              <a:buNone/>
              <a:defRPr sz="21999">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dirty="0"/>
              <a:t>0</a:t>
            </a:r>
          </a:p>
        </p:txBody>
      </p:sp>
      <p:pic>
        <p:nvPicPr>
          <p:cNvPr id="3" name="Image 2" descr="Une image contenant accessoire, parapluie, très coloré, ouvrir&#10;&#10;Description générée automatiquement">
            <a:extLst>
              <a:ext uri="{FF2B5EF4-FFF2-40B4-BE49-F238E27FC236}">
                <a16:creationId xmlns:a16="http://schemas.microsoft.com/office/drawing/2014/main" id="{06B1B0BD-2738-4DC4-B820-D510A82919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6600056" y="-1"/>
            <a:ext cx="6858000" cy="6858000"/>
          </a:xfrm>
          <a:prstGeom prst="rect">
            <a:avLst/>
          </a:prstGeom>
          <a:effectLst>
            <a:outerShdw blurRad="558800" dist="546100" dir="2700000" algn="ctr" rotWithShape="0">
              <a:srgbClr val="000000">
                <a:alpha val="22000"/>
              </a:srgbClr>
            </a:outerShdw>
          </a:effectLst>
        </p:spPr>
      </p:pic>
      <p:sp>
        <p:nvSpPr>
          <p:cNvPr id="6" name="Titre 1">
            <a:extLst>
              <a:ext uri="{FF2B5EF4-FFF2-40B4-BE49-F238E27FC236}">
                <a16:creationId xmlns:a16="http://schemas.microsoft.com/office/drawing/2014/main" id="{351A8083-FF6F-4D8C-8102-3F65EA86FAF1}"/>
              </a:ext>
            </a:extLst>
          </p:cNvPr>
          <p:cNvSpPr>
            <a:spLocks noGrp="1"/>
          </p:cNvSpPr>
          <p:nvPr>
            <p:ph type="title" hasCustomPrompt="1"/>
          </p:nvPr>
        </p:nvSpPr>
        <p:spPr>
          <a:xfrm>
            <a:off x="3287690" y="2044006"/>
            <a:ext cx="5399167" cy="2769989"/>
          </a:xfrm>
        </p:spPr>
        <p:txBody>
          <a:bodyPr anchor="t" anchorCtr="0"/>
          <a:lstStyle>
            <a:lvl1pPr>
              <a:lnSpc>
                <a:spcPct val="100000"/>
              </a:lnSpc>
              <a:defRPr sz="6000">
                <a:solidFill>
                  <a:schemeClr val="bg1"/>
                </a:solidFill>
              </a:defRPr>
            </a:lvl1pPr>
          </a:lstStyle>
          <a:p>
            <a:r>
              <a:rPr lang="fr-FR" dirty="0"/>
              <a:t>Click to change the </a:t>
            </a:r>
            <a:r>
              <a:rPr lang="fr-FR" dirty="0" err="1"/>
              <a:t>title</a:t>
            </a:r>
            <a:endParaRPr lang="fr-FR" dirty="0"/>
          </a:p>
        </p:txBody>
      </p:sp>
    </p:spTree>
    <p:extLst>
      <p:ext uri="{BB962C8B-B14F-4D97-AF65-F5344CB8AC3E}">
        <p14:creationId xmlns:p14="http://schemas.microsoft.com/office/powerpoint/2010/main" val="1774090230"/>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preserve="1" userDrawn="1">
  <p:cSld name="Partie 8">
    <p:bg>
      <p:bgPr>
        <a:solidFill>
          <a:schemeClr val="tx1"/>
        </a:solidFill>
        <a:effectLst/>
      </p:bgPr>
    </p:bg>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18630CB5-6DBB-47AA-9DA2-D82683250FDD}"/>
              </a:ext>
            </a:extLst>
          </p:cNvPr>
          <p:cNvSpPr txBox="1"/>
          <p:nvPr userDrawn="1"/>
        </p:nvSpPr>
        <p:spPr>
          <a:xfrm>
            <a:off x="-905108" y="1905507"/>
            <a:ext cx="1694943" cy="3046860"/>
          </a:xfrm>
          <a:prstGeom prst="rect">
            <a:avLst/>
          </a:prstGeom>
        </p:spPr>
        <p:txBody>
          <a:bodyPr vert="horz" wrap="squar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ctr"/>
            <a:r>
              <a:rPr lang="fr-FR" sz="21999" dirty="0"/>
              <a:t>0</a:t>
            </a:r>
          </a:p>
        </p:txBody>
      </p:sp>
      <p:sp>
        <p:nvSpPr>
          <p:cNvPr id="10" name="Espace réservé du texte 2">
            <a:extLst>
              <a:ext uri="{FF2B5EF4-FFF2-40B4-BE49-F238E27FC236}">
                <a16:creationId xmlns:a16="http://schemas.microsoft.com/office/drawing/2014/main" id="{1ED938F3-DD40-4BD9-80C9-9540D11C450C}"/>
              </a:ext>
            </a:extLst>
          </p:cNvPr>
          <p:cNvSpPr>
            <a:spLocks noGrp="1"/>
          </p:cNvSpPr>
          <p:nvPr>
            <p:ph type="body" idx="1" hasCustomPrompt="1"/>
          </p:nvPr>
        </p:nvSpPr>
        <p:spPr>
          <a:xfrm>
            <a:off x="701448" y="1905507"/>
            <a:ext cx="1719177" cy="3046988"/>
          </a:xfrm>
        </p:spPr>
        <p:txBody>
          <a:bodyPr wrap="none"/>
          <a:lstStyle>
            <a:lvl1pPr marL="0" indent="0">
              <a:lnSpc>
                <a:spcPct val="90000"/>
              </a:lnSpc>
              <a:buNone/>
              <a:defRPr sz="21999">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dirty="0"/>
              <a:t>0</a:t>
            </a:r>
          </a:p>
        </p:txBody>
      </p:sp>
      <p:pic>
        <p:nvPicPr>
          <p:cNvPr id="11" name="Image 10">
            <a:extLst>
              <a:ext uri="{FF2B5EF4-FFF2-40B4-BE49-F238E27FC236}">
                <a16:creationId xmlns:a16="http://schemas.microsoft.com/office/drawing/2014/main" id="{0C478A40-E332-4ED0-B0F4-58BB21CD44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04113" y="1"/>
            <a:ext cx="5784636" cy="8182071"/>
          </a:xfrm>
          <a:prstGeom prst="rect">
            <a:avLst/>
          </a:prstGeom>
        </p:spPr>
      </p:pic>
      <p:sp>
        <p:nvSpPr>
          <p:cNvPr id="6" name="Titre 1">
            <a:extLst>
              <a:ext uri="{FF2B5EF4-FFF2-40B4-BE49-F238E27FC236}">
                <a16:creationId xmlns:a16="http://schemas.microsoft.com/office/drawing/2014/main" id="{88A9FCC3-CF96-4A8B-833A-E9D00E34277D}"/>
              </a:ext>
            </a:extLst>
          </p:cNvPr>
          <p:cNvSpPr>
            <a:spLocks noGrp="1"/>
          </p:cNvSpPr>
          <p:nvPr>
            <p:ph type="title" hasCustomPrompt="1"/>
          </p:nvPr>
        </p:nvSpPr>
        <p:spPr>
          <a:xfrm>
            <a:off x="3287690" y="2044006"/>
            <a:ext cx="5399167" cy="2769989"/>
          </a:xfrm>
        </p:spPr>
        <p:txBody>
          <a:bodyPr anchor="t" anchorCtr="0"/>
          <a:lstStyle>
            <a:lvl1pPr>
              <a:lnSpc>
                <a:spcPct val="100000"/>
              </a:lnSpc>
              <a:defRPr sz="6000">
                <a:solidFill>
                  <a:schemeClr val="bg1"/>
                </a:solidFill>
              </a:defRPr>
            </a:lvl1pPr>
          </a:lstStyle>
          <a:p>
            <a:r>
              <a:rPr lang="fr-FR" dirty="0"/>
              <a:t>Click to change the </a:t>
            </a:r>
            <a:r>
              <a:rPr lang="fr-FR" dirty="0" err="1"/>
              <a:t>title</a:t>
            </a:r>
            <a:endParaRPr lang="fr-FR" dirty="0"/>
          </a:p>
        </p:txBody>
      </p:sp>
    </p:spTree>
    <p:extLst>
      <p:ext uri="{BB962C8B-B14F-4D97-AF65-F5344CB8AC3E}">
        <p14:creationId xmlns:p14="http://schemas.microsoft.com/office/powerpoint/2010/main" val="29072418"/>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preserve="1" userDrawn="1">
  <p:cSld name="Chapitres bleu clair">
    <p:bg>
      <p:bgPr>
        <a:solidFill>
          <a:schemeClr val="accent6">
            <a:lumMod val="90000"/>
          </a:schemeClr>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E3FCC1C-CDB7-4E52-AAA2-3D75C6841A57}"/>
              </a:ext>
            </a:extLst>
          </p:cNvPr>
          <p:cNvSpPr/>
          <p:nvPr userDrawn="1"/>
        </p:nvSpPr>
        <p:spPr>
          <a:xfrm>
            <a:off x="0" y="0"/>
            <a:ext cx="3791744" cy="68580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dirty="0"/>
          </a:p>
        </p:txBody>
      </p:sp>
      <p:sp>
        <p:nvSpPr>
          <p:cNvPr id="22" name="Titre 1">
            <a:extLst>
              <a:ext uri="{FF2B5EF4-FFF2-40B4-BE49-F238E27FC236}">
                <a16:creationId xmlns:a16="http://schemas.microsoft.com/office/drawing/2014/main" id="{B423639D-4B26-48E8-B49A-088B0F6C5BF0}"/>
              </a:ext>
            </a:extLst>
          </p:cNvPr>
          <p:cNvSpPr>
            <a:spLocks noGrp="1"/>
          </p:cNvSpPr>
          <p:nvPr>
            <p:ph type="title" hasCustomPrompt="1"/>
          </p:nvPr>
        </p:nvSpPr>
        <p:spPr>
          <a:xfrm>
            <a:off x="4696852" y="1953377"/>
            <a:ext cx="5503605" cy="1846659"/>
          </a:xfrm>
        </p:spPr>
        <p:txBody>
          <a:bodyPr anchor="t"/>
          <a:lstStyle>
            <a:lvl1pPr algn="l">
              <a:lnSpc>
                <a:spcPct val="100000"/>
              </a:lnSpc>
              <a:defRPr sz="6000">
                <a:solidFill>
                  <a:schemeClr val="tx2"/>
                </a:solidFill>
              </a:defRPr>
            </a:lvl1pPr>
          </a:lstStyle>
          <a:p>
            <a:r>
              <a:rPr lang="fr-FR" dirty="0"/>
              <a:t>Change the </a:t>
            </a:r>
            <a:r>
              <a:rPr lang="fr-FR" dirty="0" err="1"/>
              <a:t>title</a:t>
            </a:r>
            <a:endParaRPr lang="fr-FR" dirty="0"/>
          </a:p>
        </p:txBody>
      </p:sp>
      <p:sp>
        <p:nvSpPr>
          <p:cNvPr id="23" name="ZoneTexte 22">
            <a:extLst>
              <a:ext uri="{FF2B5EF4-FFF2-40B4-BE49-F238E27FC236}">
                <a16:creationId xmlns:a16="http://schemas.microsoft.com/office/drawing/2014/main" id="{4C93027A-14FE-4E6E-9908-8D599D2C15CF}"/>
              </a:ext>
            </a:extLst>
          </p:cNvPr>
          <p:cNvSpPr txBox="1"/>
          <p:nvPr userDrawn="1"/>
        </p:nvSpPr>
        <p:spPr>
          <a:xfrm>
            <a:off x="-905108" y="1905507"/>
            <a:ext cx="1694943" cy="3046860"/>
          </a:xfrm>
          <a:prstGeom prst="rect">
            <a:avLst/>
          </a:prstGeom>
        </p:spPr>
        <p:txBody>
          <a:bodyPr vert="horz" wrap="squar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ctr"/>
            <a:r>
              <a:rPr lang="fr-FR" sz="21999" dirty="0"/>
              <a:t>0</a:t>
            </a:r>
          </a:p>
        </p:txBody>
      </p:sp>
      <p:sp>
        <p:nvSpPr>
          <p:cNvPr id="24" name="Espace réservé du texte 2">
            <a:extLst>
              <a:ext uri="{FF2B5EF4-FFF2-40B4-BE49-F238E27FC236}">
                <a16:creationId xmlns:a16="http://schemas.microsoft.com/office/drawing/2014/main" id="{AE6871A6-FD0E-4D8A-AA01-A6DDABCC263C}"/>
              </a:ext>
            </a:extLst>
          </p:cNvPr>
          <p:cNvSpPr>
            <a:spLocks noGrp="1"/>
          </p:cNvSpPr>
          <p:nvPr>
            <p:ph type="body" idx="1" hasCustomPrompt="1"/>
          </p:nvPr>
        </p:nvSpPr>
        <p:spPr>
          <a:xfrm>
            <a:off x="701448" y="1905507"/>
            <a:ext cx="1719177" cy="3046988"/>
          </a:xfrm>
        </p:spPr>
        <p:txBody>
          <a:bodyPr wrap="none"/>
          <a:lstStyle>
            <a:lvl1pPr marL="0" indent="0">
              <a:lnSpc>
                <a:spcPct val="90000"/>
              </a:lnSpc>
              <a:buNone/>
              <a:defRPr sz="21999">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dirty="0"/>
              <a:t>0</a:t>
            </a:r>
          </a:p>
        </p:txBody>
      </p:sp>
    </p:spTree>
    <p:extLst>
      <p:ext uri="{BB962C8B-B14F-4D97-AF65-F5344CB8AC3E}">
        <p14:creationId xmlns:p14="http://schemas.microsoft.com/office/powerpoint/2010/main" val="4041260112"/>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showMasterSp="0" preserve="1" userDrawn="1">
  <p:cSld name="Chapitres bleu fonce">
    <p:bg>
      <p:bgPr>
        <a:solidFill>
          <a:schemeClr val="accent6">
            <a:lumMod val="90000"/>
          </a:schemeClr>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E3FCC1C-CDB7-4E52-AAA2-3D75C6841A57}"/>
              </a:ext>
            </a:extLst>
          </p:cNvPr>
          <p:cNvSpPr/>
          <p:nvPr userDrawn="1"/>
        </p:nvSpPr>
        <p:spPr>
          <a:xfrm>
            <a:off x="0" y="0"/>
            <a:ext cx="3791744"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9" name="ZoneTexte 8">
            <a:extLst>
              <a:ext uri="{FF2B5EF4-FFF2-40B4-BE49-F238E27FC236}">
                <a16:creationId xmlns:a16="http://schemas.microsoft.com/office/drawing/2014/main" id="{ACCDB7C6-253E-497A-89F1-B40E92216E06}"/>
              </a:ext>
            </a:extLst>
          </p:cNvPr>
          <p:cNvSpPr txBox="1"/>
          <p:nvPr userDrawn="1"/>
        </p:nvSpPr>
        <p:spPr>
          <a:xfrm>
            <a:off x="-905108" y="1905507"/>
            <a:ext cx="1694943" cy="3046860"/>
          </a:xfrm>
          <a:prstGeom prst="rect">
            <a:avLst/>
          </a:prstGeom>
        </p:spPr>
        <p:txBody>
          <a:bodyPr vert="horz" wrap="squar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ctr"/>
            <a:r>
              <a:rPr lang="fr-FR" sz="21999" dirty="0"/>
              <a:t>0</a:t>
            </a:r>
          </a:p>
        </p:txBody>
      </p:sp>
      <p:sp>
        <p:nvSpPr>
          <p:cNvPr id="10" name="Espace réservé du texte 2">
            <a:extLst>
              <a:ext uri="{FF2B5EF4-FFF2-40B4-BE49-F238E27FC236}">
                <a16:creationId xmlns:a16="http://schemas.microsoft.com/office/drawing/2014/main" id="{7949A507-6F53-4267-857F-508188E3C991}"/>
              </a:ext>
            </a:extLst>
          </p:cNvPr>
          <p:cNvSpPr>
            <a:spLocks noGrp="1"/>
          </p:cNvSpPr>
          <p:nvPr>
            <p:ph type="body" idx="1" hasCustomPrompt="1"/>
          </p:nvPr>
        </p:nvSpPr>
        <p:spPr>
          <a:xfrm>
            <a:off x="701448" y="1905507"/>
            <a:ext cx="1719177" cy="3046988"/>
          </a:xfrm>
        </p:spPr>
        <p:txBody>
          <a:bodyPr wrap="none"/>
          <a:lstStyle>
            <a:lvl1pPr marL="0" indent="0">
              <a:lnSpc>
                <a:spcPct val="90000"/>
              </a:lnSpc>
              <a:buNone/>
              <a:defRPr sz="21999">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dirty="0"/>
              <a:t>0</a:t>
            </a:r>
          </a:p>
        </p:txBody>
      </p:sp>
      <p:sp>
        <p:nvSpPr>
          <p:cNvPr id="7" name="Titre 1">
            <a:extLst>
              <a:ext uri="{FF2B5EF4-FFF2-40B4-BE49-F238E27FC236}">
                <a16:creationId xmlns:a16="http://schemas.microsoft.com/office/drawing/2014/main" id="{0FBD80BF-189B-42BA-8297-EA5D530FA780}"/>
              </a:ext>
            </a:extLst>
          </p:cNvPr>
          <p:cNvSpPr>
            <a:spLocks noGrp="1"/>
          </p:cNvSpPr>
          <p:nvPr>
            <p:ph type="title" hasCustomPrompt="1"/>
          </p:nvPr>
        </p:nvSpPr>
        <p:spPr>
          <a:xfrm>
            <a:off x="4696852" y="1953377"/>
            <a:ext cx="5503605" cy="1846659"/>
          </a:xfrm>
        </p:spPr>
        <p:txBody>
          <a:bodyPr anchor="t"/>
          <a:lstStyle>
            <a:lvl1pPr algn="l">
              <a:lnSpc>
                <a:spcPct val="100000"/>
              </a:lnSpc>
              <a:defRPr sz="6000">
                <a:solidFill>
                  <a:schemeClr val="tx1"/>
                </a:solidFill>
              </a:defRPr>
            </a:lvl1pPr>
          </a:lstStyle>
          <a:p>
            <a:r>
              <a:rPr lang="fr-FR" dirty="0"/>
              <a:t>Change the </a:t>
            </a:r>
            <a:r>
              <a:rPr lang="fr-FR" dirty="0" err="1"/>
              <a:t>title</a:t>
            </a:r>
            <a:endParaRPr lang="fr-FR" dirty="0"/>
          </a:p>
        </p:txBody>
      </p:sp>
    </p:spTree>
    <p:extLst>
      <p:ext uri="{BB962C8B-B14F-4D97-AF65-F5344CB8AC3E}">
        <p14:creationId xmlns:p14="http://schemas.microsoft.com/office/powerpoint/2010/main" val="4148717834"/>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showMasterSp="0" preserve="1" userDrawn="1">
  <p:cSld name="Chapitres orange">
    <p:bg>
      <p:bgPr>
        <a:solidFill>
          <a:schemeClr val="accent6">
            <a:lumMod val="90000"/>
          </a:schemeClr>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E3FCC1C-CDB7-4E52-AAA2-3D75C6841A57}"/>
              </a:ext>
            </a:extLst>
          </p:cNvPr>
          <p:cNvSpPr/>
          <p:nvPr userDrawn="1"/>
        </p:nvSpPr>
        <p:spPr>
          <a:xfrm>
            <a:off x="0" y="0"/>
            <a:ext cx="3791744" cy="6858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10" name="ZoneTexte 9">
            <a:extLst>
              <a:ext uri="{FF2B5EF4-FFF2-40B4-BE49-F238E27FC236}">
                <a16:creationId xmlns:a16="http://schemas.microsoft.com/office/drawing/2014/main" id="{3CC39DD4-DBEF-4F18-A313-379CC09850B9}"/>
              </a:ext>
            </a:extLst>
          </p:cNvPr>
          <p:cNvSpPr txBox="1"/>
          <p:nvPr userDrawn="1"/>
        </p:nvSpPr>
        <p:spPr>
          <a:xfrm>
            <a:off x="-905108" y="1905507"/>
            <a:ext cx="1694943" cy="3046860"/>
          </a:xfrm>
          <a:prstGeom prst="rect">
            <a:avLst/>
          </a:prstGeom>
        </p:spPr>
        <p:txBody>
          <a:bodyPr vert="horz" wrap="squar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ctr"/>
            <a:r>
              <a:rPr lang="fr-FR" sz="21999" dirty="0"/>
              <a:t>0</a:t>
            </a:r>
          </a:p>
        </p:txBody>
      </p:sp>
      <p:sp>
        <p:nvSpPr>
          <p:cNvPr id="11" name="Espace réservé du texte 2">
            <a:extLst>
              <a:ext uri="{FF2B5EF4-FFF2-40B4-BE49-F238E27FC236}">
                <a16:creationId xmlns:a16="http://schemas.microsoft.com/office/drawing/2014/main" id="{C80F5C65-EDBE-4621-906D-A496788FBAA6}"/>
              </a:ext>
            </a:extLst>
          </p:cNvPr>
          <p:cNvSpPr>
            <a:spLocks noGrp="1"/>
          </p:cNvSpPr>
          <p:nvPr>
            <p:ph type="body" idx="1" hasCustomPrompt="1"/>
          </p:nvPr>
        </p:nvSpPr>
        <p:spPr>
          <a:xfrm>
            <a:off x="701448" y="1905507"/>
            <a:ext cx="1719177" cy="3046988"/>
          </a:xfrm>
        </p:spPr>
        <p:txBody>
          <a:bodyPr wrap="none"/>
          <a:lstStyle>
            <a:lvl1pPr marL="0" indent="0">
              <a:lnSpc>
                <a:spcPct val="90000"/>
              </a:lnSpc>
              <a:buNone/>
              <a:defRPr sz="21999">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dirty="0"/>
              <a:t>0</a:t>
            </a:r>
          </a:p>
        </p:txBody>
      </p:sp>
      <p:sp>
        <p:nvSpPr>
          <p:cNvPr id="6" name="Titre 1">
            <a:extLst>
              <a:ext uri="{FF2B5EF4-FFF2-40B4-BE49-F238E27FC236}">
                <a16:creationId xmlns:a16="http://schemas.microsoft.com/office/drawing/2014/main" id="{E397FBB2-1C88-4D85-81DF-52126959EF3E}"/>
              </a:ext>
            </a:extLst>
          </p:cNvPr>
          <p:cNvSpPr>
            <a:spLocks noGrp="1"/>
          </p:cNvSpPr>
          <p:nvPr>
            <p:ph type="title" hasCustomPrompt="1"/>
          </p:nvPr>
        </p:nvSpPr>
        <p:spPr>
          <a:xfrm>
            <a:off x="4696852" y="1953377"/>
            <a:ext cx="5503605" cy="1846659"/>
          </a:xfrm>
        </p:spPr>
        <p:txBody>
          <a:bodyPr anchor="t"/>
          <a:lstStyle>
            <a:lvl1pPr algn="l">
              <a:lnSpc>
                <a:spcPct val="100000"/>
              </a:lnSpc>
              <a:defRPr sz="6000">
                <a:solidFill>
                  <a:schemeClr val="accent1"/>
                </a:solidFill>
              </a:defRPr>
            </a:lvl1pPr>
          </a:lstStyle>
          <a:p>
            <a:r>
              <a:rPr lang="fr-FR" dirty="0"/>
              <a:t>Change the </a:t>
            </a:r>
            <a:r>
              <a:rPr lang="fr-FR" dirty="0" err="1"/>
              <a:t>title</a:t>
            </a:r>
            <a:endParaRPr lang="fr-FR" dirty="0"/>
          </a:p>
        </p:txBody>
      </p:sp>
    </p:spTree>
    <p:extLst>
      <p:ext uri="{BB962C8B-B14F-4D97-AF65-F5344CB8AC3E}">
        <p14:creationId xmlns:p14="http://schemas.microsoft.com/office/powerpoint/2010/main" val="27491712"/>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showMasterSp="0" preserve="1" userDrawn="1">
  <p:cSld name="Fond bleu libre">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lvl1pPr>
              <a:defRPr>
                <a:solidFill>
                  <a:schemeClr val="bg1"/>
                </a:solidFill>
              </a:defRPr>
            </a:lvl1pPr>
          </a:lstStyle>
          <a:p>
            <a:r>
              <a:rPr lang="en-US"/>
              <a:t>Confidentiality level |  MM/DD/YYYY  |  Speaker</a:t>
            </a:r>
            <a:endParaRPr lang="fr-FR" dirty="0"/>
          </a:p>
        </p:txBody>
      </p:sp>
      <p:sp>
        <p:nvSpPr>
          <p:cNvPr id="4" name="Espace réservé du numéro de diapositive 3"/>
          <p:cNvSpPr>
            <a:spLocks noGrp="1"/>
          </p:cNvSpPr>
          <p:nvPr>
            <p:ph type="sldNum" sz="quarter" idx="11"/>
          </p:nvPr>
        </p:nvSpPr>
        <p:spPr/>
        <p:txBody>
          <a:bodyPr/>
          <a:lstStyle>
            <a:lvl1pPr algn="l">
              <a:defRPr/>
            </a:lvl1pPr>
          </a:lstStyle>
          <a:p>
            <a:fld id="{72F7D735-2684-4015-BC38-8C62B24B466E}" type="slidenum">
              <a:rPr lang="fr-FR" smtClean="0"/>
              <a:pPr/>
              <a:t>‹N°›</a:t>
            </a:fld>
            <a:endParaRPr lang="fr-FR" dirty="0"/>
          </a:p>
        </p:txBody>
      </p:sp>
      <p:pic>
        <p:nvPicPr>
          <p:cNvPr id="5" name="Image 4" descr="Une image contenant dessin&#10;&#10;Description générée automatiquement">
            <a:extLst>
              <a:ext uri="{FF2B5EF4-FFF2-40B4-BE49-F238E27FC236}">
                <a16:creationId xmlns:a16="http://schemas.microsoft.com/office/drawing/2014/main" id="{CD1D148A-4D3A-4FF9-9576-BF01262C5E0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766" y="6172803"/>
            <a:ext cx="1230021" cy="792088"/>
          </a:xfrm>
          <a:prstGeom prst="rect">
            <a:avLst/>
          </a:prstGeom>
        </p:spPr>
      </p:pic>
    </p:spTree>
    <p:extLst>
      <p:ext uri="{BB962C8B-B14F-4D97-AF65-F5344CB8AC3E}">
        <p14:creationId xmlns:p14="http://schemas.microsoft.com/office/powerpoint/2010/main" val="27731969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e + Visuel 2/3 à gauche">
    <p:spTree>
      <p:nvGrpSpPr>
        <p:cNvPr id="1" name=""/>
        <p:cNvGrpSpPr/>
        <p:nvPr/>
      </p:nvGrpSpPr>
      <p:grpSpPr>
        <a:xfrm>
          <a:off x="0" y="0"/>
          <a:ext cx="0" cy="0"/>
          <a:chOff x="0" y="0"/>
          <a:chExt cx="0" cy="0"/>
        </a:xfrm>
      </p:grpSpPr>
      <p:sp>
        <p:nvSpPr>
          <p:cNvPr id="4" name="Espace réservé pour une image  3"/>
          <p:cNvSpPr>
            <a:spLocks noGrp="1"/>
          </p:cNvSpPr>
          <p:nvPr>
            <p:ph type="pic" sz="quarter" idx="14"/>
          </p:nvPr>
        </p:nvSpPr>
        <p:spPr>
          <a:xfrm>
            <a:off x="0" y="598170"/>
            <a:ext cx="7380000" cy="6264000"/>
          </a:xfrm>
          <a:solidFill>
            <a:schemeClr val="bg2"/>
          </a:solidFill>
        </p:spPr>
        <p:txBody>
          <a:bodyPr anchor="ctr">
            <a:noAutofit/>
          </a:bodyPr>
          <a:lstStyle>
            <a:lvl1pPr algn="ctr">
              <a:defRPr sz="1200" b="0">
                <a:solidFill>
                  <a:schemeClr val="tx1"/>
                </a:solidFill>
              </a:defRPr>
            </a:lvl1pPr>
          </a:lstStyle>
          <a:p>
            <a:r>
              <a:rPr lang="fr-FR"/>
              <a:t>Faire glisser l'image vers l'espace réservé ou cliquer sur l'icône pour l'ajouter</a:t>
            </a:r>
          </a:p>
        </p:txBody>
      </p:sp>
      <p:sp>
        <p:nvSpPr>
          <p:cNvPr id="2" name="Titre 1"/>
          <p:cNvSpPr>
            <a:spLocks noGrp="1"/>
          </p:cNvSpPr>
          <p:nvPr>
            <p:ph type="title"/>
          </p:nvPr>
        </p:nvSpPr>
        <p:spPr/>
        <p:txBody>
          <a:bodyPr/>
          <a:lstStyle/>
          <a:p>
            <a:r>
              <a:rPr lang="fr-FR"/>
              <a:t>Cliquez et modifiez le titre</a:t>
            </a:r>
          </a:p>
        </p:txBody>
      </p:sp>
      <p:sp>
        <p:nvSpPr>
          <p:cNvPr id="5" name="Espace réservé du pied de page 4"/>
          <p:cNvSpPr>
            <a:spLocks noGrp="1"/>
          </p:cNvSpPr>
          <p:nvPr>
            <p:ph type="ftr" sz="quarter" idx="11"/>
          </p:nvPr>
        </p:nvSpPr>
        <p:spPr/>
        <p:txBody>
          <a:bodyPr/>
          <a:lstStyle>
            <a:lvl1pPr>
              <a:defRPr>
                <a:solidFill>
                  <a:schemeClr val="bg1"/>
                </a:solidFill>
              </a:defRPr>
            </a:lvl1pPr>
          </a:lstStyle>
          <a:p>
            <a:endParaRPr lang="fr-FR"/>
          </a:p>
        </p:txBody>
      </p:sp>
      <p:sp>
        <p:nvSpPr>
          <p:cNvPr id="6" name="Espace réservé du texte 7"/>
          <p:cNvSpPr>
            <a:spLocks noGrp="1"/>
          </p:cNvSpPr>
          <p:nvPr>
            <p:ph type="body" sz="quarter" idx="12" hasCustomPrompt="1"/>
          </p:nvPr>
        </p:nvSpPr>
        <p:spPr>
          <a:xfrm>
            <a:off x="7968208" y="1376772"/>
            <a:ext cx="3528392" cy="3155223"/>
          </a:xfrm>
        </p:spPr>
        <p:txBody>
          <a:bodyPr/>
          <a:lstStyle>
            <a:lvl1pPr>
              <a:defRPr/>
            </a:lvl1pPr>
            <a:lvl2pPr>
              <a:lnSpc>
                <a:spcPct val="120000"/>
              </a:lnSpc>
              <a:defRPr/>
            </a:lvl2pPr>
            <a:lvl3pPr>
              <a:lnSpc>
                <a:spcPct val="120000"/>
              </a:lnSpc>
              <a:defRPr/>
            </a:lvl3pPr>
            <a:lvl4pPr>
              <a:lnSpc>
                <a:spcPct val="120000"/>
              </a:lnSpc>
              <a:defRPr/>
            </a:lvl4pPr>
            <a:lvl5pPr>
              <a:lnSpc>
                <a:spcPct val="120000"/>
              </a:lnSpc>
              <a:defRPr/>
            </a:lvl5pPr>
            <a:lvl6pPr>
              <a:lnSpc>
                <a:spcPct val="120000"/>
              </a:lnSpc>
              <a:defRPr/>
            </a:lvl6pPr>
          </a:lstStyle>
          <a:p>
            <a:r>
              <a:rPr lang="fr-FR"/>
              <a:t>Titre de premier niveau</a:t>
            </a:r>
          </a:p>
          <a:p>
            <a:pPr lvl="1"/>
            <a:r>
              <a:rPr lang="fr-FR"/>
              <a:t>Titre de niveau 2</a:t>
            </a:r>
          </a:p>
          <a:p>
            <a:pPr lvl="2"/>
            <a:r>
              <a:rPr lang="fr-FR"/>
              <a:t>Introduction, texte courant, </a:t>
            </a:r>
            <a:r>
              <a:rPr lang="fr-FR" u="sng"/>
              <a:t>niveau</a:t>
            </a:r>
            <a:r>
              <a:rPr lang="fr-FR"/>
              <a:t> 3</a:t>
            </a:r>
          </a:p>
          <a:p>
            <a:pPr lvl="3"/>
            <a:r>
              <a:rPr lang="fr-FR"/>
              <a:t>Liste à puces, énumération, niveau 4</a:t>
            </a:r>
          </a:p>
          <a:p>
            <a:pPr lvl="4"/>
            <a:r>
              <a:rPr lang="fr-FR"/>
              <a:t>Liste à puces, énumération, niveau 5</a:t>
            </a:r>
          </a:p>
          <a:p>
            <a:pPr lvl="5"/>
            <a:r>
              <a:rPr lang="fr-FR"/>
              <a:t>Liste à puces, énumération, niveau 6</a:t>
            </a:r>
          </a:p>
        </p:txBody>
      </p:sp>
      <p:sp>
        <p:nvSpPr>
          <p:cNvPr id="8" name="Espace réservé du numéro de diapositive 7"/>
          <p:cNvSpPr>
            <a:spLocks noGrp="1"/>
          </p:cNvSpPr>
          <p:nvPr>
            <p:ph type="sldNum" sz="quarter" idx="15"/>
          </p:nvPr>
        </p:nvSpPr>
        <p:spPr/>
        <p:txBody>
          <a:bodyPr/>
          <a:lstStyle>
            <a:lvl1pPr algn="l">
              <a:defRPr/>
            </a:lvl1pPr>
          </a:lstStyle>
          <a:p>
            <a:fld id="{72F7D735-2684-4015-BC38-8C62B24B466E}" type="slidenum">
              <a:rPr lang="fr-FR" smtClean="0"/>
              <a:pPr/>
              <a:t>‹N°›</a:t>
            </a:fld>
            <a:endParaRPr lang="fr-FR"/>
          </a:p>
        </p:txBody>
      </p:sp>
    </p:spTree>
    <p:extLst>
      <p:ext uri="{BB962C8B-B14F-4D97-AF65-F5344CB8AC3E}">
        <p14:creationId xmlns:p14="http://schemas.microsoft.com/office/powerpoint/2010/main" val="3865894081"/>
      </p:ext>
    </p:extLst>
  </p:cSld>
  <p:clrMapOvr>
    <a:masterClrMapping/>
  </p:clrMapOvr>
  <p:transition>
    <p:fade/>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showMasterSp="0" preserve="1" userDrawn="1">
  <p:cSld name="Disposition personnalisée">
    <p:bg>
      <p:bgPr>
        <a:solidFill>
          <a:schemeClr val="accent1"/>
        </a:solidFill>
        <a:effectLst/>
      </p:bgPr>
    </p:bg>
    <p:spTree>
      <p:nvGrpSpPr>
        <p:cNvPr id="1" name=""/>
        <p:cNvGrpSpPr/>
        <p:nvPr/>
      </p:nvGrpSpPr>
      <p:grpSpPr>
        <a:xfrm>
          <a:off x="0" y="0"/>
          <a:ext cx="0" cy="0"/>
          <a:chOff x="0" y="0"/>
          <a:chExt cx="0" cy="0"/>
        </a:xfrm>
      </p:grpSpPr>
      <p:pic>
        <p:nvPicPr>
          <p:cNvPr id="5" name="Image 4" descr="Une image contenant dessin&#10;&#10;Description générée automatiquement">
            <a:extLst>
              <a:ext uri="{FF2B5EF4-FFF2-40B4-BE49-F238E27FC236}">
                <a16:creationId xmlns:a16="http://schemas.microsoft.com/office/drawing/2014/main" id="{120C3A4F-B225-4683-AEB8-591E3C48471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766" y="6172803"/>
            <a:ext cx="1230021" cy="792088"/>
          </a:xfrm>
          <a:prstGeom prst="rect">
            <a:avLst/>
          </a:prstGeom>
        </p:spPr>
      </p:pic>
      <p:sp>
        <p:nvSpPr>
          <p:cNvPr id="3" name="Espace réservé du pied de page 2">
            <a:extLst>
              <a:ext uri="{FF2B5EF4-FFF2-40B4-BE49-F238E27FC236}">
                <a16:creationId xmlns:a16="http://schemas.microsoft.com/office/drawing/2014/main" id="{DEC311B7-B4C2-4AE7-ACBB-0A896248E560}"/>
              </a:ext>
            </a:extLst>
          </p:cNvPr>
          <p:cNvSpPr>
            <a:spLocks noGrp="1"/>
          </p:cNvSpPr>
          <p:nvPr>
            <p:ph type="ftr" sz="quarter" idx="10"/>
          </p:nvPr>
        </p:nvSpPr>
        <p:spPr/>
        <p:txBody>
          <a:bodyPr/>
          <a:lstStyle/>
          <a:p>
            <a:r>
              <a:rPr lang="en-US"/>
              <a:t>Confidentiality level |  MM/DD/YYYY  |  Speaker</a:t>
            </a:r>
            <a:endParaRPr lang="fr-FR" dirty="0"/>
          </a:p>
        </p:txBody>
      </p:sp>
      <p:sp>
        <p:nvSpPr>
          <p:cNvPr id="4" name="Espace réservé du numéro de diapositive 3">
            <a:extLst>
              <a:ext uri="{FF2B5EF4-FFF2-40B4-BE49-F238E27FC236}">
                <a16:creationId xmlns:a16="http://schemas.microsoft.com/office/drawing/2014/main" id="{F7E73A05-B033-411A-9CDE-769F5463E11B}"/>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dirty="0"/>
          </a:p>
        </p:txBody>
      </p:sp>
    </p:spTree>
    <p:extLst>
      <p:ext uri="{BB962C8B-B14F-4D97-AF65-F5344CB8AC3E}">
        <p14:creationId xmlns:p14="http://schemas.microsoft.com/office/powerpoint/2010/main" val="2124468123"/>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showMasterSp="0" preserve="1" userDrawn="1">
  <p:cSld name="1_Fond blanc libre">
    <p:bg>
      <p:bgPr>
        <a:solidFill>
          <a:schemeClr val="bg1"/>
        </a:solidFill>
        <a:effectLst/>
      </p:bgPr>
    </p:bg>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lvl1pPr>
              <a:defRPr>
                <a:solidFill>
                  <a:schemeClr val="tx1"/>
                </a:solidFill>
              </a:defRPr>
            </a:lvl1pPr>
          </a:lstStyle>
          <a:p>
            <a:r>
              <a:rPr lang="en-US"/>
              <a:t>Confidentiality level |  MM/DD/YYYY  |  Speaker</a:t>
            </a:r>
            <a:endParaRPr lang="fr-FR" dirty="0"/>
          </a:p>
        </p:txBody>
      </p:sp>
      <p:sp>
        <p:nvSpPr>
          <p:cNvPr id="4" name="Espace réservé du numéro de diapositive 3"/>
          <p:cNvSpPr>
            <a:spLocks noGrp="1"/>
          </p:cNvSpPr>
          <p:nvPr>
            <p:ph type="sldNum" sz="quarter" idx="11"/>
          </p:nvPr>
        </p:nvSpPr>
        <p:spPr/>
        <p:txBody>
          <a:bodyPr/>
          <a:lstStyle>
            <a:lvl1pPr algn="l">
              <a:defRPr/>
            </a:lvl1pPr>
          </a:lstStyle>
          <a:p>
            <a:fld id="{72F7D735-2684-4015-BC38-8C62B24B466E}" type="slidenum">
              <a:rPr lang="fr-FR" smtClean="0"/>
              <a:pPr/>
              <a:t>‹N°›</a:t>
            </a:fld>
            <a:endParaRPr lang="fr-FR" dirty="0"/>
          </a:p>
        </p:txBody>
      </p:sp>
      <p:pic>
        <p:nvPicPr>
          <p:cNvPr id="6" name="Image 5">
            <a:extLst>
              <a:ext uri="{FF2B5EF4-FFF2-40B4-BE49-F238E27FC236}">
                <a16:creationId xmlns:a16="http://schemas.microsoft.com/office/drawing/2014/main" id="{43486C2C-C84D-5C4B-A75C-FE84278315E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074" y="6167565"/>
            <a:ext cx="1221599" cy="789827"/>
          </a:xfrm>
          <a:prstGeom prst="rect">
            <a:avLst/>
          </a:prstGeom>
        </p:spPr>
      </p:pic>
    </p:spTree>
    <p:extLst>
      <p:ext uri="{BB962C8B-B14F-4D97-AF65-F5344CB8AC3E}">
        <p14:creationId xmlns:p14="http://schemas.microsoft.com/office/powerpoint/2010/main" val="1199898298"/>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showMasterSp="0" preserve="1" userDrawn="1">
  <p:cSld name="blue background">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lvl1pPr>
              <a:defRPr>
                <a:solidFill>
                  <a:schemeClr val="bg1"/>
                </a:solidFill>
              </a:defRPr>
            </a:lvl1pPr>
          </a:lstStyle>
          <a:p>
            <a:r>
              <a:rPr lang="en-GB" noProof="0"/>
              <a:t>Confidentiality level |  MM/DD/YYYY  |  Speaker</a:t>
            </a:r>
          </a:p>
        </p:txBody>
      </p:sp>
      <p:sp>
        <p:nvSpPr>
          <p:cNvPr id="4" name="Espace réservé du numéro de diapositive 3"/>
          <p:cNvSpPr>
            <a:spLocks noGrp="1"/>
          </p:cNvSpPr>
          <p:nvPr>
            <p:ph type="sldNum" sz="quarter" idx="11"/>
          </p:nvPr>
        </p:nvSpPr>
        <p:spPr/>
        <p:txBody>
          <a:bodyPr/>
          <a:lstStyle>
            <a:lvl1pPr algn="l">
              <a:defRPr/>
            </a:lvl1pPr>
          </a:lstStyle>
          <a:p>
            <a:fld id="{72F7D735-2684-4015-BC38-8C62B24B466E}" type="slidenum">
              <a:rPr lang="en-GB" noProof="0" smtClean="0"/>
              <a:pPr/>
              <a:t>‹N°›</a:t>
            </a:fld>
            <a:endParaRPr lang="en-GB" noProof="0"/>
          </a:p>
        </p:txBody>
      </p:sp>
      <p:pic>
        <p:nvPicPr>
          <p:cNvPr id="5" name="Image 4" descr="Une image contenant dessin&#10;&#10;Description générée automatiquement">
            <a:extLst>
              <a:ext uri="{FF2B5EF4-FFF2-40B4-BE49-F238E27FC236}">
                <a16:creationId xmlns:a16="http://schemas.microsoft.com/office/drawing/2014/main" id="{1AC300EC-EE03-4C4C-BCD3-09B89A2C228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766" y="6172803"/>
            <a:ext cx="1230021" cy="792088"/>
          </a:xfrm>
          <a:prstGeom prst="rect">
            <a:avLst/>
          </a:prstGeom>
        </p:spPr>
      </p:pic>
    </p:spTree>
    <p:extLst>
      <p:ext uri="{BB962C8B-B14F-4D97-AF65-F5344CB8AC3E}">
        <p14:creationId xmlns:p14="http://schemas.microsoft.com/office/powerpoint/2010/main" val="2530392755"/>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showMasterSp="0" preserve="1" userDrawn="1">
  <p:cSld name="Chiffre clé">
    <p:bg>
      <p:bgPr>
        <a:solidFill>
          <a:schemeClr val="tx1"/>
        </a:solidFill>
        <a:effectLst/>
      </p:bgPr>
    </p:bg>
    <p:spTree>
      <p:nvGrpSpPr>
        <p:cNvPr id="1" name=""/>
        <p:cNvGrpSpPr/>
        <p:nvPr/>
      </p:nvGrpSpPr>
      <p:grpSpPr>
        <a:xfrm>
          <a:off x="0" y="0"/>
          <a:ext cx="0" cy="0"/>
          <a:chOff x="0" y="0"/>
          <a:chExt cx="0" cy="0"/>
        </a:xfrm>
      </p:grpSpPr>
      <p:pic>
        <p:nvPicPr>
          <p:cNvPr id="7" name="Image 6" descr="Une image contenant objet&#10;&#10;Description générée automatiquement">
            <a:extLst>
              <a:ext uri="{FF2B5EF4-FFF2-40B4-BE49-F238E27FC236}">
                <a16:creationId xmlns:a16="http://schemas.microsoft.com/office/drawing/2014/main" id="{D9FFBD9D-BEB8-48C9-B529-E9125F2E617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0744" y="1524629"/>
            <a:ext cx="5760640" cy="8148131"/>
          </a:xfrm>
          <a:prstGeom prst="rect">
            <a:avLst/>
          </a:prstGeom>
        </p:spPr>
      </p:pic>
      <p:sp>
        <p:nvSpPr>
          <p:cNvPr id="3" name="Espace réservé du pied de page 2"/>
          <p:cNvSpPr>
            <a:spLocks noGrp="1"/>
          </p:cNvSpPr>
          <p:nvPr>
            <p:ph type="ftr" sz="quarter" idx="10"/>
          </p:nvPr>
        </p:nvSpPr>
        <p:spPr/>
        <p:txBody>
          <a:bodyPr/>
          <a:lstStyle>
            <a:lvl1pPr>
              <a:defRPr>
                <a:solidFill>
                  <a:schemeClr val="bg1"/>
                </a:solidFill>
              </a:defRPr>
            </a:lvl1pPr>
          </a:lstStyle>
          <a:p>
            <a:r>
              <a:rPr lang="en-US"/>
              <a:t>Confidentiality level |  MM/DD/YYYY  |  Speaker</a:t>
            </a:r>
            <a:endParaRPr lang="fr-FR" dirty="0"/>
          </a:p>
        </p:txBody>
      </p:sp>
      <p:sp>
        <p:nvSpPr>
          <p:cNvPr id="4" name="Espace réservé du numéro de diapositive 3"/>
          <p:cNvSpPr>
            <a:spLocks noGrp="1"/>
          </p:cNvSpPr>
          <p:nvPr>
            <p:ph type="sldNum" sz="quarter" idx="11"/>
          </p:nvPr>
        </p:nvSpPr>
        <p:spPr/>
        <p:txBody>
          <a:bodyPr/>
          <a:lstStyle>
            <a:lvl1pPr algn="l">
              <a:defRPr/>
            </a:lvl1pPr>
          </a:lstStyle>
          <a:p>
            <a:fld id="{72F7D735-2684-4015-BC38-8C62B24B466E}" type="slidenum">
              <a:rPr lang="fr-FR" smtClean="0"/>
              <a:pPr/>
              <a:t>‹N°›</a:t>
            </a:fld>
            <a:endParaRPr lang="fr-FR" dirty="0"/>
          </a:p>
        </p:txBody>
      </p:sp>
      <p:sp>
        <p:nvSpPr>
          <p:cNvPr id="8" name="Espace réservé du texte 7"/>
          <p:cNvSpPr>
            <a:spLocks noGrp="1"/>
          </p:cNvSpPr>
          <p:nvPr>
            <p:ph type="body" sz="quarter" idx="12" hasCustomPrompt="1"/>
          </p:nvPr>
        </p:nvSpPr>
        <p:spPr>
          <a:xfrm>
            <a:off x="1919537" y="1524631"/>
            <a:ext cx="8352928" cy="3393237"/>
          </a:xfrm>
        </p:spPr>
        <p:txBody>
          <a:bodyPr anchor="b"/>
          <a:lstStyle>
            <a:lvl1pPr marL="0" algn="ctr">
              <a:lnSpc>
                <a:spcPct val="90000"/>
              </a:lnSpc>
              <a:buFontTx/>
              <a:buNone/>
              <a:defRPr sz="24499" b="1" i="0" spc="-1000" baseline="0"/>
            </a:lvl1pPr>
            <a:lvl2pPr marL="0">
              <a:buFontTx/>
              <a:buNone/>
              <a:defRPr sz="1600" b="0" i="0"/>
            </a:lvl2pPr>
            <a:lvl3pPr marL="0">
              <a:buFontTx/>
              <a:buNone/>
              <a:defRPr sz="1600" b="0" i="0"/>
            </a:lvl3pPr>
            <a:lvl4pPr marL="0" indent="0">
              <a:buFontTx/>
              <a:buNone/>
              <a:defRPr sz="1600" b="0" i="0"/>
            </a:lvl4pPr>
            <a:lvl5pPr marL="0" indent="0">
              <a:buFontTx/>
              <a:buNone/>
              <a:defRPr sz="1600" b="0" i="0"/>
            </a:lvl5pPr>
          </a:lstStyle>
          <a:p>
            <a:pPr lvl="0"/>
            <a:r>
              <a:rPr lang="fr-FR" dirty="0"/>
              <a:t>00</a:t>
            </a:r>
          </a:p>
        </p:txBody>
      </p:sp>
      <p:sp>
        <p:nvSpPr>
          <p:cNvPr id="9" name="Espace réservé du texte 7"/>
          <p:cNvSpPr>
            <a:spLocks noGrp="1"/>
          </p:cNvSpPr>
          <p:nvPr>
            <p:ph type="body" sz="quarter" idx="13" hasCustomPrompt="1"/>
          </p:nvPr>
        </p:nvSpPr>
        <p:spPr>
          <a:xfrm>
            <a:off x="3323693" y="4579313"/>
            <a:ext cx="6048527" cy="343171"/>
          </a:xfrm>
        </p:spPr>
        <p:txBody>
          <a:bodyPr/>
          <a:lstStyle>
            <a:lvl1pPr marL="0">
              <a:buFontTx/>
              <a:buNone/>
              <a:defRPr sz="2200" b="1" i="0">
                <a:solidFill>
                  <a:schemeClr val="bg1"/>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fr-FR" dirty="0"/>
              <a:t>Click to </a:t>
            </a:r>
            <a:r>
              <a:rPr lang="fr-FR" dirty="0" err="1"/>
              <a:t>modify</a:t>
            </a:r>
            <a:r>
              <a:rPr lang="fr-FR" dirty="0"/>
              <a:t> the </a:t>
            </a:r>
            <a:r>
              <a:rPr lang="fr-FR" dirty="0" err="1"/>
              <a:t>text</a:t>
            </a:r>
            <a:endParaRPr lang="fr-FR" dirty="0"/>
          </a:p>
        </p:txBody>
      </p:sp>
      <p:pic>
        <p:nvPicPr>
          <p:cNvPr id="10" name="Image 9" descr="Une image contenant dessin&#10;&#10;Description générée automatiquement">
            <a:extLst>
              <a:ext uri="{FF2B5EF4-FFF2-40B4-BE49-F238E27FC236}">
                <a16:creationId xmlns:a16="http://schemas.microsoft.com/office/drawing/2014/main" id="{A00F4216-FB56-4BDB-A5A8-C08D0B4D279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23766" y="6172803"/>
            <a:ext cx="1230021" cy="792088"/>
          </a:xfrm>
          <a:prstGeom prst="rect">
            <a:avLst/>
          </a:prstGeom>
        </p:spPr>
      </p:pic>
    </p:spTree>
    <p:extLst>
      <p:ext uri="{BB962C8B-B14F-4D97-AF65-F5344CB8AC3E}">
        <p14:creationId xmlns:p14="http://schemas.microsoft.com/office/powerpoint/2010/main" val="4281892111"/>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showMasterSp="0" preserve="1" userDrawn="1">
  <p:cSld name="1_Chiffre clé">
    <p:bg>
      <p:bgPr>
        <a:solidFill>
          <a:schemeClr val="accent1"/>
        </a:solidFill>
        <a:effectLst/>
      </p:bgPr>
    </p:bg>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lvl1pPr>
              <a:defRPr>
                <a:solidFill>
                  <a:schemeClr val="bg1"/>
                </a:solidFill>
              </a:defRPr>
            </a:lvl1pPr>
          </a:lstStyle>
          <a:p>
            <a:r>
              <a:rPr lang="en-US"/>
              <a:t>Confidentiality level |  MM/DD/YYYY  |  Speaker</a:t>
            </a:r>
            <a:endParaRPr lang="fr-FR" dirty="0"/>
          </a:p>
        </p:txBody>
      </p:sp>
      <p:sp>
        <p:nvSpPr>
          <p:cNvPr id="4" name="Espace réservé du numéro de diapositive 3"/>
          <p:cNvSpPr>
            <a:spLocks noGrp="1"/>
          </p:cNvSpPr>
          <p:nvPr>
            <p:ph type="sldNum" sz="quarter" idx="11"/>
          </p:nvPr>
        </p:nvSpPr>
        <p:spPr/>
        <p:txBody>
          <a:bodyPr/>
          <a:lstStyle>
            <a:lvl1pPr algn="l">
              <a:defRPr/>
            </a:lvl1pPr>
          </a:lstStyle>
          <a:p>
            <a:fld id="{72F7D735-2684-4015-BC38-8C62B24B466E}" type="slidenum">
              <a:rPr lang="fr-FR" smtClean="0"/>
              <a:pPr/>
              <a:t>‹N°›</a:t>
            </a:fld>
            <a:endParaRPr lang="fr-FR" dirty="0"/>
          </a:p>
        </p:txBody>
      </p:sp>
      <p:sp>
        <p:nvSpPr>
          <p:cNvPr id="8" name="Espace réservé du texte 7"/>
          <p:cNvSpPr>
            <a:spLocks noGrp="1"/>
          </p:cNvSpPr>
          <p:nvPr>
            <p:ph type="body" sz="quarter" idx="12" hasCustomPrompt="1"/>
          </p:nvPr>
        </p:nvSpPr>
        <p:spPr>
          <a:xfrm>
            <a:off x="1919537" y="1958495"/>
            <a:ext cx="8352928" cy="3393237"/>
          </a:xfrm>
        </p:spPr>
        <p:txBody>
          <a:bodyPr anchor="b"/>
          <a:lstStyle>
            <a:lvl1pPr marL="0" algn="ctr">
              <a:lnSpc>
                <a:spcPct val="90000"/>
              </a:lnSpc>
              <a:buFontTx/>
              <a:buNone/>
              <a:defRPr sz="24499" b="1" i="0" spc="-1000" baseline="0">
                <a:solidFill>
                  <a:schemeClr val="tx1"/>
                </a:solidFill>
              </a:defRPr>
            </a:lvl1pPr>
            <a:lvl2pPr marL="0">
              <a:buFontTx/>
              <a:buNone/>
              <a:defRPr sz="1600" b="0" i="0"/>
            </a:lvl2pPr>
            <a:lvl3pPr marL="0">
              <a:buFontTx/>
              <a:buNone/>
              <a:defRPr sz="1600" b="0" i="0"/>
            </a:lvl3pPr>
            <a:lvl4pPr marL="0" indent="0">
              <a:buFontTx/>
              <a:buNone/>
              <a:defRPr sz="1600" b="0" i="0"/>
            </a:lvl4pPr>
            <a:lvl5pPr marL="0" indent="0">
              <a:buFontTx/>
              <a:buNone/>
              <a:defRPr sz="1600" b="0" i="0"/>
            </a:lvl5pPr>
          </a:lstStyle>
          <a:p>
            <a:pPr lvl="0"/>
            <a:r>
              <a:rPr lang="fr-FR" dirty="0"/>
              <a:t>00</a:t>
            </a:r>
          </a:p>
        </p:txBody>
      </p:sp>
      <p:sp>
        <p:nvSpPr>
          <p:cNvPr id="9" name="Espace réservé du texte 7"/>
          <p:cNvSpPr>
            <a:spLocks noGrp="1"/>
          </p:cNvSpPr>
          <p:nvPr>
            <p:ph type="body" sz="quarter" idx="13" hasCustomPrompt="1"/>
          </p:nvPr>
        </p:nvSpPr>
        <p:spPr>
          <a:xfrm>
            <a:off x="3323693" y="5013177"/>
            <a:ext cx="6048527" cy="343171"/>
          </a:xfrm>
        </p:spPr>
        <p:txBody>
          <a:bodyPr/>
          <a:lstStyle>
            <a:lvl1pPr marL="0">
              <a:buFontTx/>
              <a:buNone/>
              <a:defRPr sz="2200" b="1" i="0">
                <a:solidFill>
                  <a:schemeClr val="bg1"/>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fr-FR" dirty="0"/>
              <a:t>Click to </a:t>
            </a:r>
            <a:r>
              <a:rPr lang="fr-FR" dirty="0" err="1"/>
              <a:t>modify</a:t>
            </a:r>
            <a:r>
              <a:rPr lang="fr-FR" dirty="0"/>
              <a:t> the </a:t>
            </a:r>
            <a:r>
              <a:rPr lang="fr-FR" dirty="0" err="1"/>
              <a:t>text</a:t>
            </a:r>
            <a:endParaRPr lang="fr-FR" dirty="0"/>
          </a:p>
        </p:txBody>
      </p:sp>
      <p:pic>
        <p:nvPicPr>
          <p:cNvPr id="5" name="Image 4" descr="Une image contenant accessoire, parapluie, très coloré, ouvrir&#10;&#10;Description générée automatiquement">
            <a:extLst>
              <a:ext uri="{FF2B5EF4-FFF2-40B4-BE49-F238E27FC236}">
                <a16:creationId xmlns:a16="http://schemas.microsoft.com/office/drawing/2014/main" id="{E68133EB-BAB0-4F6E-A11F-D97872CEA7B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77919" y="-2115616"/>
            <a:ext cx="5491027" cy="5491027"/>
          </a:xfrm>
          <a:prstGeom prst="rect">
            <a:avLst/>
          </a:prstGeom>
          <a:effectLst>
            <a:outerShdw blurRad="546100" dist="546100" dir="2700000" algn="ctr" rotWithShape="0">
              <a:srgbClr val="000000">
                <a:alpha val="22000"/>
              </a:srgbClr>
            </a:outerShdw>
          </a:effectLst>
        </p:spPr>
      </p:pic>
      <p:pic>
        <p:nvPicPr>
          <p:cNvPr id="11" name="Image 10" descr="Une image contenant dessin&#10;&#10;Description générée automatiquement">
            <a:extLst>
              <a:ext uri="{FF2B5EF4-FFF2-40B4-BE49-F238E27FC236}">
                <a16:creationId xmlns:a16="http://schemas.microsoft.com/office/drawing/2014/main" id="{19B8A1DA-CF04-4480-A952-AEB06ED5344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23766" y="6172803"/>
            <a:ext cx="1230021" cy="792088"/>
          </a:xfrm>
          <a:prstGeom prst="rect">
            <a:avLst/>
          </a:prstGeom>
        </p:spPr>
      </p:pic>
    </p:spTree>
    <p:extLst>
      <p:ext uri="{BB962C8B-B14F-4D97-AF65-F5344CB8AC3E}">
        <p14:creationId xmlns:p14="http://schemas.microsoft.com/office/powerpoint/2010/main" val="2657118990"/>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showMasterSp="0" preserve="1" userDrawn="1">
  <p:cSld name="6 blocs texte bleu">
    <p:bg>
      <p:bgPr>
        <a:solidFill>
          <a:schemeClr val="tx2"/>
        </a:solidFill>
        <a:effectLst/>
      </p:bgPr>
    </p:bg>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lvl1pPr>
              <a:defRPr>
                <a:solidFill>
                  <a:schemeClr val="bg1"/>
                </a:solidFill>
              </a:defRPr>
            </a:lvl1pPr>
          </a:lstStyle>
          <a:p>
            <a:r>
              <a:rPr lang="en-US"/>
              <a:t>Confidentiality level |  MM/DD/YYYY  |  Speaker</a:t>
            </a:r>
            <a:endParaRPr lang="fr-FR" dirty="0"/>
          </a:p>
        </p:txBody>
      </p:sp>
      <p:sp>
        <p:nvSpPr>
          <p:cNvPr id="4" name="Espace réservé du numéro de diapositive 3"/>
          <p:cNvSpPr>
            <a:spLocks noGrp="1"/>
          </p:cNvSpPr>
          <p:nvPr>
            <p:ph type="sldNum" sz="quarter" idx="11"/>
          </p:nvPr>
        </p:nvSpPr>
        <p:spPr/>
        <p:txBody>
          <a:bodyPr/>
          <a:lstStyle>
            <a:lvl1pPr algn="l">
              <a:defRPr>
                <a:solidFill>
                  <a:schemeClr val="tx1"/>
                </a:solidFill>
              </a:defRPr>
            </a:lvl1pPr>
          </a:lstStyle>
          <a:p>
            <a:fld id="{72F7D735-2684-4015-BC38-8C62B24B466E}" type="slidenum">
              <a:rPr lang="fr-FR" smtClean="0"/>
              <a:pPr/>
              <a:t>‹N°›</a:t>
            </a:fld>
            <a:endParaRPr lang="fr-FR" dirty="0"/>
          </a:p>
        </p:txBody>
      </p:sp>
      <p:sp>
        <p:nvSpPr>
          <p:cNvPr id="9" name="Espace réservé du texte 7"/>
          <p:cNvSpPr>
            <a:spLocks noGrp="1"/>
          </p:cNvSpPr>
          <p:nvPr>
            <p:ph type="body" sz="quarter" idx="13" hasCustomPrompt="1"/>
          </p:nvPr>
        </p:nvSpPr>
        <p:spPr>
          <a:xfrm>
            <a:off x="1056146" y="357217"/>
            <a:ext cx="10189207" cy="624017"/>
          </a:xfrm>
        </p:spPr>
        <p:txBody>
          <a:bodyPr anchor="t" anchorCtr="0"/>
          <a:lstStyle>
            <a:lvl1pPr marL="0">
              <a:lnSpc>
                <a:spcPct val="110000"/>
              </a:lnSpc>
              <a:buFontTx/>
              <a:buNone/>
              <a:defRPr sz="4000" b="1" i="0">
                <a:solidFill>
                  <a:schemeClr val="tx1"/>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fr-FR" dirty="0"/>
              <a:t>Click to </a:t>
            </a:r>
            <a:r>
              <a:rPr lang="fr-FR" dirty="0" err="1"/>
              <a:t>modify</a:t>
            </a:r>
            <a:r>
              <a:rPr lang="fr-FR" dirty="0"/>
              <a:t> the </a:t>
            </a:r>
            <a:r>
              <a:rPr lang="fr-FR" dirty="0" err="1"/>
              <a:t>title</a:t>
            </a:r>
            <a:endParaRPr lang="fr-FR" dirty="0"/>
          </a:p>
        </p:txBody>
      </p:sp>
      <p:sp>
        <p:nvSpPr>
          <p:cNvPr id="7" name="Espace réservé du texte 7"/>
          <p:cNvSpPr>
            <a:spLocks noGrp="1"/>
          </p:cNvSpPr>
          <p:nvPr>
            <p:ph type="body" sz="quarter" idx="12" hasCustomPrompt="1"/>
          </p:nvPr>
        </p:nvSpPr>
        <p:spPr>
          <a:xfrm>
            <a:off x="1025911" y="1924265"/>
            <a:ext cx="2952000" cy="650563"/>
          </a:xfrm>
        </p:spPr>
        <p:txBody>
          <a:bodyPr/>
          <a:lstStyle>
            <a:lvl1pPr marL="0">
              <a:buFontTx/>
              <a:buNone/>
              <a:defRPr sz="2000" b="1" i="0" u="sng"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dirty="0"/>
              <a:t>Click to </a:t>
            </a:r>
            <a:r>
              <a:rPr lang="fr-FR" dirty="0" err="1"/>
              <a:t>modify</a:t>
            </a:r>
            <a:endParaRPr lang="fr-FR" dirty="0"/>
          </a:p>
          <a:p>
            <a:pPr lvl="0"/>
            <a:r>
              <a:rPr lang="fr-FR" dirty="0"/>
              <a:t>…</a:t>
            </a:r>
          </a:p>
        </p:txBody>
      </p:sp>
      <p:sp>
        <p:nvSpPr>
          <p:cNvPr id="10" name="Espace réservé du texte 7"/>
          <p:cNvSpPr>
            <a:spLocks noGrp="1"/>
          </p:cNvSpPr>
          <p:nvPr>
            <p:ph type="body" sz="quarter" idx="14" hasCustomPrompt="1"/>
          </p:nvPr>
        </p:nvSpPr>
        <p:spPr>
          <a:xfrm>
            <a:off x="4622209" y="1924265"/>
            <a:ext cx="2952000" cy="650563"/>
          </a:xfrm>
        </p:spPr>
        <p:txBody>
          <a:bodyPr/>
          <a:lstStyle>
            <a:lvl1pPr marL="0">
              <a:buFontTx/>
              <a:buNone/>
              <a:defRPr sz="2000" b="1" i="0" u="sng"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dirty="0"/>
              <a:t>Click to </a:t>
            </a:r>
            <a:r>
              <a:rPr lang="fr-FR" dirty="0" err="1"/>
              <a:t>modify</a:t>
            </a:r>
            <a:endParaRPr lang="fr-FR" dirty="0"/>
          </a:p>
          <a:p>
            <a:pPr lvl="0"/>
            <a:r>
              <a:rPr lang="fr-FR" dirty="0"/>
              <a:t>…</a:t>
            </a:r>
          </a:p>
        </p:txBody>
      </p:sp>
      <p:sp>
        <p:nvSpPr>
          <p:cNvPr id="11" name="Espace réservé du texte 7"/>
          <p:cNvSpPr>
            <a:spLocks noGrp="1"/>
          </p:cNvSpPr>
          <p:nvPr>
            <p:ph type="body" sz="quarter" idx="15" hasCustomPrompt="1"/>
          </p:nvPr>
        </p:nvSpPr>
        <p:spPr>
          <a:xfrm>
            <a:off x="8287224" y="1924265"/>
            <a:ext cx="2952000" cy="650563"/>
          </a:xfrm>
        </p:spPr>
        <p:txBody>
          <a:bodyPr/>
          <a:lstStyle>
            <a:lvl1pPr marL="0">
              <a:buFontTx/>
              <a:buNone/>
              <a:defRPr sz="2000" b="1" i="0" u="sng"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dirty="0"/>
              <a:t>Click to </a:t>
            </a:r>
            <a:r>
              <a:rPr lang="fr-FR" dirty="0" err="1"/>
              <a:t>modify</a:t>
            </a:r>
            <a:endParaRPr lang="fr-FR" dirty="0"/>
          </a:p>
          <a:p>
            <a:pPr lvl="0"/>
            <a:r>
              <a:rPr lang="fr-FR" dirty="0"/>
              <a:t>…</a:t>
            </a:r>
          </a:p>
        </p:txBody>
      </p:sp>
      <p:sp>
        <p:nvSpPr>
          <p:cNvPr id="15" name="Espace réservé du texte 7"/>
          <p:cNvSpPr>
            <a:spLocks noGrp="1"/>
          </p:cNvSpPr>
          <p:nvPr>
            <p:ph type="body" sz="quarter" idx="16" hasCustomPrompt="1"/>
          </p:nvPr>
        </p:nvSpPr>
        <p:spPr>
          <a:xfrm>
            <a:off x="1025911" y="4149081"/>
            <a:ext cx="2952000" cy="650563"/>
          </a:xfrm>
        </p:spPr>
        <p:txBody>
          <a:bodyPr/>
          <a:lstStyle>
            <a:lvl1pPr marL="0">
              <a:buFontTx/>
              <a:buNone/>
              <a:defRPr sz="2000" b="1" i="0" u="sng"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dirty="0"/>
              <a:t>Click to </a:t>
            </a:r>
            <a:r>
              <a:rPr lang="fr-FR" dirty="0" err="1"/>
              <a:t>modify</a:t>
            </a:r>
            <a:endParaRPr lang="fr-FR" dirty="0"/>
          </a:p>
          <a:p>
            <a:pPr lvl="0"/>
            <a:r>
              <a:rPr lang="fr-FR" dirty="0"/>
              <a:t>…</a:t>
            </a:r>
          </a:p>
        </p:txBody>
      </p:sp>
      <p:sp>
        <p:nvSpPr>
          <p:cNvPr id="16" name="Espace réservé du texte 7"/>
          <p:cNvSpPr>
            <a:spLocks noGrp="1"/>
          </p:cNvSpPr>
          <p:nvPr>
            <p:ph type="body" sz="quarter" idx="17" hasCustomPrompt="1"/>
          </p:nvPr>
        </p:nvSpPr>
        <p:spPr>
          <a:xfrm>
            <a:off x="4622209" y="4149081"/>
            <a:ext cx="2952000" cy="650563"/>
          </a:xfrm>
        </p:spPr>
        <p:txBody>
          <a:bodyPr/>
          <a:lstStyle>
            <a:lvl1pPr marL="0">
              <a:buFontTx/>
              <a:buNone/>
              <a:defRPr sz="2000" b="1" i="0" u="sng"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dirty="0"/>
              <a:t>Click to </a:t>
            </a:r>
            <a:r>
              <a:rPr lang="fr-FR" dirty="0" err="1"/>
              <a:t>modify</a:t>
            </a:r>
            <a:endParaRPr lang="fr-FR" dirty="0"/>
          </a:p>
          <a:p>
            <a:pPr lvl="0"/>
            <a:r>
              <a:rPr lang="fr-FR" dirty="0"/>
              <a:t>…</a:t>
            </a:r>
          </a:p>
        </p:txBody>
      </p:sp>
      <p:sp>
        <p:nvSpPr>
          <p:cNvPr id="17" name="Espace réservé du texte 7"/>
          <p:cNvSpPr>
            <a:spLocks noGrp="1"/>
          </p:cNvSpPr>
          <p:nvPr>
            <p:ph type="body" sz="quarter" idx="18" hasCustomPrompt="1"/>
          </p:nvPr>
        </p:nvSpPr>
        <p:spPr>
          <a:xfrm>
            <a:off x="8287224" y="4149080"/>
            <a:ext cx="2952000" cy="650563"/>
          </a:xfrm>
        </p:spPr>
        <p:txBody>
          <a:bodyPr/>
          <a:lstStyle>
            <a:lvl1pPr marL="0">
              <a:buFontTx/>
              <a:buNone/>
              <a:defRPr sz="2000" b="1" i="0" u="sng"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dirty="0"/>
              <a:t>Click to </a:t>
            </a:r>
            <a:r>
              <a:rPr lang="fr-FR" dirty="0" err="1"/>
              <a:t>modify</a:t>
            </a:r>
            <a:endParaRPr lang="fr-FR" dirty="0"/>
          </a:p>
          <a:p>
            <a:pPr lvl="0"/>
            <a:r>
              <a:rPr lang="fr-FR" dirty="0"/>
              <a:t>…</a:t>
            </a:r>
          </a:p>
        </p:txBody>
      </p:sp>
      <p:pic>
        <p:nvPicPr>
          <p:cNvPr id="12" name="Image 11">
            <a:extLst>
              <a:ext uri="{FF2B5EF4-FFF2-40B4-BE49-F238E27FC236}">
                <a16:creationId xmlns:a16="http://schemas.microsoft.com/office/drawing/2014/main" id="{20123920-6AB1-8544-8B94-C9A5C3A410A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074" y="6167565"/>
            <a:ext cx="1221599" cy="789827"/>
          </a:xfrm>
          <a:prstGeom prst="rect">
            <a:avLst/>
          </a:prstGeom>
        </p:spPr>
      </p:pic>
      <p:sp>
        <p:nvSpPr>
          <p:cNvPr id="34" name="Espace réservé du texte 7">
            <a:extLst>
              <a:ext uri="{FF2B5EF4-FFF2-40B4-BE49-F238E27FC236}">
                <a16:creationId xmlns:a16="http://schemas.microsoft.com/office/drawing/2014/main" id="{5E7C2B8D-CB7D-44D9-B724-7AD2AE9C4CE3}"/>
              </a:ext>
            </a:extLst>
          </p:cNvPr>
          <p:cNvSpPr>
            <a:spLocks noGrp="1"/>
          </p:cNvSpPr>
          <p:nvPr>
            <p:ph type="body" sz="quarter" idx="19" hasCustomPrompt="1"/>
          </p:nvPr>
        </p:nvSpPr>
        <p:spPr>
          <a:xfrm>
            <a:off x="1025911" y="2801487"/>
            <a:ext cx="2952000" cy="520463"/>
          </a:xfrm>
        </p:spPr>
        <p:txBody>
          <a:bodyPr/>
          <a:lstStyle>
            <a:lvl1pPr marL="0">
              <a:buFontTx/>
              <a:buNone/>
              <a:defRPr sz="1600" b="0" i="0" u="sng" baseline="0">
                <a:solidFill>
                  <a:schemeClr val="tx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dirty="0"/>
              <a:t>Click to </a:t>
            </a:r>
            <a:r>
              <a:rPr lang="fr-FR" dirty="0" err="1"/>
              <a:t>modify</a:t>
            </a:r>
            <a:endParaRPr lang="fr-FR" dirty="0"/>
          </a:p>
          <a:p>
            <a:pPr lvl="0"/>
            <a:r>
              <a:rPr lang="fr-FR" dirty="0"/>
              <a:t>…</a:t>
            </a:r>
          </a:p>
        </p:txBody>
      </p:sp>
      <p:sp>
        <p:nvSpPr>
          <p:cNvPr id="35" name="Espace réservé du texte 7">
            <a:extLst>
              <a:ext uri="{FF2B5EF4-FFF2-40B4-BE49-F238E27FC236}">
                <a16:creationId xmlns:a16="http://schemas.microsoft.com/office/drawing/2014/main" id="{78667DEF-5506-4201-95FF-3CDF4E5748FC}"/>
              </a:ext>
            </a:extLst>
          </p:cNvPr>
          <p:cNvSpPr>
            <a:spLocks noGrp="1"/>
          </p:cNvSpPr>
          <p:nvPr>
            <p:ph type="body" sz="quarter" idx="20" hasCustomPrompt="1"/>
          </p:nvPr>
        </p:nvSpPr>
        <p:spPr>
          <a:xfrm>
            <a:off x="4622208" y="2797921"/>
            <a:ext cx="2952000" cy="520463"/>
          </a:xfrm>
        </p:spPr>
        <p:txBody>
          <a:bodyPr/>
          <a:lstStyle>
            <a:lvl1pPr marL="0">
              <a:buFontTx/>
              <a:buNone/>
              <a:defRPr sz="1600" b="0" i="0" u="sng" baseline="0">
                <a:solidFill>
                  <a:schemeClr val="tx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dirty="0"/>
              <a:t>Click to </a:t>
            </a:r>
            <a:r>
              <a:rPr lang="fr-FR" dirty="0" err="1"/>
              <a:t>modify</a:t>
            </a:r>
            <a:endParaRPr lang="fr-FR" dirty="0"/>
          </a:p>
          <a:p>
            <a:pPr lvl="0"/>
            <a:r>
              <a:rPr lang="fr-FR" dirty="0"/>
              <a:t>…</a:t>
            </a:r>
          </a:p>
        </p:txBody>
      </p:sp>
      <p:sp>
        <p:nvSpPr>
          <p:cNvPr id="36" name="Espace réservé du texte 7">
            <a:extLst>
              <a:ext uri="{FF2B5EF4-FFF2-40B4-BE49-F238E27FC236}">
                <a16:creationId xmlns:a16="http://schemas.microsoft.com/office/drawing/2014/main" id="{25C8EA55-D676-4271-9CC1-96DBFC6F538A}"/>
              </a:ext>
            </a:extLst>
          </p:cNvPr>
          <p:cNvSpPr>
            <a:spLocks noGrp="1"/>
          </p:cNvSpPr>
          <p:nvPr>
            <p:ph type="body" sz="quarter" idx="21" hasCustomPrompt="1"/>
          </p:nvPr>
        </p:nvSpPr>
        <p:spPr>
          <a:xfrm>
            <a:off x="8269928" y="2797918"/>
            <a:ext cx="2952000" cy="520463"/>
          </a:xfrm>
        </p:spPr>
        <p:txBody>
          <a:bodyPr/>
          <a:lstStyle>
            <a:lvl1pPr marL="0">
              <a:buFontTx/>
              <a:buNone/>
              <a:defRPr sz="1600" b="0" i="0" u="sng" baseline="0">
                <a:solidFill>
                  <a:schemeClr val="tx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dirty="0"/>
              <a:t>Click to </a:t>
            </a:r>
            <a:r>
              <a:rPr lang="fr-FR" dirty="0" err="1"/>
              <a:t>modify</a:t>
            </a:r>
            <a:endParaRPr lang="fr-FR" dirty="0"/>
          </a:p>
          <a:p>
            <a:pPr lvl="0"/>
            <a:r>
              <a:rPr lang="fr-FR" dirty="0"/>
              <a:t>…</a:t>
            </a:r>
          </a:p>
        </p:txBody>
      </p:sp>
      <p:sp>
        <p:nvSpPr>
          <p:cNvPr id="37" name="Espace réservé du texte 7">
            <a:extLst>
              <a:ext uri="{FF2B5EF4-FFF2-40B4-BE49-F238E27FC236}">
                <a16:creationId xmlns:a16="http://schemas.microsoft.com/office/drawing/2014/main" id="{91617CA8-608E-44E8-AF52-CC92854D7593}"/>
              </a:ext>
            </a:extLst>
          </p:cNvPr>
          <p:cNvSpPr>
            <a:spLocks noGrp="1"/>
          </p:cNvSpPr>
          <p:nvPr>
            <p:ph type="body" sz="quarter" idx="22" hasCustomPrompt="1"/>
          </p:nvPr>
        </p:nvSpPr>
        <p:spPr>
          <a:xfrm>
            <a:off x="1049333" y="5033682"/>
            <a:ext cx="2952000" cy="520463"/>
          </a:xfrm>
        </p:spPr>
        <p:txBody>
          <a:bodyPr/>
          <a:lstStyle>
            <a:lvl1pPr marL="0">
              <a:buFontTx/>
              <a:buNone/>
              <a:defRPr sz="1600" b="0" i="0" u="sng" baseline="0">
                <a:solidFill>
                  <a:schemeClr val="tx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dirty="0"/>
              <a:t>Click to </a:t>
            </a:r>
            <a:r>
              <a:rPr lang="fr-FR" dirty="0" err="1"/>
              <a:t>modify</a:t>
            </a:r>
            <a:endParaRPr lang="fr-FR" dirty="0"/>
          </a:p>
          <a:p>
            <a:pPr lvl="0"/>
            <a:r>
              <a:rPr lang="fr-FR" dirty="0"/>
              <a:t>…</a:t>
            </a:r>
          </a:p>
        </p:txBody>
      </p:sp>
      <p:sp>
        <p:nvSpPr>
          <p:cNvPr id="38" name="Espace réservé du texte 7">
            <a:extLst>
              <a:ext uri="{FF2B5EF4-FFF2-40B4-BE49-F238E27FC236}">
                <a16:creationId xmlns:a16="http://schemas.microsoft.com/office/drawing/2014/main" id="{1E68CA4F-284F-4F62-B00C-781CD6CEA973}"/>
              </a:ext>
            </a:extLst>
          </p:cNvPr>
          <p:cNvSpPr>
            <a:spLocks noGrp="1"/>
          </p:cNvSpPr>
          <p:nvPr>
            <p:ph type="body" sz="quarter" idx="23" hasCustomPrompt="1"/>
          </p:nvPr>
        </p:nvSpPr>
        <p:spPr>
          <a:xfrm>
            <a:off x="4645631" y="5030115"/>
            <a:ext cx="2952000" cy="520463"/>
          </a:xfrm>
        </p:spPr>
        <p:txBody>
          <a:bodyPr/>
          <a:lstStyle>
            <a:lvl1pPr marL="0">
              <a:buFontTx/>
              <a:buNone/>
              <a:defRPr sz="1600" b="0" i="0" u="sng" baseline="0">
                <a:solidFill>
                  <a:schemeClr val="tx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dirty="0"/>
              <a:t>Click to </a:t>
            </a:r>
            <a:r>
              <a:rPr lang="fr-FR" dirty="0" err="1"/>
              <a:t>modify</a:t>
            </a:r>
            <a:endParaRPr lang="fr-FR" dirty="0"/>
          </a:p>
          <a:p>
            <a:pPr lvl="0"/>
            <a:r>
              <a:rPr lang="fr-FR" dirty="0"/>
              <a:t>…</a:t>
            </a:r>
          </a:p>
        </p:txBody>
      </p:sp>
      <p:sp>
        <p:nvSpPr>
          <p:cNvPr id="39" name="Espace réservé du texte 7">
            <a:extLst>
              <a:ext uri="{FF2B5EF4-FFF2-40B4-BE49-F238E27FC236}">
                <a16:creationId xmlns:a16="http://schemas.microsoft.com/office/drawing/2014/main" id="{618E8DAF-B39B-44B2-85EB-AAD943D13E97}"/>
              </a:ext>
            </a:extLst>
          </p:cNvPr>
          <p:cNvSpPr>
            <a:spLocks noGrp="1"/>
          </p:cNvSpPr>
          <p:nvPr>
            <p:ph type="body" sz="quarter" idx="24" hasCustomPrompt="1"/>
          </p:nvPr>
        </p:nvSpPr>
        <p:spPr>
          <a:xfrm>
            <a:off x="8293351" y="5030114"/>
            <a:ext cx="2952000" cy="520463"/>
          </a:xfrm>
        </p:spPr>
        <p:txBody>
          <a:bodyPr/>
          <a:lstStyle>
            <a:lvl1pPr marL="0">
              <a:buFontTx/>
              <a:buNone/>
              <a:defRPr sz="1600" b="0" i="0" u="sng" baseline="0">
                <a:solidFill>
                  <a:schemeClr val="tx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dirty="0"/>
              <a:t>Click to </a:t>
            </a:r>
            <a:r>
              <a:rPr lang="fr-FR" dirty="0" err="1"/>
              <a:t>modify</a:t>
            </a:r>
            <a:endParaRPr lang="fr-FR" dirty="0"/>
          </a:p>
          <a:p>
            <a:pPr lvl="0"/>
            <a:r>
              <a:rPr lang="fr-FR" dirty="0"/>
              <a:t>…</a:t>
            </a:r>
          </a:p>
        </p:txBody>
      </p:sp>
      <p:pic>
        <p:nvPicPr>
          <p:cNvPr id="19" name="Image 18" descr="Une image contenant dessin&#10;&#10;Description générée automatiquement">
            <a:extLst>
              <a:ext uri="{FF2B5EF4-FFF2-40B4-BE49-F238E27FC236}">
                <a16:creationId xmlns:a16="http://schemas.microsoft.com/office/drawing/2014/main" id="{F936C135-0B2F-4FC6-A29D-9B2990B33A4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23766" y="6172803"/>
            <a:ext cx="1230021" cy="792088"/>
          </a:xfrm>
          <a:prstGeom prst="rect">
            <a:avLst/>
          </a:prstGeom>
        </p:spPr>
      </p:pic>
    </p:spTree>
    <p:extLst>
      <p:ext uri="{BB962C8B-B14F-4D97-AF65-F5344CB8AC3E}">
        <p14:creationId xmlns:p14="http://schemas.microsoft.com/office/powerpoint/2010/main" val="1795272249"/>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showMasterSp="0" preserve="1" userDrawn="1">
  <p:cSld name="6 blocs texte orange">
    <p:bg>
      <p:bgPr>
        <a:solidFill>
          <a:schemeClr val="accent1"/>
        </a:solidFill>
        <a:effectLst/>
      </p:bgPr>
    </p:bg>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lvl1pPr>
              <a:defRPr>
                <a:solidFill>
                  <a:schemeClr val="bg1"/>
                </a:solidFill>
              </a:defRPr>
            </a:lvl1pPr>
          </a:lstStyle>
          <a:p>
            <a:r>
              <a:rPr lang="en-US"/>
              <a:t>Confidentiality level |  MM/DD/YYYY  |  Speaker</a:t>
            </a:r>
            <a:endParaRPr lang="fr-FR" dirty="0"/>
          </a:p>
        </p:txBody>
      </p:sp>
      <p:sp>
        <p:nvSpPr>
          <p:cNvPr id="4" name="Espace réservé du numéro de diapositive 3"/>
          <p:cNvSpPr>
            <a:spLocks noGrp="1"/>
          </p:cNvSpPr>
          <p:nvPr>
            <p:ph type="sldNum" sz="quarter" idx="11"/>
          </p:nvPr>
        </p:nvSpPr>
        <p:spPr/>
        <p:txBody>
          <a:bodyPr/>
          <a:lstStyle>
            <a:lvl1pPr algn="l">
              <a:defRPr>
                <a:solidFill>
                  <a:schemeClr val="tx1"/>
                </a:solidFill>
              </a:defRPr>
            </a:lvl1pPr>
          </a:lstStyle>
          <a:p>
            <a:fld id="{72F7D735-2684-4015-BC38-8C62B24B466E}" type="slidenum">
              <a:rPr lang="fr-FR" smtClean="0"/>
              <a:pPr/>
              <a:t>‹N°›</a:t>
            </a:fld>
            <a:endParaRPr lang="fr-FR" dirty="0"/>
          </a:p>
        </p:txBody>
      </p:sp>
      <p:sp>
        <p:nvSpPr>
          <p:cNvPr id="9" name="Espace réservé du texte 7"/>
          <p:cNvSpPr>
            <a:spLocks noGrp="1"/>
          </p:cNvSpPr>
          <p:nvPr>
            <p:ph type="body" sz="quarter" idx="13" hasCustomPrompt="1"/>
          </p:nvPr>
        </p:nvSpPr>
        <p:spPr>
          <a:xfrm>
            <a:off x="1056146" y="357217"/>
            <a:ext cx="10189207" cy="624017"/>
          </a:xfrm>
        </p:spPr>
        <p:txBody>
          <a:bodyPr anchor="t" anchorCtr="0"/>
          <a:lstStyle>
            <a:lvl1pPr marL="0">
              <a:lnSpc>
                <a:spcPct val="110000"/>
              </a:lnSpc>
              <a:buFontTx/>
              <a:buNone/>
              <a:defRPr sz="4000" b="1" i="0">
                <a:solidFill>
                  <a:schemeClr val="bg1"/>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fr-FR" dirty="0"/>
              <a:t>Click to </a:t>
            </a:r>
            <a:r>
              <a:rPr lang="fr-FR" dirty="0" err="1"/>
              <a:t>modify</a:t>
            </a:r>
            <a:r>
              <a:rPr lang="fr-FR" dirty="0"/>
              <a:t> the </a:t>
            </a:r>
            <a:r>
              <a:rPr lang="fr-FR" dirty="0" err="1"/>
              <a:t>title</a:t>
            </a:r>
            <a:endParaRPr lang="fr-FR" dirty="0"/>
          </a:p>
        </p:txBody>
      </p:sp>
      <p:sp>
        <p:nvSpPr>
          <p:cNvPr id="7" name="Espace réservé du texte 7"/>
          <p:cNvSpPr>
            <a:spLocks noGrp="1"/>
          </p:cNvSpPr>
          <p:nvPr>
            <p:ph type="body" sz="quarter" idx="12" hasCustomPrompt="1"/>
          </p:nvPr>
        </p:nvSpPr>
        <p:spPr>
          <a:xfrm>
            <a:off x="2696845" y="1924265"/>
            <a:ext cx="2952000" cy="650563"/>
          </a:xfrm>
        </p:spPr>
        <p:txBody>
          <a:bodyPr/>
          <a:lstStyle>
            <a:lvl1pPr marL="0">
              <a:buFontTx/>
              <a:buNone/>
              <a:defRPr sz="2000" b="1" i="0" u="none"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dirty="0"/>
              <a:t>Click to </a:t>
            </a:r>
            <a:r>
              <a:rPr lang="fr-FR" dirty="0" err="1"/>
              <a:t>modify</a:t>
            </a:r>
            <a:endParaRPr lang="fr-FR" dirty="0"/>
          </a:p>
          <a:p>
            <a:pPr lvl="0"/>
            <a:r>
              <a:rPr lang="fr-FR" dirty="0"/>
              <a:t>…</a:t>
            </a:r>
          </a:p>
        </p:txBody>
      </p:sp>
      <p:sp>
        <p:nvSpPr>
          <p:cNvPr id="11" name="Espace réservé du texte 7"/>
          <p:cNvSpPr>
            <a:spLocks noGrp="1"/>
          </p:cNvSpPr>
          <p:nvPr>
            <p:ph type="body" sz="quarter" idx="15" hasCustomPrompt="1"/>
          </p:nvPr>
        </p:nvSpPr>
        <p:spPr>
          <a:xfrm>
            <a:off x="8287224" y="1924265"/>
            <a:ext cx="2952000" cy="650563"/>
          </a:xfrm>
        </p:spPr>
        <p:txBody>
          <a:bodyPr/>
          <a:lstStyle>
            <a:lvl1pPr marL="0">
              <a:buFontTx/>
              <a:buNone/>
              <a:defRPr sz="2000" b="1" i="0" u="none"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dirty="0"/>
              <a:t>Click to </a:t>
            </a:r>
            <a:r>
              <a:rPr lang="fr-FR" dirty="0" err="1"/>
              <a:t>modify</a:t>
            </a:r>
            <a:endParaRPr lang="fr-FR" dirty="0"/>
          </a:p>
          <a:p>
            <a:pPr lvl="0"/>
            <a:r>
              <a:rPr lang="fr-FR" dirty="0"/>
              <a:t>…</a:t>
            </a:r>
          </a:p>
        </p:txBody>
      </p:sp>
      <p:sp>
        <p:nvSpPr>
          <p:cNvPr id="15" name="Espace réservé du texte 7"/>
          <p:cNvSpPr>
            <a:spLocks noGrp="1"/>
          </p:cNvSpPr>
          <p:nvPr>
            <p:ph type="body" sz="quarter" idx="16" hasCustomPrompt="1"/>
          </p:nvPr>
        </p:nvSpPr>
        <p:spPr>
          <a:xfrm>
            <a:off x="2744391" y="4104389"/>
            <a:ext cx="2952000" cy="650563"/>
          </a:xfrm>
        </p:spPr>
        <p:txBody>
          <a:bodyPr/>
          <a:lstStyle>
            <a:lvl1pPr marL="0">
              <a:buFontTx/>
              <a:buNone/>
              <a:defRPr sz="2000" b="1" i="0" u="none"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dirty="0"/>
              <a:t>Click to </a:t>
            </a:r>
            <a:r>
              <a:rPr lang="fr-FR" dirty="0" err="1"/>
              <a:t>modify</a:t>
            </a:r>
            <a:endParaRPr lang="fr-FR" dirty="0"/>
          </a:p>
          <a:p>
            <a:pPr lvl="0"/>
            <a:r>
              <a:rPr lang="fr-FR" dirty="0"/>
              <a:t>…</a:t>
            </a:r>
          </a:p>
        </p:txBody>
      </p:sp>
      <p:sp>
        <p:nvSpPr>
          <p:cNvPr id="17" name="Espace réservé du texte 7"/>
          <p:cNvSpPr>
            <a:spLocks noGrp="1"/>
          </p:cNvSpPr>
          <p:nvPr>
            <p:ph type="body" sz="quarter" idx="18" hasCustomPrompt="1"/>
          </p:nvPr>
        </p:nvSpPr>
        <p:spPr>
          <a:xfrm>
            <a:off x="8287224" y="4149080"/>
            <a:ext cx="2952000" cy="650563"/>
          </a:xfrm>
        </p:spPr>
        <p:txBody>
          <a:bodyPr/>
          <a:lstStyle>
            <a:lvl1pPr marL="0">
              <a:buFontTx/>
              <a:buNone/>
              <a:defRPr sz="2000" b="1" i="0" u="none"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dirty="0"/>
              <a:t>Click to </a:t>
            </a:r>
            <a:r>
              <a:rPr lang="fr-FR" dirty="0" err="1"/>
              <a:t>modify</a:t>
            </a:r>
            <a:endParaRPr lang="fr-FR" dirty="0"/>
          </a:p>
          <a:p>
            <a:pPr lvl="0"/>
            <a:r>
              <a:rPr lang="fr-FR" dirty="0"/>
              <a:t>…</a:t>
            </a:r>
          </a:p>
        </p:txBody>
      </p:sp>
      <p:sp>
        <p:nvSpPr>
          <p:cNvPr id="34" name="Espace réservé du texte 7">
            <a:extLst>
              <a:ext uri="{FF2B5EF4-FFF2-40B4-BE49-F238E27FC236}">
                <a16:creationId xmlns:a16="http://schemas.microsoft.com/office/drawing/2014/main" id="{5E7C2B8D-CB7D-44D9-B724-7AD2AE9C4CE3}"/>
              </a:ext>
            </a:extLst>
          </p:cNvPr>
          <p:cNvSpPr>
            <a:spLocks noGrp="1"/>
          </p:cNvSpPr>
          <p:nvPr>
            <p:ph type="body" sz="quarter" idx="19" hasCustomPrompt="1"/>
          </p:nvPr>
        </p:nvSpPr>
        <p:spPr>
          <a:xfrm>
            <a:off x="2696845" y="2801487"/>
            <a:ext cx="2952000" cy="520463"/>
          </a:xfrm>
        </p:spPr>
        <p:txBody>
          <a:bodyPr/>
          <a:lstStyle>
            <a:lvl1pPr marL="0">
              <a:buFontTx/>
              <a:buNone/>
              <a:defRPr sz="1600" b="0" i="0" u="none"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dirty="0"/>
              <a:t>Click to </a:t>
            </a:r>
            <a:r>
              <a:rPr lang="fr-FR" dirty="0" err="1"/>
              <a:t>modify</a:t>
            </a:r>
            <a:endParaRPr lang="fr-FR" dirty="0"/>
          </a:p>
          <a:p>
            <a:pPr lvl="0"/>
            <a:r>
              <a:rPr lang="fr-FR" dirty="0"/>
              <a:t>…</a:t>
            </a:r>
          </a:p>
        </p:txBody>
      </p:sp>
      <p:sp>
        <p:nvSpPr>
          <p:cNvPr id="36" name="Espace réservé du texte 7">
            <a:extLst>
              <a:ext uri="{FF2B5EF4-FFF2-40B4-BE49-F238E27FC236}">
                <a16:creationId xmlns:a16="http://schemas.microsoft.com/office/drawing/2014/main" id="{25C8EA55-D676-4271-9CC1-96DBFC6F538A}"/>
              </a:ext>
            </a:extLst>
          </p:cNvPr>
          <p:cNvSpPr>
            <a:spLocks noGrp="1"/>
          </p:cNvSpPr>
          <p:nvPr>
            <p:ph type="body" sz="quarter" idx="21" hasCustomPrompt="1"/>
          </p:nvPr>
        </p:nvSpPr>
        <p:spPr>
          <a:xfrm>
            <a:off x="8269928" y="2797918"/>
            <a:ext cx="2952000" cy="520463"/>
          </a:xfrm>
        </p:spPr>
        <p:txBody>
          <a:bodyPr/>
          <a:lstStyle>
            <a:lvl1pPr marL="0">
              <a:buFontTx/>
              <a:buNone/>
              <a:defRPr sz="1600" b="0" i="0" u="none"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dirty="0"/>
              <a:t>Click to </a:t>
            </a:r>
            <a:r>
              <a:rPr lang="fr-FR" dirty="0" err="1"/>
              <a:t>modify</a:t>
            </a:r>
            <a:endParaRPr lang="fr-FR" dirty="0"/>
          </a:p>
          <a:p>
            <a:pPr lvl="0"/>
            <a:r>
              <a:rPr lang="fr-FR" dirty="0"/>
              <a:t>…</a:t>
            </a:r>
          </a:p>
        </p:txBody>
      </p:sp>
      <p:sp>
        <p:nvSpPr>
          <p:cNvPr id="37" name="Espace réservé du texte 7">
            <a:extLst>
              <a:ext uri="{FF2B5EF4-FFF2-40B4-BE49-F238E27FC236}">
                <a16:creationId xmlns:a16="http://schemas.microsoft.com/office/drawing/2014/main" id="{91617CA8-608E-44E8-AF52-CC92854D7593}"/>
              </a:ext>
            </a:extLst>
          </p:cNvPr>
          <p:cNvSpPr>
            <a:spLocks noGrp="1"/>
          </p:cNvSpPr>
          <p:nvPr>
            <p:ph type="body" sz="quarter" idx="22" hasCustomPrompt="1"/>
          </p:nvPr>
        </p:nvSpPr>
        <p:spPr>
          <a:xfrm>
            <a:off x="2767813" y="4988990"/>
            <a:ext cx="2952000" cy="520463"/>
          </a:xfrm>
        </p:spPr>
        <p:txBody>
          <a:bodyPr/>
          <a:lstStyle>
            <a:lvl1pPr marL="0">
              <a:buFontTx/>
              <a:buNone/>
              <a:defRPr sz="1600" b="0" i="0" u="none"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dirty="0"/>
              <a:t>Click to </a:t>
            </a:r>
            <a:r>
              <a:rPr lang="fr-FR" dirty="0" err="1"/>
              <a:t>modify</a:t>
            </a:r>
            <a:endParaRPr lang="fr-FR" dirty="0"/>
          </a:p>
          <a:p>
            <a:pPr lvl="0"/>
            <a:r>
              <a:rPr lang="fr-FR" dirty="0"/>
              <a:t>…</a:t>
            </a:r>
          </a:p>
        </p:txBody>
      </p:sp>
      <p:sp>
        <p:nvSpPr>
          <p:cNvPr id="39" name="Espace réservé du texte 7">
            <a:extLst>
              <a:ext uri="{FF2B5EF4-FFF2-40B4-BE49-F238E27FC236}">
                <a16:creationId xmlns:a16="http://schemas.microsoft.com/office/drawing/2014/main" id="{618E8DAF-B39B-44B2-85EB-AAD943D13E97}"/>
              </a:ext>
            </a:extLst>
          </p:cNvPr>
          <p:cNvSpPr>
            <a:spLocks noGrp="1"/>
          </p:cNvSpPr>
          <p:nvPr>
            <p:ph type="body" sz="quarter" idx="24" hasCustomPrompt="1"/>
          </p:nvPr>
        </p:nvSpPr>
        <p:spPr>
          <a:xfrm>
            <a:off x="8293351" y="5030114"/>
            <a:ext cx="2952000" cy="520463"/>
          </a:xfrm>
        </p:spPr>
        <p:txBody>
          <a:bodyPr/>
          <a:lstStyle>
            <a:lvl1pPr marL="0">
              <a:buFontTx/>
              <a:buNone/>
              <a:defRPr sz="1600" b="0" i="0" u="none"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dirty="0"/>
              <a:t>Click to </a:t>
            </a:r>
            <a:r>
              <a:rPr lang="fr-FR" dirty="0" err="1"/>
              <a:t>modify</a:t>
            </a:r>
            <a:endParaRPr lang="fr-FR" dirty="0"/>
          </a:p>
          <a:p>
            <a:pPr lvl="0"/>
            <a:r>
              <a:rPr lang="fr-FR" dirty="0"/>
              <a:t>…</a:t>
            </a:r>
          </a:p>
        </p:txBody>
      </p:sp>
      <p:sp>
        <p:nvSpPr>
          <p:cNvPr id="19" name="Espace réservé pour une image  3">
            <a:extLst>
              <a:ext uri="{FF2B5EF4-FFF2-40B4-BE49-F238E27FC236}">
                <a16:creationId xmlns:a16="http://schemas.microsoft.com/office/drawing/2014/main" id="{2A47B40D-CA24-4BF5-A0D9-29F854E0C1E4}"/>
              </a:ext>
            </a:extLst>
          </p:cNvPr>
          <p:cNvSpPr>
            <a:spLocks noGrp="1"/>
          </p:cNvSpPr>
          <p:nvPr>
            <p:ph type="pic" sz="quarter" idx="14" hasCustomPrompt="1"/>
          </p:nvPr>
        </p:nvSpPr>
        <p:spPr>
          <a:xfrm>
            <a:off x="1055440" y="1891517"/>
            <a:ext cx="1137349" cy="1430432"/>
          </a:xfrm>
          <a:noFill/>
        </p:spPr>
        <p:txBody>
          <a:bodyPr anchor="ctr">
            <a:noAutofit/>
          </a:bodyPr>
          <a:lstStyle>
            <a:lvl1pPr algn="ctr">
              <a:defRPr sz="1200" b="0">
                <a:solidFill>
                  <a:schemeClr val="tx1"/>
                </a:solidFill>
              </a:defRPr>
            </a:lvl1pPr>
          </a:lstStyle>
          <a:p>
            <a:r>
              <a:rPr lang="fr-FR" dirty="0"/>
              <a:t>Pictogramme</a:t>
            </a:r>
          </a:p>
        </p:txBody>
      </p:sp>
      <p:sp>
        <p:nvSpPr>
          <p:cNvPr id="20" name="Espace réservé pour une image  3">
            <a:extLst>
              <a:ext uri="{FF2B5EF4-FFF2-40B4-BE49-F238E27FC236}">
                <a16:creationId xmlns:a16="http://schemas.microsoft.com/office/drawing/2014/main" id="{798A4D55-B766-458E-A0B9-3A749AB6C481}"/>
              </a:ext>
            </a:extLst>
          </p:cNvPr>
          <p:cNvSpPr>
            <a:spLocks noGrp="1"/>
          </p:cNvSpPr>
          <p:nvPr>
            <p:ph type="pic" sz="quarter" idx="25" hasCustomPrompt="1"/>
          </p:nvPr>
        </p:nvSpPr>
        <p:spPr>
          <a:xfrm>
            <a:off x="1055440" y="4084427"/>
            <a:ext cx="1137349" cy="1430432"/>
          </a:xfrm>
          <a:noFill/>
        </p:spPr>
        <p:txBody>
          <a:bodyPr anchor="ctr">
            <a:noAutofit/>
          </a:bodyPr>
          <a:lstStyle>
            <a:lvl1pPr algn="ctr">
              <a:defRPr sz="1200" b="0">
                <a:solidFill>
                  <a:schemeClr val="tx1"/>
                </a:solidFill>
              </a:defRPr>
            </a:lvl1pPr>
          </a:lstStyle>
          <a:p>
            <a:r>
              <a:rPr lang="fr-FR" dirty="0"/>
              <a:t>Pictogramme</a:t>
            </a:r>
          </a:p>
        </p:txBody>
      </p:sp>
      <p:sp>
        <p:nvSpPr>
          <p:cNvPr id="21" name="Espace réservé pour une image  3">
            <a:extLst>
              <a:ext uri="{FF2B5EF4-FFF2-40B4-BE49-F238E27FC236}">
                <a16:creationId xmlns:a16="http://schemas.microsoft.com/office/drawing/2014/main" id="{9D7576F9-9E27-45E9-A16F-7EEF653E29C6}"/>
              </a:ext>
            </a:extLst>
          </p:cNvPr>
          <p:cNvSpPr>
            <a:spLocks noGrp="1"/>
          </p:cNvSpPr>
          <p:nvPr>
            <p:ph type="pic" sz="quarter" idx="26" hasCustomPrompt="1"/>
          </p:nvPr>
        </p:nvSpPr>
        <p:spPr>
          <a:xfrm>
            <a:off x="6585278" y="1887948"/>
            <a:ext cx="1137349" cy="1430432"/>
          </a:xfrm>
          <a:noFill/>
        </p:spPr>
        <p:txBody>
          <a:bodyPr anchor="ctr">
            <a:noAutofit/>
          </a:bodyPr>
          <a:lstStyle>
            <a:lvl1pPr algn="ctr">
              <a:defRPr sz="1200" b="0">
                <a:solidFill>
                  <a:schemeClr val="tx1"/>
                </a:solidFill>
              </a:defRPr>
            </a:lvl1pPr>
          </a:lstStyle>
          <a:p>
            <a:r>
              <a:rPr lang="fr-FR" dirty="0"/>
              <a:t>Pictogramme</a:t>
            </a:r>
          </a:p>
        </p:txBody>
      </p:sp>
      <p:sp>
        <p:nvSpPr>
          <p:cNvPr id="22" name="Espace réservé pour une image  3">
            <a:extLst>
              <a:ext uri="{FF2B5EF4-FFF2-40B4-BE49-F238E27FC236}">
                <a16:creationId xmlns:a16="http://schemas.microsoft.com/office/drawing/2014/main" id="{F55B8A03-6491-40D5-B52D-BF1483CF7ED4}"/>
              </a:ext>
            </a:extLst>
          </p:cNvPr>
          <p:cNvSpPr>
            <a:spLocks noGrp="1"/>
          </p:cNvSpPr>
          <p:nvPr>
            <p:ph type="pic" sz="quarter" idx="27" hasCustomPrompt="1"/>
          </p:nvPr>
        </p:nvSpPr>
        <p:spPr>
          <a:xfrm>
            <a:off x="6585278" y="4080857"/>
            <a:ext cx="1137349" cy="1430432"/>
          </a:xfrm>
          <a:noFill/>
        </p:spPr>
        <p:txBody>
          <a:bodyPr anchor="ctr">
            <a:noAutofit/>
          </a:bodyPr>
          <a:lstStyle>
            <a:lvl1pPr algn="ctr">
              <a:defRPr sz="1200" b="0">
                <a:solidFill>
                  <a:schemeClr val="tx1"/>
                </a:solidFill>
              </a:defRPr>
            </a:lvl1pPr>
          </a:lstStyle>
          <a:p>
            <a:r>
              <a:rPr lang="fr-FR" dirty="0"/>
              <a:t>Pictogramme</a:t>
            </a:r>
          </a:p>
        </p:txBody>
      </p:sp>
      <p:pic>
        <p:nvPicPr>
          <p:cNvPr id="23" name="Image 22" descr="Une image contenant dessin&#10;&#10;Description générée automatiquement">
            <a:extLst>
              <a:ext uri="{FF2B5EF4-FFF2-40B4-BE49-F238E27FC236}">
                <a16:creationId xmlns:a16="http://schemas.microsoft.com/office/drawing/2014/main" id="{7A18B175-9CAA-494C-AD67-A9BDEA9B72C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766" y="6172803"/>
            <a:ext cx="1230021" cy="792088"/>
          </a:xfrm>
          <a:prstGeom prst="rect">
            <a:avLst/>
          </a:prstGeom>
        </p:spPr>
      </p:pic>
    </p:spTree>
    <p:extLst>
      <p:ext uri="{BB962C8B-B14F-4D97-AF65-F5344CB8AC3E}">
        <p14:creationId xmlns:p14="http://schemas.microsoft.com/office/powerpoint/2010/main" val="2103971781"/>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showMasterSp="0" preserve="1" userDrawn="1">
  <p:cSld name="6 block of text">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lvl1pPr>
              <a:defRPr>
                <a:solidFill>
                  <a:schemeClr val="bg1"/>
                </a:solidFill>
              </a:defRPr>
            </a:lvl1pPr>
          </a:lstStyle>
          <a:p>
            <a:r>
              <a:rPr lang="en-GB" noProof="0"/>
              <a:t>Confidentiality level |  MM/DD/YYYY  |  Speaker</a:t>
            </a:r>
          </a:p>
        </p:txBody>
      </p:sp>
      <p:sp>
        <p:nvSpPr>
          <p:cNvPr id="4" name="Espace réservé du numéro de diapositive 3"/>
          <p:cNvSpPr>
            <a:spLocks noGrp="1"/>
          </p:cNvSpPr>
          <p:nvPr>
            <p:ph type="sldNum" sz="quarter" idx="11"/>
          </p:nvPr>
        </p:nvSpPr>
        <p:spPr>
          <a:xfrm>
            <a:off x="681529" y="6507294"/>
            <a:ext cx="263461" cy="123111"/>
          </a:xfrm>
        </p:spPr>
        <p:txBody>
          <a:bodyPr/>
          <a:lstStyle>
            <a:lvl1pPr algn="l">
              <a:defRPr/>
            </a:lvl1pPr>
          </a:lstStyle>
          <a:p>
            <a:fld id="{72F7D735-2684-4015-BC38-8C62B24B466E}" type="slidenum">
              <a:rPr lang="en-GB" noProof="0" smtClean="0"/>
              <a:pPr/>
              <a:t>‹N°›</a:t>
            </a:fld>
            <a:endParaRPr lang="en-GB" noProof="0"/>
          </a:p>
        </p:txBody>
      </p:sp>
      <p:sp>
        <p:nvSpPr>
          <p:cNvPr id="9" name="Espace réservé du texte 7"/>
          <p:cNvSpPr>
            <a:spLocks noGrp="1"/>
          </p:cNvSpPr>
          <p:nvPr>
            <p:ph type="body" sz="quarter" idx="13" hasCustomPrompt="1"/>
          </p:nvPr>
        </p:nvSpPr>
        <p:spPr>
          <a:xfrm>
            <a:off x="1307469" y="563348"/>
            <a:ext cx="10189207" cy="624017"/>
          </a:xfrm>
        </p:spPr>
        <p:txBody>
          <a:bodyPr anchor="b"/>
          <a:lstStyle>
            <a:lvl1pPr marL="0">
              <a:lnSpc>
                <a:spcPct val="110000"/>
              </a:lnSpc>
              <a:buFontTx/>
              <a:buNone/>
              <a:defRPr sz="4000" b="1" i="0">
                <a:solidFill>
                  <a:schemeClr val="tx2"/>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en-GB" noProof="0"/>
              <a:t>Click to change the style of the text</a:t>
            </a:r>
          </a:p>
        </p:txBody>
      </p:sp>
      <p:sp>
        <p:nvSpPr>
          <p:cNvPr id="7" name="Espace réservé du texte 7"/>
          <p:cNvSpPr>
            <a:spLocks noGrp="1"/>
          </p:cNvSpPr>
          <p:nvPr>
            <p:ph type="body" sz="quarter" idx="12" hasCustomPrompt="1"/>
          </p:nvPr>
        </p:nvSpPr>
        <p:spPr>
          <a:xfrm>
            <a:off x="1315741" y="1714845"/>
            <a:ext cx="2952000" cy="671979"/>
          </a:xfrm>
        </p:spPr>
        <p:txBody>
          <a:bodyPr/>
          <a:lstStyle>
            <a:lvl1pPr marL="0">
              <a:buFontTx/>
              <a:buNone/>
              <a:defRPr sz="2000" b="1" i="0" u="sng"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en-GB" noProof="0"/>
              <a:t>Click to change the style of the text</a:t>
            </a:r>
          </a:p>
        </p:txBody>
      </p:sp>
      <p:sp>
        <p:nvSpPr>
          <p:cNvPr id="10" name="Espace réservé du texte 7"/>
          <p:cNvSpPr>
            <a:spLocks noGrp="1"/>
          </p:cNvSpPr>
          <p:nvPr>
            <p:ph type="body" sz="quarter" idx="14" hasCustomPrompt="1"/>
          </p:nvPr>
        </p:nvSpPr>
        <p:spPr>
          <a:xfrm>
            <a:off x="4912040" y="1714845"/>
            <a:ext cx="2952000" cy="671979"/>
          </a:xfrm>
        </p:spPr>
        <p:txBody>
          <a:bodyPr/>
          <a:lstStyle>
            <a:lvl1pPr marL="0">
              <a:buFontTx/>
              <a:buNone/>
              <a:defRPr sz="2000" b="1" i="0" u="sng"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en-GB" noProof="0"/>
              <a:t>Click to change the style of the text</a:t>
            </a:r>
          </a:p>
        </p:txBody>
      </p:sp>
      <p:sp>
        <p:nvSpPr>
          <p:cNvPr id="11" name="Espace réservé du texte 7"/>
          <p:cNvSpPr>
            <a:spLocks noGrp="1"/>
          </p:cNvSpPr>
          <p:nvPr>
            <p:ph type="body" sz="quarter" idx="15" hasCustomPrompt="1"/>
          </p:nvPr>
        </p:nvSpPr>
        <p:spPr>
          <a:xfrm>
            <a:off x="8577055" y="1714845"/>
            <a:ext cx="2952000" cy="671979"/>
          </a:xfrm>
        </p:spPr>
        <p:txBody>
          <a:bodyPr/>
          <a:lstStyle>
            <a:lvl1pPr marL="0">
              <a:buFontTx/>
              <a:buNone/>
              <a:defRPr sz="2000" b="1" i="0" u="sng"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en-GB" noProof="0"/>
              <a:t>Click to change the style of the text</a:t>
            </a:r>
          </a:p>
        </p:txBody>
      </p:sp>
      <p:sp>
        <p:nvSpPr>
          <p:cNvPr id="15" name="Espace réservé du texte 7"/>
          <p:cNvSpPr>
            <a:spLocks noGrp="1"/>
          </p:cNvSpPr>
          <p:nvPr>
            <p:ph type="body" sz="quarter" idx="16" hasCustomPrompt="1"/>
          </p:nvPr>
        </p:nvSpPr>
        <p:spPr>
          <a:xfrm>
            <a:off x="1315741" y="3944620"/>
            <a:ext cx="2952000" cy="671979"/>
          </a:xfrm>
        </p:spPr>
        <p:txBody>
          <a:bodyPr/>
          <a:lstStyle>
            <a:lvl1pPr marL="0">
              <a:buFontTx/>
              <a:buNone/>
              <a:defRPr sz="2000" b="1" i="0" u="sng"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en-GB" noProof="0"/>
              <a:t>Click to change the style of the text</a:t>
            </a:r>
          </a:p>
        </p:txBody>
      </p:sp>
      <p:sp>
        <p:nvSpPr>
          <p:cNvPr id="16" name="Espace réservé du texte 7"/>
          <p:cNvSpPr>
            <a:spLocks noGrp="1"/>
          </p:cNvSpPr>
          <p:nvPr>
            <p:ph type="body" sz="quarter" idx="17" hasCustomPrompt="1"/>
          </p:nvPr>
        </p:nvSpPr>
        <p:spPr>
          <a:xfrm>
            <a:off x="4912040" y="3944620"/>
            <a:ext cx="2952000" cy="671979"/>
          </a:xfrm>
        </p:spPr>
        <p:txBody>
          <a:bodyPr/>
          <a:lstStyle>
            <a:lvl1pPr marL="0">
              <a:buFontTx/>
              <a:buNone/>
              <a:defRPr sz="2000" b="1" i="0" u="sng"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en-GB" noProof="0"/>
              <a:t>Click to change the style of the text</a:t>
            </a:r>
          </a:p>
        </p:txBody>
      </p:sp>
      <p:sp>
        <p:nvSpPr>
          <p:cNvPr id="17" name="Espace réservé du texte 7"/>
          <p:cNvSpPr>
            <a:spLocks noGrp="1"/>
          </p:cNvSpPr>
          <p:nvPr>
            <p:ph type="body" sz="quarter" idx="18" hasCustomPrompt="1"/>
          </p:nvPr>
        </p:nvSpPr>
        <p:spPr>
          <a:xfrm>
            <a:off x="8577055" y="3944619"/>
            <a:ext cx="2952000" cy="671979"/>
          </a:xfrm>
        </p:spPr>
        <p:txBody>
          <a:bodyPr/>
          <a:lstStyle>
            <a:lvl1pPr marL="0">
              <a:buFontTx/>
              <a:buNone/>
              <a:defRPr sz="2000" b="1" i="0" u="sng"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en-GB" noProof="0"/>
              <a:t>Click to change the style of the text</a:t>
            </a:r>
          </a:p>
        </p:txBody>
      </p:sp>
      <p:pic>
        <p:nvPicPr>
          <p:cNvPr id="13" name="Image 12" descr="Une image contenant dessin&#10;&#10;Description générée automatiquement">
            <a:extLst>
              <a:ext uri="{FF2B5EF4-FFF2-40B4-BE49-F238E27FC236}">
                <a16:creationId xmlns:a16="http://schemas.microsoft.com/office/drawing/2014/main" id="{73C78CB5-6D17-471E-BBC1-7D8095EC53E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766" y="6172803"/>
            <a:ext cx="1230021" cy="792088"/>
          </a:xfrm>
          <a:prstGeom prst="rect">
            <a:avLst/>
          </a:prstGeom>
        </p:spPr>
      </p:pic>
    </p:spTree>
    <p:extLst>
      <p:ext uri="{BB962C8B-B14F-4D97-AF65-F5344CB8AC3E}">
        <p14:creationId xmlns:p14="http://schemas.microsoft.com/office/powerpoint/2010/main" val="1738261281"/>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showMasterSp="0" preserve="1" userDrawn="1">
  <p:cSld name="Graphiques">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lvl1pPr>
              <a:defRPr>
                <a:solidFill>
                  <a:schemeClr val="bg1"/>
                </a:solidFill>
              </a:defRPr>
            </a:lvl1pPr>
          </a:lstStyle>
          <a:p>
            <a:r>
              <a:rPr lang="en-US"/>
              <a:t>Confidentiality level |  MM/DD/YYYY  |  Speaker</a:t>
            </a:r>
            <a:endParaRPr lang="fr-FR" dirty="0"/>
          </a:p>
        </p:txBody>
      </p:sp>
      <p:sp>
        <p:nvSpPr>
          <p:cNvPr id="4" name="Espace réservé du numéro de diapositive 3"/>
          <p:cNvSpPr>
            <a:spLocks noGrp="1"/>
          </p:cNvSpPr>
          <p:nvPr>
            <p:ph type="sldNum" sz="quarter" idx="11"/>
          </p:nvPr>
        </p:nvSpPr>
        <p:spPr/>
        <p:txBody>
          <a:bodyPr/>
          <a:lstStyle>
            <a:lvl1pPr algn="l">
              <a:defRPr/>
            </a:lvl1pPr>
          </a:lstStyle>
          <a:p>
            <a:fld id="{72F7D735-2684-4015-BC38-8C62B24B466E}" type="slidenum">
              <a:rPr lang="fr-FR" smtClean="0"/>
              <a:pPr/>
              <a:t>‹N°›</a:t>
            </a:fld>
            <a:endParaRPr lang="fr-FR" dirty="0"/>
          </a:p>
        </p:txBody>
      </p:sp>
      <p:sp>
        <p:nvSpPr>
          <p:cNvPr id="9" name="Espace réservé du texte 7"/>
          <p:cNvSpPr>
            <a:spLocks noGrp="1"/>
          </p:cNvSpPr>
          <p:nvPr>
            <p:ph type="body" sz="quarter" idx="13" hasCustomPrompt="1"/>
          </p:nvPr>
        </p:nvSpPr>
        <p:spPr>
          <a:xfrm>
            <a:off x="1307469" y="896773"/>
            <a:ext cx="10189207" cy="624017"/>
          </a:xfrm>
        </p:spPr>
        <p:txBody>
          <a:bodyPr anchor="b"/>
          <a:lstStyle>
            <a:lvl1pPr marL="0">
              <a:buFontTx/>
              <a:buNone/>
              <a:defRPr sz="4000" b="1" i="0">
                <a:solidFill>
                  <a:schemeClr val="tx2"/>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fr-FR" dirty="0"/>
              <a:t>Click to </a:t>
            </a:r>
            <a:r>
              <a:rPr lang="fr-FR" dirty="0" err="1"/>
              <a:t>modify</a:t>
            </a:r>
            <a:r>
              <a:rPr lang="fr-FR" dirty="0"/>
              <a:t> the </a:t>
            </a:r>
            <a:r>
              <a:rPr lang="fr-FR" dirty="0" err="1"/>
              <a:t>title</a:t>
            </a:r>
            <a:endParaRPr lang="fr-FR" dirty="0"/>
          </a:p>
        </p:txBody>
      </p:sp>
      <p:sp>
        <p:nvSpPr>
          <p:cNvPr id="6" name="Espace réservé du graphique 5"/>
          <p:cNvSpPr>
            <a:spLocks noGrp="1"/>
          </p:cNvSpPr>
          <p:nvPr>
            <p:ph type="chart" sz="quarter" idx="23"/>
          </p:nvPr>
        </p:nvSpPr>
        <p:spPr>
          <a:xfrm>
            <a:off x="695326" y="2744924"/>
            <a:ext cx="4932623" cy="2736304"/>
          </a:xfrm>
          <a:solidFill>
            <a:schemeClr val="bg2"/>
          </a:solidFill>
        </p:spPr>
        <p:txBody>
          <a:bodyPr vert="horz" wrap="square" lIns="36000" tIns="0" rIns="36000" bIns="0" rtlCol="0" anchor="ctr">
            <a:noAutofit/>
          </a:bodyPr>
          <a:lstStyle>
            <a:lvl1pPr algn="ctr">
              <a:defRPr lang="fr-FR" sz="1200" b="0">
                <a:solidFill>
                  <a:schemeClr val="tx1"/>
                </a:solidFill>
              </a:defRPr>
            </a:lvl1pPr>
          </a:lstStyle>
          <a:p>
            <a:pPr lvl="0" algn="ctr"/>
            <a:r>
              <a:rPr lang="fr-FR"/>
              <a:t>Cliquez sur l'icône pour ajouter un graphique</a:t>
            </a:r>
            <a:endParaRPr lang="fr-FR" dirty="0"/>
          </a:p>
        </p:txBody>
      </p:sp>
      <p:sp>
        <p:nvSpPr>
          <p:cNvPr id="18" name="Espace réservé du graphique 5"/>
          <p:cNvSpPr>
            <a:spLocks noGrp="1"/>
          </p:cNvSpPr>
          <p:nvPr>
            <p:ph type="chart" sz="quarter" idx="24"/>
          </p:nvPr>
        </p:nvSpPr>
        <p:spPr>
          <a:xfrm>
            <a:off x="6096002" y="2744924"/>
            <a:ext cx="3060415" cy="2736304"/>
          </a:xfrm>
          <a:solidFill>
            <a:schemeClr val="bg2"/>
          </a:solidFill>
        </p:spPr>
        <p:txBody>
          <a:bodyPr vert="horz" wrap="square" lIns="36000" tIns="0" rIns="36000" bIns="0" rtlCol="0" anchor="ctr">
            <a:noAutofit/>
          </a:bodyPr>
          <a:lstStyle>
            <a:lvl1pPr algn="ctr">
              <a:defRPr lang="fr-FR" sz="1200" b="0">
                <a:solidFill>
                  <a:schemeClr val="tx1"/>
                </a:solidFill>
              </a:defRPr>
            </a:lvl1pPr>
          </a:lstStyle>
          <a:p>
            <a:pPr lvl="0" algn="ctr"/>
            <a:r>
              <a:rPr lang="fr-FR"/>
              <a:t>Cliquez sur l'icône pour ajouter un graphique</a:t>
            </a:r>
          </a:p>
        </p:txBody>
      </p:sp>
      <p:sp>
        <p:nvSpPr>
          <p:cNvPr id="19" name="Espace réservé du graphique 5"/>
          <p:cNvSpPr>
            <a:spLocks noGrp="1"/>
          </p:cNvSpPr>
          <p:nvPr>
            <p:ph type="chart" sz="quarter" idx="25"/>
          </p:nvPr>
        </p:nvSpPr>
        <p:spPr>
          <a:xfrm>
            <a:off x="9516381" y="1772817"/>
            <a:ext cx="1977279" cy="3708412"/>
          </a:xfrm>
          <a:solidFill>
            <a:schemeClr val="bg2"/>
          </a:solidFill>
        </p:spPr>
        <p:txBody>
          <a:bodyPr vert="horz" wrap="square" lIns="36000" tIns="0" rIns="36000" bIns="0" rtlCol="0" anchor="ctr">
            <a:noAutofit/>
          </a:bodyPr>
          <a:lstStyle>
            <a:lvl1pPr algn="ctr">
              <a:defRPr lang="fr-FR" sz="1200" b="0">
                <a:solidFill>
                  <a:schemeClr val="tx1"/>
                </a:solidFill>
              </a:defRPr>
            </a:lvl1pPr>
          </a:lstStyle>
          <a:p>
            <a:pPr lvl="0" algn="ctr"/>
            <a:r>
              <a:rPr lang="fr-FR"/>
              <a:t>Cliquez sur l'icône pour ajouter un graphique</a:t>
            </a:r>
          </a:p>
        </p:txBody>
      </p:sp>
      <p:pic>
        <p:nvPicPr>
          <p:cNvPr id="11" name="Image 10" descr="Une image contenant dessin&#10;&#10;Description générée automatiquement">
            <a:extLst>
              <a:ext uri="{FF2B5EF4-FFF2-40B4-BE49-F238E27FC236}">
                <a16:creationId xmlns:a16="http://schemas.microsoft.com/office/drawing/2014/main" id="{950388FC-5845-4356-818E-11B8E6E320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766" y="6172803"/>
            <a:ext cx="1230021" cy="792088"/>
          </a:xfrm>
          <a:prstGeom prst="rect">
            <a:avLst/>
          </a:prstGeom>
        </p:spPr>
      </p:pic>
    </p:spTree>
    <p:extLst>
      <p:ext uri="{BB962C8B-B14F-4D97-AF65-F5344CB8AC3E}">
        <p14:creationId xmlns:p14="http://schemas.microsoft.com/office/powerpoint/2010/main" val="2025073073"/>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showMasterSp="0" preserve="1" userDrawn="1">
  <p:cSld name="1_Verbatim">
    <p:bg>
      <p:bgPr>
        <a:solidFill>
          <a:schemeClr val="accent1"/>
        </a:solidFill>
        <a:effectLst/>
      </p:bgPr>
    </p:bg>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p>
            <a:r>
              <a:rPr lang="en-US"/>
              <a:t>Confidentiality level |  MM/DD/YYYY  |  Speaker</a:t>
            </a:r>
            <a:endParaRPr lang="fr-FR" dirty="0"/>
          </a:p>
        </p:txBody>
      </p:sp>
      <p:sp>
        <p:nvSpPr>
          <p:cNvPr id="4" name="Espace réservé du numéro de diapositive 3"/>
          <p:cNvSpPr>
            <a:spLocks noGrp="1"/>
          </p:cNvSpPr>
          <p:nvPr>
            <p:ph type="sldNum" sz="quarter" idx="11"/>
          </p:nvPr>
        </p:nvSpPr>
        <p:spPr/>
        <p:txBody>
          <a:bodyPr/>
          <a:lstStyle>
            <a:lvl1pPr algn="l">
              <a:defRPr/>
            </a:lvl1pPr>
          </a:lstStyle>
          <a:p>
            <a:fld id="{72F7D735-2684-4015-BC38-8C62B24B466E}" type="slidenum">
              <a:rPr lang="fr-FR" smtClean="0"/>
              <a:pPr/>
              <a:t>‹N°›</a:t>
            </a:fld>
            <a:endParaRPr lang="fr-FR" dirty="0"/>
          </a:p>
        </p:txBody>
      </p:sp>
      <p:sp>
        <p:nvSpPr>
          <p:cNvPr id="6" name="Espace réservé du texte 7"/>
          <p:cNvSpPr>
            <a:spLocks noGrp="1"/>
          </p:cNvSpPr>
          <p:nvPr>
            <p:ph type="body" sz="quarter" idx="12" hasCustomPrompt="1"/>
          </p:nvPr>
        </p:nvSpPr>
        <p:spPr>
          <a:xfrm>
            <a:off x="3945363" y="3007795"/>
            <a:ext cx="6543127" cy="842411"/>
          </a:xfrm>
        </p:spPr>
        <p:txBody>
          <a:bodyPr anchor="ctr"/>
          <a:lstStyle>
            <a:lvl1pPr marL="0">
              <a:lnSpc>
                <a:spcPct val="110000"/>
              </a:lnSpc>
              <a:spcBef>
                <a:spcPts val="0"/>
              </a:spcBef>
              <a:buFontTx/>
              <a:buNone/>
              <a:defRPr sz="5400" b="1" i="0">
                <a:solidFill>
                  <a:schemeClr val="bg1"/>
                </a:solidFill>
              </a:defRPr>
            </a:lvl1pPr>
            <a:lvl2pPr marL="0">
              <a:lnSpc>
                <a:spcPct val="100000"/>
              </a:lnSpc>
              <a:spcBef>
                <a:spcPts val="0"/>
              </a:spcBef>
              <a:buFontTx/>
              <a:buNone/>
              <a:defRPr sz="1600" b="0" i="0"/>
            </a:lvl2pPr>
            <a:lvl3pPr marL="0">
              <a:lnSpc>
                <a:spcPct val="100000"/>
              </a:lnSpc>
              <a:spcBef>
                <a:spcPts val="0"/>
              </a:spcBef>
              <a:buFontTx/>
              <a:buNone/>
              <a:defRPr sz="1600" b="0" i="0"/>
            </a:lvl3pPr>
            <a:lvl4pPr marL="0" indent="0">
              <a:lnSpc>
                <a:spcPct val="100000"/>
              </a:lnSpc>
              <a:spcBef>
                <a:spcPts val="0"/>
              </a:spcBef>
              <a:buFontTx/>
              <a:buNone/>
              <a:defRPr sz="1600" b="0" i="0"/>
            </a:lvl4pPr>
            <a:lvl5pPr marL="0" indent="0">
              <a:lnSpc>
                <a:spcPct val="100000"/>
              </a:lnSpc>
              <a:spcBef>
                <a:spcPts val="0"/>
              </a:spcBef>
              <a:buFontTx/>
              <a:buNone/>
              <a:defRPr sz="1600" b="0" i="0"/>
            </a:lvl5pPr>
          </a:lstStyle>
          <a:p>
            <a:pPr lvl="0"/>
            <a:r>
              <a:rPr lang="fr-FR" dirty="0"/>
              <a:t>Insert a </a:t>
            </a:r>
            <a:r>
              <a:rPr lang="fr-FR" dirty="0" err="1"/>
              <a:t>quote</a:t>
            </a:r>
            <a:r>
              <a:rPr lang="fr-FR" dirty="0"/>
              <a:t> </a:t>
            </a:r>
            <a:r>
              <a:rPr lang="fr-FR" dirty="0" err="1"/>
              <a:t>here</a:t>
            </a:r>
            <a:endParaRPr lang="fr-FR" dirty="0"/>
          </a:p>
        </p:txBody>
      </p:sp>
      <p:sp>
        <p:nvSpPr>
          <p:cNvPr id="2" name="ZoneTexte 1">
            <a:extLst>
              <a:ext uri="{FF2B5EF4-FFF2-40B4-BE49-F238E27FC236}">
                <a16:creationId xmlns:a16="http://schemas.microsoft.com/office/drawing/2014/main" id="{053753E1-B500-42DE-A588-0FABA26EAD21}"/>
              </a:ext>
            </a:extLst>
          </p:cNvPr>
          <p:cNvSpPr txBox="1"/>
          <p:nvPr userDrawn="1"/>
        </p:nvSpPr>
        <p:spPr>
          <a:xfrm>
            <a:off x="3736765" y="-1224466"/>
            <a:ext cx="1296145" cy="2985433"/>
          </a:xfrm>
          <a:prstGeom prst="rect">
            <a:avLst/>
          </a:prstGeom>
          <a:noFill/>
        </p:spPr>
        <p:txBody>
          <a:bodyPr wrap="square" lIns="36000" tIns="0" rIns="36000" bIns="0" rtlCol="0">
            <a:spAutoFit/>
          </a:bodyPr>
          <a:lstStyle/>
          <a:p>
            <a:pPr marL="0" indent="0">
              <a:buClr>
                <a:schemeClr val="tx2"/>
              </a:buClr>
              <a:buFont typeface="Arial"/>
              <a:buNone/>
            </a:pPr>
            <a:r>
              <a:rPr lang="fr-FR" sz="18000" b="1" dirty="0"/>
              <a:t>«</a:t>
            </a:r>
            <a:r>
              <a:rPr lang="fr-FR" sz="1400" dirty="0"/>
              <a:t> </a:t>
            </a:r>
          </a:p>
        </p:txBody>
      </p:sp>
      <p:sp>
        <p:nvSpPr>
          <p:cNvPr id="14" name="ZoneTexte 13">
            <a:extLst>
              <a:ext uri="{FF2B5EF4-FFF2-40B4-BE49-F238E27FC236}">
                <a16:creationId xmlns:a16="http://schemas.microsoft.com/office/drawing/2014/main" id="{91717E5E-32EF-45FB-B1B8-4C72D834C30A}"/>
              </a:ext>
            </a:extLst>
          </p:cNvPr>
          <p:cNvSpPr txBox="1"/>
          <p:nvPr userDrawn="1"/>
        </p:nvSpPr>
        <p:spPr>
          <a:xfrm>
            <a:off x="9408369" y="4853909"/>
            <a:ext cx="1296145" cy="2985433"/>
          </a:xfrm>
          <a:prstGeom prst="rect">
            <a:avLst/>
          </a:prstGeom>
          <a:noFill/>
        </p:spPr>
        <p:txBody>
          <a:bodyPr wrap="square" lIns="36000" tIns="0" rIns="36000" bIns="0" rtlCol="0">
            <a:spAutoFit/>
          </a:bodyPr>
          <a:lstStyle/>
          <a:p>
            <a:pPr marL="0" indent="0">
              <a:buClr>
                <a:schemeClr val="tx2"/>
              </a:buClr>
              <a:buFont typeface="Arial"/>
              <a:buNone/>
            </a:pPr>
            <a:r>
              <a:rPr lang="fr-FR" sz="18000" b="1" dirty="0"/>
              <a:t>»</a:t>
            </a:r>
            <a:r>
              <a:rPr lang="fr-FR" sz="1400" dirty="0"/>
              <a:t> </a:t>
            </a:r>
          </a:p>
        </p:txBody>
      </p:sp>
      <p:pic>
        <p:nvPicPr>
          <p:cNvPr id="8" name="Image 7" descr="Une image contenant noir, assis, intérieur&#10;&#10;Description générée automatiquement">
            <a:extLst>
              <a:ext uri="{FF2B5EF4-FFF2-40B4-BE49-F238E27FC236}">
                <a16:creationId xmlns:a16="http://schemas.microsoft.com/office/drawing/2014/main" id="{741C5C5A-33D0-40C8-9035-C903995FE80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1711" y="-426327"/>
            <a:ext cx="3671015" cy="5184576"/>
          </a:xfrm>
          <a:prstGeom prst="rect">
            <a:avLst/>
          </a:prstGeom>
        </p:spPr>
      </p:pic>
      <p:pic>
        <p:nvPicPr>
          <p:cNvPr id="9" name="Image 8" descr="Une image contenant dessin&#10;&#10;Description générée automatiquement">
            <a:extLst>
              <a:ext uri="{FF2B5EF4-FFF2-40B4-BE49-F238E27FC236}">
                <a16:creationId xmlns:a16="http://schemas.microsoft.com/office/drawing/2014/main" id="{92F30D67-F91C-40D5-9591-A77EA122041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23766" y="6172803"/>
            <a:ext cx="1230021" cy="792088"/>
          </a:xfrm>
          <a:prstGeom prst="rect">
            <a:avLst/>
          </a:prstGeom>
        </p:spPr>
      </p:pic>
    </p:spTree>
    <p:extLst>
      <p:ext uri="{BB962C8B-B14F-4D97-AF65-F5344CB8AC3E}">
        <p14:creationId xmlns:p14="http://schemas.microsoft.com/office/powerpoint/2010/main" val="33373083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 visuel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pied de page 2"/>
          <p:cNvSpPr>
            <a:spLocks noGrp="1"/>
          </p:cNvSpPr>
          <p:nvPr>
            <p:ph type="ftr" sz="quarter" idx="10"/>
          </p:nvPr>
        </p:nvSpPr>
        <p:spPr/>
        <p:txBody>
          <a:bodyPr/>
          <a:lstStyle/>
          <a:p>
            <a:endParaRPr lang="fr-FR"/>
          </a:p>
        </p:txBody>
      </p:sp>
      <p:sp>
        <p:nvSpPr>
          <p:cNvPr id="6" name="Espace réservé du numéro de diapositive 5"/>
          <p:cNvSpPr>
            <a:spLocks noGrp="1"/>
          </p:cNvSpPr>
          <p:nvPr>
            <p:ph type="sldNum" sz="quarter" idx="13"/>
          </p:nvPr>
        </p:nvSpPr>
        <p:spPr/>
        <p:txBody>
          <a:bodyPr/>
          <a:lstStyle>
            <a:lvl1pPr algn="l">
              <a:defRPr/>
            </a:lvl1pPr>
          </a:lstStyle>
          <a:p>
            <a:fld id="{72F7D735-2684-4015-BC38-8C62B24B466E}" type="slidenum">
              <a:rPr lang="fr-FR" smtClean="0"/>
              <a:pPr/>
              <a:t>‹N°›</a:t>
            </a:fld>
            <a:endParaRPr lang="fr-FR"/>
          </a:p>
        </p:txBody>
      </p:sp>
      <p:sp>
        <p:nvSpPr>
          <p:cNvPr id="5" name="Espace réservé pour une image  3"/>
          <p:cNvSpPr>
            <a:spLocks noGrp="1"/>
          </p:cNvSpPr>
          <p:nvPr>
            <p:ph type="pic" sz="quarter" idx="14"/>
          </p:nvPr>
        </p:nvSpPr>
        <p:spPr>
          <a:xfrm>
            <a:off x="0" y="1368000"/>
            <a:ext cx="2736000" cy="4032000"/>
          </a:xfrm>
          <a:solidFill>
            <a:schemeClr val="bg2"/>
          </a:solidFill>
        </p:spPr>
        <p:txBody>
          <a:bodyPr anchor="ctr">
            <a:noAutofit/>
          </a:bodyPr>
          <a:lstStyle>
            <a:lvl1pPr algn="ctr">
              <a:defRPr sz="1200" b="0">
                <a:solidFill>
                  <a:schemeClr val="tx1"/>
                </a:solidFill>
              </a:defRPr>
            </a:lvl1pPr>
          </a:lstStyle>
          <a:p>
            <a:r>
              <a:rPr lang="fr-FR"/>
              <a:t>Faire glisser l'image vers l'espace réservé ou cliquer sur l'icône pour l'ajouter</a:t>
            </a:r>
          </a:p>
        </p:txBody>
      </p:sp>
      <p:sp>
        <p:nvSpPr>
          <p:cNvPr id="7" name="Espace réservé du texte 7"/>
          <p:cNvSpPr>
            <a:spLocks noGrp="1"/>
          </p:cNvSpPr>
          <p:nvPr>
            <p:ph type="body" sz="quarter" idx="15" hasCustomPrompt="1"/>
          </p:nvPr>
        </p:nvSpPr>
        <p:spPr>
          <a:xfrm>
            <a:off x="132736" y="5540505"/>
            <a:ext cx="2483668" cy="360099"/>
          </a:xfrm>
        </p:spPr>
        <p:txBody>
          <a:bodyPr anchor="t"/>
          <a:lstStyle>
            <a:lvl1pPr marL="0" algn="ctr">
              <a:buFontTx/>
              <a:buNone/>
              <a:defRPr sz="2600" b="1" i="0">
                <a:solidFill>
                  <a:schemeClr val="tx2"/>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fr-FR"/>
              <a:t>Légende</a:t>
            </a:r>
          </a:p>
        </p:txBody>
      </p:sp>
      <p:sp>
        <p:nvSpPr>
          <p:cNvPr id="8" name="Espace réservé pour une image  3"/>
          <p:cNvSpPr>
            <a:spLocks noGrp="1"/>
          </p:cNvSpPr>
          <p:nvPr>
            <p:ph type="pic" sz="quarter" idx="16"/>
          </p:nvPr>
        </p:nvSpPr>
        <p:spPr>
          <a:xfrm>
            <a:off x="3300202" y="1368000"/>
            <a:ext cx="2736000" cy="4032000"/>
          </a:xfrm>
          <a:solidFill>
            <a:schemeClr val="bg2"/>
          </a:solidFill>
        </p:spPr>
        <p:txBody>
          <a:bodyPr anchor="ctr">
            <a:noAutofit/>
          </a:bodyPr>
          <a:lstStyle>
            <a:lvl1pPr algn="ctr">
              <a:defRPr sz="1200" b="0">
                <a:solidFill>
                  <a:schemeClr val="tx1"/>
                </a:solidFill>
              </a:defRPr>
            </a:lvl1pPr>
          </a:lstStyle>
          <a:p>
            <a:r>
              <a:rPr lang="fr-FR"/>
              <a:t>Faire glisser l'image vers l'espace réservé ou cliquer sur l'icône pour l'ajouter</a:t>
            </a:r>
          </a:p>
        </p:txBody>
      </p:sp>
      <p:sp>
        <p:nvSpPr>
          <p:cNvPr id="9" name="Espace réservé du texte 7"/>
          <p:cNvSpPr>
            <a:spLocks noGrp="1"/>
          </p:cNvSpPr>
          <p:nvPr>
            <p:ph type="body" sz="quarter" idx="17" hasCustomPrompt="1"/>
          </p:nvPr>
        </p:nvSpPr>
        <p:spPr>
          <a:xfrm>
            <a:off x="3426368" y="5540505"/>
            <a:ext cx="2483668" cy="360099"/>
          </a:xfrm>
        </p:spPr>
        <p:txBody>
          <a:bodyPr anchor="t"/>
          <a:lstStyle>
            <a:lvl1pPr marL="0" algn="ctr">
              <a:buFontTx/>
              <a:buNone/>
              <a:defRPr sz="2600" b="1" i="0">
                <a:solidFill>
                  <a:schemeClr val="tx2"/>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fr-FR"/>
              <a:t>Légende</a:t>
            </a:r>
          </a:p>
        </p:txBody>
      </p:sp>
      <p:sp>
        <p:nvSpPr>
          <p:cNvPr id="10" name="Espace réservé pour une image  3"/>
          <p:cNvSpPr>
            <a:spLocks noGrp="1"/>
          </p:cNvSpPr>
          <p:nvPr>
            <p:ph type="pic" sz="quarter" idx="18"/>
          </p:nvPr>
        </p:nvSpPr>
        <p:spPr>
          <a:xfrm>
            <a:off x="6378101" y="1368000"/>
            <a:ext cx="2736000" cy="4032000"/>
          </a:xfrm>
          <a:solidFill>
            <a:schemeClr val="bg2"/>
          </a:solidFill>
        </p:spPr>
        <p:txBody>
          <a:bodyPr anchor="ctr">
            <a:noAutofit/>
          </a:bodyPr>
          <a:lstStyle>
            <a:lvl1pPr algn="ctr">
              <a:defRPr sz="1200" b="0">
                <a:solidFill>
                  <a:schemeClr val="tx1"/>
                </a:solidFill>
              </a:defRPr>
            </a:lvl1pPr>
          </a:lstStyle>
          <a:p>
            <a:r>
              <a:rPr lang="fr-FR"/>
              <a:t>Faire glisser l'image vers l'espace réservé ou cliquer sur l'icône pour l'ajouter</a:t>
            </a:r>
          </a:p>
        </p:txBody>
      </p:sp>
      <p:sp>
        <p:nvSpPr>
          <p:cNvPr id="11" name="Espace réservé du texte 7"/>
          <p:cNvSpPr>
            <a:spLocks noGrp="1"/>
          </p:cNvSpPr>
          <p:nvPr>
            <p:ph type="body" sz="quarter" idx="19" hasCustomPrompt="1"/>
          </p:nvPr>
        </p:nvSpPr>
        <p:spPr>
          <a:xfrm>
            <a:off x="6504267" y="5540505"/>
            <a:ext cx="2483668" cy="360099"/>
          </a:xfrm>
        </p:spPr>
        <p:txBody>
          <a:bodyPr anchor="t"/>
          <a:lstStyle>
            <a:lvl1pPr marL="0" algn="ctr">
              <a:buFontTx/>
              <a:buNone/>
              <a:defRPr sz="2600" b="1" i="0">
                <a:solidFill>
                  <a:schemeClr val="tx2"/>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fr-FR"/>
              <a:t>Légende</a:t>
            </a:r>
          </a:p>
        </p:txBody>
      </p:sp>
      <p:sp>
        <p:nvSpPr>
          <p:cNvPr id="12" name="Espace réservé pour une image  3"/>
          <p:cNvSpPr>
            <a:spLocks noGrp="1"/>
          </p:cNvSpPr>
          <p:nvPr>
            <p:ph type="pic" sz="quarter" idx="20"/>
          </p:nvPr>
        </p:nvSpPr>
        <p:spPr>
          <a:xfrm>
            <a:off x="9456000" y="1368000"/>
            <a:ext cx="2736000" cy="4032000"/>
          </a:xfrm>
          <a:solidFill>
            <a:schemeClr val="bg2"/>
          </a:solidFill>
        </p:spPr>
        <p:txBody>
          <a:bodyPr anchor="ctr">
            <a:noAutofit/>
          </a:bodyPr>
          <a:lstStyle>
            <a:lvl1pPr algn="ctr">
              <a:defRPr sz="1200" b="0">
                <a:solidFill>
                  <a:schemeClr val="tx1"/>
                </a:solidFill>
              </a:defRPr>
            </a:lvl1pPr>
          </a:lstStyle>
          <a:p>
            <a:r>
              <a:rPr lang="fr-FR"/>
              <a:t>Faire glisser l'image vers l'espace réservé ou cliquer sur l'icône pour l'ajouter</a:t>
            </a:r>
          </a:p>
        </p:txBody>
      </p:sp>
      <p:sp>
        <p:nvSpPr>
          <p:cNvPr id="13" name="Espace réservé du texte 7"/>
          <p:cNvSpPr>
            <a:spLocks noGrp="1"/>
          </p:cNvSpPr>
          <p:nvPr>
            <p:ph type="body" sz="quarter" idx="21" hasCustomPrompt="1"/>
          </p:nvPr>
        </p:nvSpPr>
        <p:spPr>
          <a:xfrm>
            <a:off x="9582166" y="5540505"/>
            <a:ext cx="2483668" cy="360099"/>
          </a:xfrm>
        </p:spPr>
        <p:txBody>
          <a:bodyPr anchor="t"/>
          <a:lstStyle>
            <a:lvl1pPr marL="0" algn="ctr">
              <a:buFontTx/>
              <a:buNone/>
              <a:defRPr sz="2600" b="1" i="0">
                <a:solidFill>
                  <a:schemeClr val="tx2"/>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fr-FR"/>
              <a:t>Légende</a:t>
            </a:r>
          </a:p>
        </p:txBody>
      </p:sp>
    </p:spTree>
    <p:extLst>
      <p:ext uri="{BB962C8B-B14F-4D97-AF65-F5344CB8AC3E}">
        <p14:creationId xmlns:p14="http://schemas.microsoft.com/office/powerpoint/2010/main" val="3850775246"/>
      </p:ext>
    </p:extLst>
  </p:cSld>
  <p:clrMapOvr>
    <a:masterClrMapping/>
  </p:clrMapOvr>
  <p:transition>
    <p:fade/>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showMasterSp="0" preserve="1" userDrawn="1">
  <p:cSld name="Exergue">
    <p:bg>
      <p:bgPr>
        <a:solidFill>
          <a:schemeClr val="tx2"/>
        </a:solidFill>
        <a:effectLst/>
      </p:bgPr>
    </p:bg>
    <p:spTree>
      <p:nvGrpSpPr>
        <p:cNvPr id="1" name=""/>
        <p:cNvGrpSpPr/>
        <p:nvPr/>
      </p:nvGrpSpPr>
      <p:grpSpPr>
        <a:xfrm>
          <a:off x="0" y="0"/>
          <a:ext cx="0" cy="0"/>
          <a:chOff x="0" y="0"/>
          <a:chExt cx="0" cy="0"/>
        </a:xfrm>
      </p:grpSpPr>
      <p:sp>
        <p:nvSpPr>
          <p:cNvPr id="9" name="Espace réservé pour une image  3"/>
          <p:cNvSpPr>
            <a:spLocks noGrp="1"/>
          </p:cNvSpPr>
          <p:nvPr>
            <p:ph type="pic" sz="quarter" idx="14" hasCustomPrompt="1"/>
          </p:nvPr>
        </p:nvSpPr>
        <p:spPr>
          <a:xfrm>
            <a:off x="1725203" y="2072279"/>
            <a:ext cx="2268000" cy="2700000"/>
          </a:xfrm>
          <a:noFill/>
        </p:spPr>
        <p:txBody>
          <a:bodyPr anchor="ctr">
            <a:noAutofit/>
          </a:bodyPr>
          <a:lstStyle>
            <a:lvl1pPr algn="ctr">
              <a:defRPr sz="1200" b="0">
                <a:solidFill>
                  <a:schemeClr val="tx1"/>
                </a:solidFill>
              </a:defRPr>
            </a:lvl1pPr>
          </a:lstStyle>
          <a:p>
            <a:r>
              <a:rPr lang="fr-FR" dirty="0"/>
              <a:t>Pictogramme</a:t>
            </a:r>
          </a:p>
        </p:txBody>
      </p:sp>
      <p:sp>
        <p:nvSpPr>
          <p:cNvPr id="3" name="Espace réservé du pied de page 2"/>
          <p:cNvSpPr>
            <a:spLocks noGrp="1"/>
          </p:cNvSpPr>
          <p:nvPr>
            <p:ph type="ftr" sz="quarter" idx="10"/>
          </p:nvPr>
        </p:nvSpPr>
        <p:spPr/>
        <p:txBody>
          <a:bodyPr/>
          <a:lstStyle/>
          <a:p>
            <a:r>
              <a:rPr lang="en-US"/>
              <a:t>Confidentiality level |  MM/DD/YYYY  |  Speaker</a:t>
            </a:r>
            <a:endParaRPr lang="fr-FR" dirty="0"/>
          </a:p>
        </p:txBody>
      </p:sp>
      <p:sp>
        <p:nvSpPr>
          <p:cNvPr id="4" name="Espace réservé du numéro de diapositive 3"/>
          <p:cNvSpPr>
            <a:spLocks noGrp="1"/>
          </p:cNvSpPr>
          <p:nvPr>
            <p:ph type="sldNum" sz="quarter" idx="11"/>
          </p:nvPr>
        </p:nvSpPr>
        <p:spPr/>
        <p:txBody>
          <a:bodyPr/>
          <a:lstStyle>
            <a:lvl1pPr algn="l">
              <a:defRPr>
                <a:solidFill>
                  <a:schemeClr val="bg1"/>
                </a:solidFill>
              </a:defRPr>
            </a:lvl1pPr>
          </a:lstStyle>
          <a:p>
            <a:fld id="{72F7D735-2684-4015-BC38-8C62B24B466E}" type="slidenum">
              <a:rPr lang="fr-FR" smtClean="0"/>
              <a:pPr/>
              <a:t>‹N°›</a:t>
            </a:fld>
            <a:endParaRPr lang="fr-FR" dirty="0"/>
          </a:p>
        </p:txBody>
      </p:sp>
      <p:sp>
        <p:nvSpPr>
          <p:cNvPr id="6" name="Espace réservé du texte 7"/>
          <p:cNvSpPr>
            <a:spLocks noGrp="1"/>
          </p:cNvSpPr>
          <p:nvPr>
            <p:ph type="body" sz="quarter" idx="12" hasCustomPrompt="1"/>
          </p:nvPr>
        </p:nvSpPr>
        <p:spPr>
          <a:xfrm>
            <a:off x="4331805" y="3078007"/>
            <a:ext cx="7164871" cy="701987"/>
          </a:xfrm>
        </p:spPr>
        <p:txBody>
          <a:bodyPr anchor="ctr"/>
          <a:lstStyle>
            <a:lvl1pPr marL="0">
              <a:lnSpc>
                <a:spcPct val="110000"/>
              </a:lnSpc>
              <a:spcBef>
                <a:spcPts val="0"/>
              </a:spcBef>
              <a:buFontTx/>
              <a:buNone/>
              <a:defRPr sz="4500" b="1" i="0">
                <a:solidFill>
                  <a:schemeClr val="bg1"/>
                </a:solidFill>
              </a:defRPr>
            </a:lvl1pPr>
            <a:lvl2pPr marL="0">
              <a:lnSpc>
                <a:spcPct val="100000"/>
              </a:lnSpc>
              <a:spcBef>
                <a:spcPts val="0"/>
              </a:spcBef>
              <a:buFontTx/>
              <a:buNone/>
              <a:defRPr sz="1600" b="0" i="0"/>
            </a:lvl2pPr>
            <a:lvl3pPr marL="0">
              <a:lnSpc>
                <a:spcPct val="100000"/>
              </a:lnSpc>
              <a:spcBef>
                <a:spcPts val="0"/>
              </a:spcBef>
              <a:buFontTx/>
              <a:buNone/>
              <a:defRPr sz="1600" b="0" i="0"/>
            </a:lvl3pPr>
            <a:lvl4pPr marL="0" indent="0">
              <a:lnSpc>
                <a:spcPct val="100000"/>
              </a:lnSpc>
              <a:spcBef>
                <a:spcPts val="0"/>
              </a:spcBef>
              <a:buFontTx/>
              <a:buNone/>
              <a:defRPr sz="1600" b="0" i="0"/>
            </a:lvl4pPr>
            <a:lvl5pPr marL="0" indent="0">
              <a:lnSpc>
                <a:spcPct val="100000"/>
              </a:lnSpc>
              <a:spcBef>
                <a:spcPts val="0"/>
              </a:spcBef>
              <a:buFontTx/>
              <a:buNone/>
              <a:defRPr sz="1600" b="0" i="0"/>
            </a:lvl5pPr>
          </a:lstStyle>
          <a:p>
            <a:pPr lvl="0"/>
            <a:r>
              <a:rPr lang="fr-FR" dirty="0"/>
              <a:t>Click to </a:t>
            </a:r>
            <a:r>
              <a:rPr lang="fr-FR" dirty="0" err="1"/>
              <a:t>modify</a:t>
            </a:r>
            <a:endParaRPr lang="fr-FR" dirty="0"/>
          </a:p>
        </p:txBody>
      </p:sp>
      <p:pic>
        <p:nvPicPr>
          <p:cNvPr id="7" name="Image 6" descr="Une image contenant dessin&#10;&#10;Description générée automatiquement">
            <a:extLst>
              <a:ext uri="{FF2B5EF4-FFF2-40B4-BE49-F238E27FC236}">
                <a16:creationId xmlns:a16="http://schemas.microsoft.com/office/drawing/2014/main" id="{C78C4B3E-C213-4808-99E2-283FF685F51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766" y="6172803"/>
            <a:ext cx="1230021" cy="792088"/>
          </a:xfrm>
          <a:prstGeom prst="rect">
            <a:avLst/>
          </a:prstGeom>
        </p:spPr>
      </p:pic>
    </p:spTree>
    <p:extLst>
      <p:ext uri="{BB962C8B-B14F-4D97-AF65-F5344CB8AC3E}">
        <p14:creationId xmlns:p14="http://schemas.microsoft.com/office/powerpoint/2010/main" val="498578405"/>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showMasterSp="0" preserve="1" userDrawn="1">
  <p:cSld name="Key figure">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lvl1pPr>
              <a:defRPr>
                <a:solidFill>
                  <a:schemeClr val="bg1"/>
                </a:solidFill>
              </a:defRPr>
            </a:lvl1pPr>
          </a:lstStyle>
          <a:p>
            <a:r>
              <a:rPr lang="en-GB" noProof="0"/>
              <a:t>Confidentiality level |  MM/DD/YYYY  |  Speaker</a:t>
            </a:r>
          </a:p>
        </p:txBody>
      </p:sp>
      <p:sp>
        <p:nvSpPr>
          <p:cNvPr id="4" name="Espace réservé du numéro de diapositive 3"/>
          <p:cNvSpPr>
            <a:spLocks noGrp="1"/>
          </p:cNvSpPr>
          <p:nvPr>
            <p:ph type="sldNum" sz="quarter" idx="11"/>
          </p:nvPr>
        </p:nvSpPr>
        <p:spPr/>
        <p:txBody>
          <a:bodyPr/>
          <a:lstStyle>
            <a:lvl1pPr algn="l">
              <a:defRPr/>
            </a:lvl1pPr>
          </a:lstStyle>
          <a:p>
            <a:fld id="{72F7D735-2684-4015-BC38-8C62B24B466E}" type="slidenum">
              <a:rPr lang="en-GB" noProof="0" smtClean="0"/>
              <a:pPr/>
              <a:t>‹N°›</a:t>
            </a:fld>
            <a:endParaRPr lang="en-GB" noProof="0"/>
          </a:p>
        </p:txBody>
      </p:sp>
      <p:sp>
        <p:nvSpPr>
          <p:cNvPr id="8" name="Espace réservé du texte 7"/>
          <p:cNvSpPr>
            <a:spLocks noGrp="1"/>
          </p:cNvSpPr>
          <p:nvPr>
            <p:ph type="body" sz="quarter" idx="12" hasCustomPrompt="1"/>
          </p:nvPr>
        </p:nvSpPr>
        <p:spPr>
          <a:xfrm>
            <a:off x="1919537" y="1461793"/>
            <a:ext cx="8352928" cy="3456075"/>
          </a:xfrm>
        </p:spPr>
        <p:txBody>
          <a:bodyPr anchor="b"/>
          <a:lstStyle>
            <a:lvl1pPr marL="0" algn="ctr">
              <a:lnSpc>
                <a:spcPct val="90000"/>
              </a:lnSpc>
              <a:buFontTx/>
              <a:buNone/>
              <a:defRPr sz="24499" b="1" i="0" spc="-1000" baseline="0"/>
            </a:lvl1pPr>
            <a:lvl2pPr marL="0">
              <a:buFontTx/>
              <a:buNone/>
              <a:defRPr sz="1600" b="0" i="0"/>
            </a:lvl2pPr>
            <a:lvl3pPr marL="0">
              <a:buFontTx/>
              <a:buNone/>
              <a:defRPr sz="1600" b="0" i="0"/>
            </a:lvl3pPr>
            <a:lvl4pPr marL="0" indent="0">
              <a:buFontTx/>
              <a:buNone/>
              <a:defRPr sz="1600" b="0" i="0"/>
            </a:lvl4pPr>
            <a:lvl5pPr marL="0" indent="0">
              <a:buFontTx/>
              <a:buNone/>
              <a:defRPr sz="1600" b="0" i="0"/>
            </a:lvl5pPr>
          </a:lstStyle>
          <a:p>
            <a:pPr lvl="0"/>
            <a:r>
              <a:rPr lang="en-GB" noProof="0"/>
              <a:t>00</a:t>
            </a:r>
          </a:p>
        </p:txBody>
      </p:sp>
      <p:sp>
        <p:nvSpPr>
          <p:cNvPr id="9" name="Espace réservé du texte 7"/>
          <p:cNvSpPr>
            <a:spLocks noGrp="1"/>
          </p:cNvSpPr>
          <p:nvPr>
            <p:ph type="body" sz="quarter" idx="13" hasCustomPrompt="1"/>
          </p:nvPr>
        </p:nvSpPr>
        <p:spPr>
          <a:xfrm>
            <a:off x="3323693" y="4579313"/>
            <a:ext cx="6048527" cy="343171"/>
          </a:xfrm>
        </p:spPr>
        <p:txBody>
          <a:bodyPr/>
          <a:lstStyle>
            <a:lvl1pPr marL="0">
              <a:buFontTx/>
              <a:buNone/>
              <a:defRPr sz="2200" b="1" i="0">
                <a:solidFill>
                  <a:schemeClr val="bg1"/>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en-GB" noProof="0" dirty="0"/>
              <a:t>Click to change the text</a:t>
            </a:r>
          </a:p>
        </p:txBody>
      </p:sp>
      <p:pic>
        <p:nvPicPr>
          <p:cNvPr id="7" name="Image 6" descr="Une image contenant dessin&#10;&#10;Description générée automatiquement">
            <a:extLst>
              <a:ext uri="{FF2B5EF4-FFF2-40B4-BE49-F238E27FC236}">
                <a16:creationId xmlns:a16="http://schemas.microsoft.com/office/drawing/2014/main" id="{91690833-7588-43DD-AF31-F7F0710D102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766" y="6172803"/>
            <a:ext cx="1230021" cy="792088"/>
          </a:xfrm>
          <a:prstGeom prst="rect">
            <a:avLst/>
          </a:prstGeom>
        </p:spPr>
      </p:pic>
    </p:spTree>
    <p:extLst>
      <p:ext uri="{BB962C8B-B14F-4D97-AF65-F5344CB8AC3E}">
        <p14:creationId xmlns:p14="http://schemas.microsoft.com/office/powerpoint/2010/main" val="3806971626"/>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showMasterSp="0" preserve="1" userDrawn="1">
  <p:cSld name="Graph">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lvl1pPr>
              <a:defRPr>
                <a:solidFill>
                  <a:schemeClr val="bg1"/>
                </a:solidFill>
              </a:defRPr>
            </a:lvl1pPr>
          </a:lstStyle>
          <a:p>
            <a:r>
              <a:rPr lang="en-GB" noProof="0"/>
              <a:t>Confidentiality level |  MM/DD/YYYY  |  Speaker</a:t>
            </a:r>
          </a:p>
        </p:txBody>
      </p:sp>
      <p:sp>
        <p:nvSpPr>
          <p:cNvPr id="4" name="Espace réservé du numéro de diapositive 3"/>
          <p:cNvSpPr>
            <a:spLocks noGrp="1"/>
          </p:cNvSpPr>
          <p:nvPr>
            <p:ph type="sldNum" sz="quarter" idx="11"/>
          </p:nvPr>
        </p:nvSpPr>
        <p:spPr/>
        <p:txBody>
          <a:bodyPr/>
          <a:lstStyle>
            <a:lvl1pPr algn="l">
              <a:defRPr/>
            </a:lvl1pPr>
          </a:lstStyle>
          <a:p>
            <a:fld id="{72F7D735-2684-4015-BC38-8C62B24B466E}" type="slidenum">
              <a:rPr lang="en-GB" noProof="0" smtClean="0"/>
              <a:pPr/>
              <a:t>‹N°›</a:t>
            </a:fld>
            <a:endParaRPr lang="en-GB" noProof="0"/>
          </a:p>
        </p:txBody>
      </p:sp>
      <p:sp>
        <p:nvSpPr>
          <p:cNvPr id="9" name="Espace réservé du texte 7"/>
          <p:cNvSpPr>
            <a:spLocks noGrp="1"/>
          </p:cNvSpPr>
          <p:nvPr>
            <p:ph type="body" sz="quarter" idx="13" hasCustomPrompt="1"/>
          </p:nvPr>
        </p:nvSpPr>
        <p:spPr>
          <a:xfrm>
            <a:off x="1277317" y="735529"/>
            <a:ext cx="10189207" cy="624017"/>
          </a:xfrm>
        </p:spPr>
        <p:txBody>
          <a:bodyPr anchor="b"/>
          <a:lstStyle>
            <a:lvl1pPr marL="0">
              <a:buFontTx/>
              <a:buNone/>
              <a:defRPr sz="4000" b="1" i="0">
                <a:solidFill>
                  <a:schemeClr val="tx2"/>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en-GB" noProof="0"/>
              <a:t>Click to change the style of the text</a:t>
            </a:r>
          </a:p>
        </p:txBody>
      </p:sp>
      <p:sp>
        <p:nvSpPr>
          <p:cNvPr id="6" name="Espace réservé du graphique 5"/>
          <p:cNvSpPr>
            <a:spLocks noGrp="1"/>
          </p:cNvSpPr>
          <p:nvPr>
            <p:ph type="chart" sz="quarter" idx="23" hasCustomPrompt="1"/>
          </p:nvPr>
        </p:nvSpPr>
        <p:spPr>
          <a:xfrm>
            <a:off x="695326" y="2744924"/>
            <a:ext cx="4932623" cy="2736304"/>
          </a:xfrm>
          <a:solidFill>
            <a:schemeClr val="bg2"/>
          </a:solidFill>
        </p:spPr>
        <p:txBody>
          <a:bodyPr vert="horz" wrap="square" lIns="36000" tIns="0" rIns="36000" bIns="0" rtlCol="0" anchor="ctr">
            <a:noAutofit/>
          </a:bodyPr>
          <a:lstStyle>
            <a:lvl1pPr algn="ctr">
              <a:defRPr lang="fr-FR" sz="1200" b="0" baseline="0">
                <a:solidFill>
                  <a:schemeClr val="tx1"/>
                </a:solidFill>
              </a:defRPr>
            </a:lvl1pPr>
          </a:lstStyle>
          <a:p>
            <a:pPr lvl="0" algn="ctr"/>
            <a:r>
              <a:rPr lang="en-GB" noProof="0"/>
              <a:t>Click on the icon to add a graph</a:t>
            </a:r>
          </a:p>
        </p:txBody>
      </p:sp>
      <p:sp>
        <p:nvSpPr>
          <p:cNvPr id="18" name="Espace réservé du graphique 5"/>
          <p:cNvSpPr>
            <a:spLocks noGrp="1"/>
          </p:cNvSpPr>
          <p:nvPr>
            <p:ph type="chart" sz="quarter" idx="24" hasCustomPrompt="1"/>
          </p:nvPr>
        </p:nvSpPr>
        <p:spPr>
          <a:xfrm>
            <a:off x="6096002" y="2744924"/>
            <a:ext cx="3060415" cy="2736304"/>
          </a:xfrm>
          <a:solidFill>
            <a:schemeClr val="bg2"/>
          </a:solidFill>
        </p:spPr>
        <p:txBody>
          <a:bodyPr vert="horz" wrap="square" lIns="36000" tIns="0" rIns="36000" bIns="0" rtlCol="0" anchor="ctr">
            <a:noAutofit/>
          </a:bodyPr>
          <a:lstStyle>
            <a:lvl1pPr algn="ctr">
              <a:defRPr lang="fr-FR" sz="1200" b="0">
                <a:solidFill>
                  <a:schemeClr val="tx1"/>
                </a:solidFill>
              </a:defRPr>
            </a:lvl1pPr>
          </a:lstStyle>
          <a:p>
            <a:pPr lvl="0" algn="ctr"/>
            <a:r>
              <a:rPr lang="en-GB" noProof="0"/>
              <a:t>Click on the icon to add a graph</a:t>
            </a:r>
          </a:p>
        </p:txBody>
      </p:sp>
      <p:sp>
        <p:nvSpPr>
          <p:cNvPr id="19" name="Espace réservé du graphique 5"/>
          <p:cNvSpPr>
            <a:spLocks noGrp="1"/>
          </p:cNvSpPr>
          <p:nvPr>
            <p:ph type="chart" sz="quarter" idx="25" hasCustomPrompt="1"/>
          </p:nvPr>
        </p:nvSpPr>
        <p:spPr>
          <a:xfrm>
            <a:off x="9516381" y="1772817"/>
            <a:ext cx="1977279" cy="3708412"/>
          </a:xfrm>
          <a:solidFill>
            <a:schemeClr val="bg2"/>
          </a:solidFill>
        </p:spPr>
        <p:txBody>
          <a:bodyPr vert="horz" wrap="square" lIns="36000" tIns="0" rIns="36000" bIns="0" rtlCol="0" anchor="ctr">
            <a:noAutofit/>
          </a:bodyPr>
          <a:lstStyle>
            <a:lvl1pPr algn="ctr">
              <a:defRPr lang="fr-FR" sz="1200" b="0">
                <a:solidFill>
                  <a:schemeClr val="tx1"/>
                </a:solidFill>
              </a:defRPr>
            </a:lvl1pPr>
          </a:lstStyle>
          <a:p>
            <a:pPr lvl="0" algn="ctr"/>
            <a:r>
              <a:rPr lang="en-GB" noProof="0"/>
              <a:t>Click on the icon to add a graph</a:t>
            </a:r>
          </a:p>
        </p:txBody>
      </p:sp>
      <p:pic>
        <p:nvPicPr>
          <p:cNvPr id="11" name="Image 10" descr="Une image contenant dessin&#10;&#10;Description générée automatiquement">
            <a:extLst>
              <a:ext uri="{FF2B5EF4-FFF2-40B4-BE49-F238E27FC236}">
                <a16:creationId xmlns:a16="http://schemas.microsoft.com/office/drawing/2014/main" id="{0363AE80-EB5B-42A1-9C41-B0248EF6FDE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766" y="6172803"/>
            <a:ext cx="1230021" cy="792088"/>
          </a:xfrm>
          <a:prstGeom prst="rect">
            <a:avLst/>
          </a:prstGeom>
        </p:spPr>
      </p:pic>
    </p:spTree>
    <p:extLst>
      <p:ext uri="{BB962C8B-B14F-4D97-AF65-F5344CB8AC3E}">
        <p14:creationId xmlns:p14="http://schemas.microsoft.com/office/powerpoint/2010/main" val="2756698534"/>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showMasterSp="0" preserve="1" userDrawn="1">
  <p:cSld name="white background">
    <p:bg>
      <p:bgPr>
        <a:solidFill>
          <a:schemeClr val="bg1"/>
        </a:solidFill>
        <a:effectLst/>
      </p:bgPr>
    </p:bg>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lvl1pPr>
              <a:defRPr>
                <a:solidFill>
                  <a:schemeClr val="tx1"/>
                </a:solidFill>
              </a:defRPr>
            </a:lvl1pPr>
          </a:lstStyle>
          <a:p>
            <a:r>
              <a:rPr lang="en-GB" noProof="0"/>
              <a:t>Confidentiality level |  MM/DD/YYYY  |  Speaker</a:t>
            </a:r>
          </a:p>
        </p:txBody>
      </p:sp>
      <p:sp>
        <p:nvSpPr>
          <p:cNvPr id="4" name="Espace réservé du numéro de diapositive 3"/>
          <p:cNvSpPr>
            <a:spLocks noGrp="1"/>
          </p:cNvSpPr>
          <p:nvPr>
            <p:ph type="sldNum" sz="quarter" idx="11"/>
          </p:nvPr>
        </p:nvSpPr>
        <p:spPr/>
        <p:txBody>
          <a:bodyPr/>
          <a:lstStyle>
            <a:lvl1pPr algn="l">
              <a:defRPr/>
            </a:lvl1pPr>
          </a:lstStyle>
          <a:p>
            <a:fld id="{72F7D735-2684-4015-BC38-8C62B24B466E}" type="slidenum">
              <a:rPr lang="en-GB" noProof="0" smtClean="0"/>
              <a:pPr/>
              <a:t>‹N°›</a:t>
            </a:fld>
            <a:endParaRPr lang="en-GB" noProof="0"/>
          </a:p>
        </p:txBody>
      </p:sp>
      <p:pic>
        <p:nvPicPr>
          <p:cNvPr id="6" name="Image 5">
            <a:extLst>
              <a:ext uri="{FF2B5EF4-FFF2-40B4-BE49-F238E27FC236}">
                <a16:creationId xmlns:a16="http://schemas.microsoft.com/office/drawing/2014/main" id="{43486C2C-C84D-5C4B-A75C-FE84278315E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074" y="6167565"/>
            <a:ext cx="1221599" cy="789827"/>
          </a:xfrm>
          <a:prstGeom prst="rect">
            <a:avLst/>
          </a:prstGeom>
        </p:spPr>
      </p:pic>
    </p:spTree>
    <p:extLst>
      <p:ext uri="{BB962C8B-B14F-4D97-AF65-F5344CB8AC3E}">
        <p14:creationId xmlns:p14="http://schemas.microsoft.com/office/powerpoint/2010/main" val="3257382442"/>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showMasterSp="0" preserve="1" userDrawn="1">
  <p:cSld name="Verbatim">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p>
            <a:r>
              <a:rPr lang="en-GB" noProof="0"/>
              <a:t>Confidentiality level |  MM/DD/YYYY  |  Speaker</a:t>
            </a:r>
          </a:p>
        </p:txBody>
      </p:sp>
      <p:sp>
        <p:nvSpPr>
          <p:cNvPr id="4" name="Espace réservé du numéro de diapositive 3"/>
          <p:cNvSpPr>
            <a:spLocks noGrp="1"/>
          </p:cNvSpPr>
          <p:nvPr>
            <p:ph type="sldNum" sz="quarter" idx="11"/>
          </p:nvPr>
        </p:nvSpPr>
        <p:spPr/>
        <p:txBody>
          <a:bodyPr/>
          <a:lstStyle>
            <a:lvl1pPr algn="l">
              <a:defRPr/>
            </a:lvl1pPr>
          </a:lstStyle>
          <a:p>
            <a:fld id="{72F7D735-2684-4015-BC38-8C62B24B466E}" type="slidenum">
              <a:rPr lang="en-GB" noProof="0" smtClean="0"/>
              <a:pPr/>
              <a:t>‹N°›</a:t>
            </a:fld>
            <a:endParaRPr lang="en-GB" noProof="0"/>
          </a:p>
        </p:txBody>
      </p:sp>
      <p:sp>
        <p:nvSpPr>
          <p:cNvPr id="6" name="Espace réservé du texte 7"/>
          <p:cNvSpPr>
            <a:spLocks noGrp="1"/>
          </p:cNvSpPr>
          <p:nvPr>
            <p:ph type="body" sz="quarter" idx="12" hasCustomPrompt="1"/>
          </p:nvPr>
        </p:nvSpPr>
        <p:spPr>
          <a:xfrm>
            <a:off x="1739518" y="2421033"/>
            <a:ext cx="9757159" cy="2015936"/>
          </a:xfrm>
        </p:spPr>
        <p:txBody>
          <a:bodyPr anchor="ctr"/>
          <a:lstStyle>
            <a:lvl1pPr marL="0">
              <a:lnSpc>
                <a:spcPct val="110000"/>
              </a:lnSpc>
              <a:spcBef>
                <a:spcPts val="0"/>
              </a:spcBef>
              <a:buFontTx/>
              <a:buNone/>
              <a:defRPr sz="6000" b="1" i="0"/>
            </a:lvl1pPr>
            <a:lvl2pPr marL="0">
              <a:lnSpc>
                <a:spcPct val="100000"/>
              </a:lnSpc>
              <a:spcBef>
                <a:spcPts val="0"/>
              </a:spcBef>
              <a:buFontTx/>
              <a:buNone/>
              <a:defRPr sz="1600" b="0" i="0"/>
            </a:lvl2pPr>
            <a:lvl3pPr marL="0">
              <a:lnSpc>
                <a:spcPct val="100000"/>
              </a:lnSpc>
              <a:spcBef>
                <a:spcPts val="0"/>
              </a:spcBef>
              <a:buFontTx/>
              <a:buNone/>
              <a:defRPr sz="1600" b="0" i="0"/>
            </a:lvl3pPr>
            <a:lvl4pPr marL="0" indent="0">
              <a:lnSpc>
                <a:spcPct val="100000"/>
              </a:lnSpc>
              <a:spcBef>
                <a:spcPts val="0"/>
              </a:spcBef>
              <a:buFontTx/>
              <a:buNone/>
              <a:defRPr sz="1600" b="0" i="0"/>
            </a:lvl4pPr>
            <a:lvl5pPr marL="0" indent="0">
              <a:lnSpc>
                <a:spcPct val="100000"/>
              </a:lnSpc>
              <a:spcBef>
                <a:spcPts val="0"/>
              </a:spcBef>
              <a:buFontTx/>
              <a:buNone/>
              <a:defRPr sz="1600" b="0" i="0"/>
            </a:lvl5pPr>
          </a:lstStyle>
          <a:p>
            <a:pPr lvl="0"/>
            <a:r>
              <a:rPr lang="en-GB" noProof="0"/>
              <a:t>Click to change the style of the text</a:t>
            </a:r>
          </a:p>
        </p:txBody>
      </p:sp>
      <p:pic>
        <p:nvPicPr>
          <p:cNvPr id="11" name="Image 10"/>
          <p:cNvPicPr>
            <a:picLocks noChangeAspect="1"/>
          </p:cNvPicPr>
          <p:nvPr userDrawn="1"/>
        </p:nvPicPr>
        <p:blipFill rotWithShape="1">
          <a:blip r:embed="rId2" cstate="email">
            <a:extLst>
              <a:ext uri="{28A0092B-C50C-407E-A947-70E740481C1C}">
                <a14:useLocalDpi xmlns:a14="http://schemas.microsoft.com/office/drawing/2010/main"/>
              </a:ext>
            </a:extLst>
          </a:blip>
          <a:srcRect l="32541" t="39079" r="33819" b="44274"/>
          <a:stretch/>
        </p:blipFill>
        <p:spPr>
          <a:xfrm>
            <a:off x="9516381" y="6099869"/>
            <a:ext cx="1296145" cy="756084"/>
          </a:xfrm>
          <a:prstGeom prst="rect">
            <a:avLst/>
          </a:prstGeom>
        </p:spPr>
      </p:pic>
      <p:pic>
        <p:nvPicPr>
          <p:cNvPr id="12" name="Image 11"/>
          <p:cNvPicPr>
            <a:picLocks noChangeAspect="1"/>
          </p:cNvPicPr>
          <p:nvPr userDrawn="1"/>
        </p:nvPicPr>
        <p:blipFill rotWithShape="1">
          <a:blip r:embed="rId3" cstate="email">
            <a:extLst>
              <a:ext uri="{28A0092B-C50C-407E-A947-70E740481C1C}">
                <a14:useLocalDpi xmlns:a14="http://schemas.microsoft.com/office/drawing/2010/main"/>
              </a:ext>
            </a:extLst>
          </a:blip>
          <a:srcRect l="33180" t="39933" r="33179" b="43398"/>
          <a:stretch/>
        </p:blipFill>
        <p:spPr>
          <a:xfrm>
            <a:off x="1739517" y="-20812"/>
            <a:ext cx="1296144" cy="756085"/>
          </a:xfrm>
          <a:prstGeom prst="rect">
            <a:avLst/>
          </a:prstGeom>
        </p:spPr>
      </p:pic>
      <p:pic>
        <p:nvPicPr>
          <p:cNvPr id="8" name="Image 7">
            <a:extLst>
              <a:ext uri="{FF2B5EF4-FFF2-40B4-BE49-F238E27FC236}">
                <a16:creationId xmlns:a16="http://schemas.microsoft.com/office/drawing/2014/main" id="{30E94D76-7FEC-4647-AC3A-26E514D7910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923074" y="6167565"/>
            <a:ext cx="1221599" cy="789827"/>
          </a:xfrm>
          <a:prstGeom prst="rect">
            <a:avLst/>
          </a:prstGeom>
        </p:spPr>
      </p:pic>
    </p:spTree>
    <p:extLst>
      <p:ext uri="{BB962C8B-B14F-4D97-AF65-F5344CB8AC3E}">
        <p14:creationId xmlns:p14="http://schemas.microsoft.com/office/powerpoint/2010/main" val="3896895381"/>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showMasterSp="0" preserve="1" userDrawn="1">
  <p:cSld name="Text to bring out">
    <p:spTree>
      <p:nvGrpSpPr>
        <p:cNvPr id="1" name=""/>
        <p:cNvGrpSpPr/>
        <p:nvPr/>
      </p:nvGrpSpPr>
      <p:grpSpPr>
        <a:xfrm>
          <a:off x="0" y="0"/>
          <a:ext cx="0" cy="0"/>
          <a:chOff x="0" y="0"/>
          <a:chExt cx="0" cy="0"/>
        </a:xfrm>
      </p:grpSpPr>
      <p:sp>
        <p:nvSpPr>
          <p:cNvPr id="9" name="Espace réservé pour une image  3"/>
          <p:cNvSpPr>
            <a:spLocks noGrp="1"/>
          </p:cNvSpPr>
          <p:nvPr>
            <p:ph type="pic" sz="quarter" idx="14" hasCustomPrompt="1"/>
          </p:nvPr>
        </p:nvSpPr>
        <p:spPr>
          <a:xfrm>
            <a:off x="1725203" y="2072279"/>
            <a:ext cx="2268000" cy="2700000"/>
          </a:xfrm>
          <a:noFill/>
        </p:spPr>
        <p:txBody>
          <a:bodyPr anchor="ctr">
            <a:noAutofit/>
          </a:bodyPr>
          <a:lstStyle>
            <a:lvl1pPr algn="ctr">
              <a:defRPr sz="1200" b="0">
                <a:solidFill>
                  <a:schemeClr val="tx1"/>
                </a:solidFill>
              </a:defRPr>
            </a:lvl1pPr>
          </a:lstStyle>
          <a:p>
            <a:r>
              <a:rPr lang="en-GB" noProof="0"/>
              <a:t>Pictogram</a:t>
            </a:r>
          </a:p>
        </p:txBody>
      </p:sp>
      <p:sp>
        <p:nvSpPr>
          <p:cNvPr id="3" name="Espace réservé du pied de page 2"/>
          <p:cNvSpPr>
            <a:spLocks noGrp="1"/>
          </p:cNvSpPr>
          <p:nvPr>
            <p:ph type="ftr" sz="quarter" idx="10"/>
          </p:nvPr>
        </p:nvSpPr>
        <p:spPr>
          <a:xfrm>
            <a:off x="983432" y="6500771"/>
            <a:ext cx="5040000" cy="123111"/>
          </a:xfrm>
        </p:spPr>
        <p:txBody>
          <a:bodyPr/>
          <a:lstStyle/>
          <a:p>
            <a:r>
              <a:rPr lang="en-GB" noProof="0"/>
              <a:t>Confidentiality level |  MM/DD/YYYY  |  Speaker</a:t>
            </a:r>
          </a:p>
        </p:txBody>
      </p:sp>
      <p:sp>
        <p:nvSpPr>
          <p:cNvPr id="4" name="Espace réservé du numéro de diapositive 3"/>
          <p:cNvSpPr>
            <a:spLocks noGrp="1"/>
          </p:cNvSpPr>
          <p:nvPr>
            <p:ph type="sldNum" sz="quarter" idx="11"/>
          </p:nvPr>
        </p:nvSpPr>
        <p:spPr>
          <a:xfrm>
            <a:off x="681529" y="6507294"/>
            <a:ext cx="263461" cy="123111"/>
          </a:xfrm>
        </p:spPr>
        <p:txBody>
          <a:bodyPr/>
          <a:lstStyle>
            <a:lvl1pPr algn="l">
              <a:defRPr/>
            </a:lvl1pPr>
          </a:lstStyle>
          <a:p>
            <a:fld id="{72F7D735-2684-4015-BC38-8C62B24B466E}" type="slidenum">
              <a:rPr lang="en-GB" noProof="0" smtClean="0"/>
              <a:pPr/>
              <a:t>‹N°›</a:t>
            </a:fld>
            <a:endParaRPr lang="en-GB" noProof="0"/>
          </a:p>
        </p:txBody>
      </p:sp>
      <p:sp>
        <p:nvSpPr>
          <p:cNvPr id="6" name="Espace réservé du texte 7"/>
          <p:cNvSpPr>
            <a:spLocks noGrp="1"/>
          </p:cNvSpPr>
          <p:nvPr>
            <p:ph type="body" sz="quarter" idx="12" hasCustomPrompt="1"/>
          </p:nvPr>
        </p:nvSpPr>
        <p:spPr>
          <a:xfrm>
            <a:off x="4331805" y="2673024"/>
            <a:ext cx="7164871" cy="1511952"/>
          </a:xfrm>
        </p:spPr>
        <p:txBody>
          <a:bodyPr anchor="ctr"/>
          <a:lstStyle>
            <a:lvl1pPr marL="0">
              <a:lnSpc>
                <a:spcPct val="110000"/>
              </a:lnSpc>
              <a:spcBef>
                <a:spcPts val="0"/>
              </a:spcBef>
              <a:buFontTx/>
              <a:buNone/>
              <a:defRPr sz="4500" b="1" i="0"/>
            </a:lvl1pPr>
            <a:lvl2pPr marL="0">
              <a:lnSpc>
                <a:spcPct val="100000"/>
              </a:lnSpc>
              <a:spcBef>
                <a:spcPts val="0"/>
              </a:spcBef>
              <a:buFontTx/>
              <a:buNone/>
              <a:defRPr sz="1600" b="0" i="0"/>
            </a:lvl2pPr>
            <a:lvl3pPr marL="0">
              <a:lnSpc>
                <a:spcPct val="100000"/>
              </a:lnSpc>
              <a:spcBef>
                <a:spcPts val="0"/>
              </a:spcBef>
              <a:buFontTx/>
              <a:buNone/>
              <a:defRPr sz="1600" b="0" i="0"/>
            </a:lvl3pPr>
            <a:lvl4pPr marL="0" indent="0">
              <a:lnSpc>
                <a:spcPct val="100000"/>
              </a:lnSpc>
              <a:spcBef>
                <a:spcPts val="0"/>
              </a:spcBef>
              <a:buFontTx/>
              <a:buNone/>
              <a:defRPr sz="1600" b="0" i="0"/>
            </a:lvl4pPr>
            <a:lvl5pPr marL="0" indent="0">
              <a:lnSpc>
                <a:spcPct val="100000"/>
              </a:lnSpc>
              <a:spcBef>
                <a:spcPts val="0"/>
              </a:spcBef>
              <a:buFontTx/>
              <a:buNone/>
              <a:defRPr sz="1600" b="0" i="0"/>
            </a:lvl5pPr>
          </a:lstStyle>
          <a:p>
            <a:pPr lvl="0"/>
            <a:r>
              <a:rPr lang="en-GB" noProof="0"/>
              <a:t>Click to change the style of the text</a:t>
            </a:r>
          </a:p>
        </p:txBody>
      </p:sp>
      <p:pic>
        <p:nvPicPr>
          <p:cNvPr id="7" name="Image 6">
            <a:extLst>
              <a:ext uri="{FF2B5EF4-FFF2-40B4-BE49-F238E27FC236}">
                <a16:creationId xmlns:a16="http://schemas.microsoft.com/office/drawing/2014/main" id="{BD46D7B1-468D-9340-9D4E-57B168F0016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074" y="6167565"/>
            <a:ext cx="1221599" cy="789827"/>
          </a:xfrm>
          <a:prstGeom prst="rect">
            <a:avLst/>
          </a:prstGeom>
        </p:spPr>
      </p:pic>
    </p:spTree>
    <p:extLst>
      <p:ext uri="{BB962C8B-B14F-4D97-AF65-F5344CB8AC3E}">
        <p14:creationId xmlns:p14="http://schemas.microsoft.com/office/powerpoint/2010/main" val="517040044"/>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en-GB" noProof="0"/>
              <a:t>Click and change the title</a:t>
            </a:r>
          </a:p>
        </p:txBody>
      </p:sp>
      <p:sp>
        <p:nvSpPr>
          <p:cNvPr id="5" name="Espace réservé du pied de page 4"/>
          <p:cNvSpPr>
            <a:spLocks noGrp="1"/>
          </p:cNvSpPr>
          <p:nvPr>
            <p:ph type="ftr" sz="quarter" idx="11"/>
          </p:nvPr>
        </p:nvSpPr>
        <p:spPr/>
        <p:txBody>
          <a:bodyPr/>
          <a:lstStyle/>
          <a:p>
            <a:r>
              <a:rPr lang="en-GB" noProof="0"/>
              <a:t>Confidentiality level |  MM/DD/YYYY  |  Speaker</a:t>
            </a:r>
          </a:p>
        </p:txBody>
      </p:sp>
      <p:sp>
        <p:nvSpPr>
          <p:cNvPr id="8" name="Espace réservé du texte 7"/>
          <p:cNvSpPr>
            <a:spLocks noGrp="1"/>
          </p:cNvSpPr>
          <p:nvPr>
            <p:ph type="body" sz="quarter" idx="12" hasCustomPrompt="1"/>
          </p:nvPr>
        </p:nvSpPr>
        <p:spPr>
          <a:xfrm>
            <a:off x="695326" y="1376773"/>
            <a:ext cx="6732823" cy="2284215"/>
          </a:xfrm>
        </p:spPr>
        <p:txBody>
          <a:bodyPr/>
          <a:lstStyle>
            <a:lvl1pPr>
              <a:defRPr baseline="0"/>
            </a:lvl1pPr>
            <a:lvl2pPr>
              <a:defRPr/>
            </a:lvl2pPr>
            <a:lvl3pPr>
              <a:defRPr u="none" baseline="0"/>
            </a:lvl3pPr>
            <a:lvl4pPr>
              <a:defRPr baseline="0"/>
            </a:lvl4pPr>
            <a:lvl5pPr>
              <a:defRPr/>
            </a:lvl5pPr>
            <a:lvl6pPr>
              <a:defRPr/>
            </a:lvl6pPr>
          </a:lstStyle>
          <a:p>
            <a:r>
              <a:rPr lang="en-GB" noProof="0"/>
              <a:t>Title level 1 </a:t>
            </a:r>
          </a:p>
          <a:p>
            <a:pPr lvl="1"/>
            <a:r>
              <a:rPr lang="en-GB" noProof="0"/>
              <a:t>Title level 2</a:t>
            </a:r>
          </a:p>
          <a:p>
            <a:pPr lvl="2"/>
            <a:r>
              <a:rPr lang="en-GB" noProof="0"/>
              <a:t>Introduction, normal text, </a:t>
            </a:r>
            <a:r>
              <a:rPr lang="en-GB" u="none" noProof="0"/>
              <a:t>level 3</a:t>
            </a:r>
            <a:endParaRPr lang="en-GB" noProof="0"/>
          </a:p>
          <a:p>
            <a:pPr lvl="3"/>
            <a:r>
              <a:rPr lang="en-GB" noProof="0"/>
              <a:t>Bulleted list, enumeration, level 4</a:t>
            </a:r>
          </a:p>
          <a:p>
            <a:pPr lvl="4"/>
            <a:r>
              <a:rPr lang="en-GB" noProof="0"/>
              <a:t>Bulleted list, enumeration, level 5</a:t>
            </a:r>
          </a:p>
          <a:p>
            <a:pPr lvl="5"/>
            <a:r>
              <a:rPr lang="en-GB" noProof="0"/>
              <a:t>Bulleted list, enumeration, level 6</a:t>
            </a:r>
          </a:p>
        </p:txBody>
      </p:sp>
      <p:sp>
        <p:nvSpPr>
          <p:cNvPr id="3" name="Espace réservé du numéro de diapositive 2"/>
          <p:cNvSpPr>
            <a:spLocks noGrp="1"/>
          </p:cNvSpPr>
          <p:nvPr>
            <p:ph type="sldNum" sz="quarter" idx="15"/>
          </p:nvPr>
        </p:nvSpPr>
        <p:spPr/>
        <p:txBody>
          <a:bodyPr/>
          <a:lstStyle>
            <a:lvl1pPr algn="l">
              <a:defRPr/>
            </a:lvl1pPr>
          </a:lstStyle>
          <a:p>
            <a:fld id="{72F7D735-2684-4015-BC38-8C62B24B466E}" type="slidenum">
              <a:rPr lang="en-GB" noProof="0" smtClean="0"/>
              <a:pPr/>
              <a:t>‹N°›</a:t>
            </a:fld>
            <a:endParaRPr lang="en-GB" noProof="0"/>
          </a:p>
        </p:txBody>
      </p:sp>
    </p:spTree>
    <p:extLst>
      <p:ext uri="{BB962C8B-B14F-4D97-AF65-F5344CB8AC3E}">
        <p14:creationId xmlns:p14="http://schemas.microsoft.com/office/powerpoint/2010/main" val="1102589148"/>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Text +flat tint the right side">
    <p:spTree>
      <p:nvGrpSpPr>
        <p:cNvPr id="1" name=""/>
        <p:cNvGrpSpPr/>
        <p:nvPr/>
      </p:nvGrpSpPr>
      <p:grpSpPr>
        <a:xfrm>
          <a:off x="0" y="0"/>
          <a:ext cx="0" cy="0"/>
          <a:chOff x="0" y="0"/>
          <a:chExt cx="0" cy="0"/>
        </a:xfrm>
      </p:grpSpPr>
      <p:sp>
        <p:nvSpPr>
          <p:cNvPr id="9" name="Rectangle 8"/>
          <p:cNvSpPr/>
          <p:nvPr userDrawn="1"/>
        </p:nvSpPr>
        <p:spPr>
          <a:xfrm>
            <a:off x="7367571" y="597828"/>
            <a:ext cx="4824000" cy="626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2" name="Titre 1"/>
          <p:cNvSpPr>
            <a:spLocks noGrp="1"/>
          </p:cNvSpPr>
          <p:nvPr>
            <p:ph type="title" hasCustomPrompt="1"/>
          </p:nvPr>
        </p:nvSpPr>
        <p:spPr/>
        <p:txBody>
          <a:bodyPr/>
          <a:lstStyle/>
          <a:p>
            <a:r>
              <a:rPr lang="en-GB" noProof="0"/>
              <a:t>Click and change the title</a:t>
            </a:r>
          </a:p>
        </p:txBody>
      </p:sp>
      <p:sp>
        <p:nvSpPr>
          <p:cNvPr id="5" name="Espace réservé du pied de page 4"/>
          <p:cNvSpPr>
            <a:spLocks noGrp="1"/>
          </p:cNvSpPr>
          <p:nvPr>
            <p:ph type="ftr" sz="quarter" idx="11"/>
          </p:nvPr>
        </p:nvSpPr>
        <p:spPr/>
        <p:txBody>
          <a:bodyPr/>
          <a:lstStyle/>
          <a:p>
            <a:r>
              <a:rPr lang="en-GB" noProof="0"/>
              <a:t>Confidentiality level |  MM/DD/YYYY  |  Speaker</a:t>
            </a:r>
          </a:p>
        </p:txBody>
      </p:sp>
      <p:sp>
        <p:nvSpPr>
          <p:cNvPr id="8" name="Espace réservé du texte 7"/>
          <p:cNvSpPr>
            <a:spLocks noGrp="1"/>
          </p:cNvSpPr>
          <p:nvPr>
            <p:ph type="body" sz="quarter" idx="12" hasCustomPrompt="1"/>
          </p:nvPr>
        </p:nvSpPr>
        <p:spPr>
          <a:xfrm>
            <a:off x="695325" y="1376773"/>
            <a:ext cx="5400675" cy="2284215"/>
          </a:xfrm>
        </p:spPr>
        <p:txBody>
          <a:bodyPr/>
          <a:lstStyle>
            <a:lvl1pPr>
              <a:defRPr/>
            </a:lvl1pPr>
            <a:lvl2pPr>
              <a:defRPr/>
            </a:lvl2pPr>
            <a:lvl3pPr>
              <a:defRPr/>
            </a:lvl3pPr>
            <a:lvl4pPr>
              <a:defRPr/>
            </a:lvl4pPr>
            <a:lvl5pPr>
              <a:defRPr/>
            </a:lvl5pPr>
            <a:lvl6pPr>
              <a:defRPr/>
            </a:lvl6pPr>
          </a:lstStyle>
          <a:p>
            <a:r>
              <a:rPr lang="en-GB" noProof="0"/>
              <a:t>Title level 1 </a:t>
            </a:r>
          </a:p>
          <a:p>
            <a:pPr lvl="1"/>
            <a:r>
              <a:rPr lang="en-GB" noProof="0"/>
              <a:t>Title level 2</a:t>
            </a:r>
          </a:p>
          <a:p>
            <a:pPr lvl="2"/>
            <a:r>
              <a:rPr lang="en-GB" noProof="0"/>
              <a:t>Introduction, normal text, </a:t>
            </a:r>
            <a:r>
              <a:rPr lang="en-GB" u="none" noProof="0"/>
              <a:t>level 3</a:t>
            </a:r>
            <a:endParaRPr lang="en-GB" noProof="0"/>
          </a:p>
          <a:p>
            <a:pPr lvl="3"/>
            <a:r>
              <a:rPr lang="en-GB" noProof="0"/>
              <a:t>Bulleted list, enumeration, level 4</a:t>
            </a:r>
          </a:p>
          <a:p>
            <a:pPr lvl="4"/>
            <a:r>
              <a:rPr lang="en-GB" noProof="0"/>
              <a:t>Bulleted list, enumeration, level 5</a:t>
            </a:r>
          </a:p>
          <a:p>
            <a:pPr lvl="5"/>
            <a:r>
              <a:rPr lang="en-GB" noProof="0"/>
              <a:t>Bulleted list, enumeration, level 6</a:t>
            </a:r>
          </a:p>
        </p:txBody>
      </p:sp>
      <p:sp>
        <p:nvSpPr>
          <p:cNvPr id="3" name="Espace réservé du numéro de diapositive 2"/>
          <p:cNvSpPr>
            <a:spLocks noGrp="1"/>
          </p:cNvSpPr>
          <p:nvPr>
            <p:ph type="sldNum" sz="quarter" idx="13"/>
          </p:nvPr>
        </p:nvSpPr>
        <p:spPr/>
        <p:txBody>
          <a:bodyPr/>
          <a:lstStyle>
            <a:lvl1pPr algn="l">
              <a:defRPr/>
            </a:lvl1pPr>
          </a:lstStyle>
          <a:p>
            <a:fld id="{72F7D735-2684-4015-BC38-8C62B24B466E}" type="slidenum">
              <a:rPr lang="en-GB" noProof="0" smtClean="0"/>
              <a:pPr/>
              <a:t>‹N°›</a:t>
            </a:fld>
            <a:endParaRPr lang="en-GB" noProof="0"/>
          </a:p>
        </p:txBody>
      </p:sp>
      <p:pic>
        <p:nvPicPr>
          <p:cNvPr id="10" name="Image 9">
            <a:extLst>
              <a:ext uri="{FF2B5EF4-FFF2-40B4-BE49-F238E27FC236}">
                <a16:creationId xmlns:a16="http://schemas.microsoft.com/office/drawing/2014/main" id="{484A17B1-256A-6D41-B041-8BECCFE72A4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074" y="6167565"/>
            <a:ext cx="1221599" cy="789827"/>
          </a:xfrm>
          <a:prstGeom prst="rect">
            <a:avLst/>
          </a:prstGeom>
        </p:spPr>
      </p:pic>
    </p:spTree>
    <p:extLst>
      <p:ext uri="{BB962C8B-B14F-4D97-AF65-F5344CB8AC3E}">
        <p14:creationId xmlns:p14="http://schemas.microsoft.com/office/powerpoint/2010/main" val="295165194"/>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Text + flat tint on the left side">
    <p:spTree>
      <p:nvGrpSpPr>
        <p:cNvPr id="1" name=""/>
        <p:cNvGrpSpPr/>
        <p:nvPr/>
      </p:nvGrpSpPr>
      <p:grpSpPr>
        <a:xfrm>
          <a:off x="0" y="0"/>
          <a:ext cx="0" cy="0"/>
          <a:chOff x="0" y="0"/>
          <a:chExt cx="0" cy="0"/>
        </a:xfrm>
      </p:grpSpPr>
      <p:sp>
        <p:nvSpPr>
          <p:cNvPr id="7" name="Rectangle 6"/>
          <p:cNvSpPr/>
          <p:nvPr userDrawn="1"/>
        </p:nvSpPr>
        <p:spPr>
          <a:xfrm>
            <a:off x="0" y="621384"/>
            <a:ext cx="6168008" cy="623661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2" name="Titre 1"/>
          <p:cNvSpPr>
            <a:spLocks noGrp="1"/>
          </p:cNvSpPr>
          <p:nvPr>
            <p:ph type="title" hasCustomPrompt="1"/>
          </p:nvPr>
        </p:nvSpPr>
        <p:spPr/>
        <p:txBody>
          <a:bodyPr/>
          <a:lstStyle/>
          <a:p>
            <a:r>
              <a:rPr lang="en-GB" noProof="0"/>
              <a:t>Click and change the title</a:t>
            </a:r>
          </a:p>
        </p:txBody>
      </p:sp>
      <p:sp>
        <p:nvSpPr>
          <p:cNvPr id="5" name="Espace réservé du pied de page 4"/>
          <p:cNvSpPr>
            <a:spLocks noGrp="1"/>
          </p:cNvSpPr>
          <p:nvPr>
            <p:ph type="ftr" sz="quarter" idx="11"/>
          </p:nvPr>
        </p:nvSpPr>
        <p:spPr/>
        <p:txBody>
          <a:bodyPr/>
          <a:lstStyle/>
          <a:p>
            <a:r>
              <a:rPr lang="en-GB" noProof="0"/>
              <a:t>Confidentiality level |  MM/DD/YYYY  |  Speaker</a:t>
            </a:r>
          </a:p>
        </p:txBody>
      </p:sp>
      <p:sp>
        <p:nvSpPr>
          <p:cNvPr id="8" name="Espace réservé du texte 7"/>
          <p:cNvSpPr>
            <a:spLocks noGrp="1"/>
          </p:cNvSpPr>
          <p:nvPr>
            <p:ph type="body" sz="quarter" idx="12" hasCustomPrompt="1"/>
          </p:nvPr>
        </p:nvSpPr>
        <p:spPr>
          <a:xfrm>
            <a:off x="6852085" y="1376773"/>
            <a:ext cx="4644516" cy="2284215"/>
          </a:xfrm>
        </p:spPr>
        <p:txBody>
          <a:bodyPr/>
          <a:lstStyle>
            <a:lvl1pPr>
              <a:defRPr/>
            </a:lvl1pPr>
            <a:lvl2pPr>
              <a:defRPr/>
            </a:lvl2pPr>
            <a:lvl3pPr>
              <a:defRPr/>
            </a:lvl3pPr>
            <a:lvl4pPr>
              <a:defRPr/>
            </a:lvl4pPr>
            <a:lvl5pPr>
              <a:defRPr/>
            </a:lvl5pPr>
            <a:lvl6pPr>
              <a:defRPr/>
            </a:lvl6pPr>
          </a:lstStyle>
          <a:p>
            <a:r>
              <a:rPr lang="en-GB" noProof="0"/>
              <a:t>Title level 1 </a:t>
            </a:r>
          </a:p>
          <a:p>
            <a:pPr lvl="1"/>
            <a:r>
              <a:rPr lang="en-GB" noProof="0"/>
              <a:t>Title level 2</a:t>
            </a:r>
          </a:p>
          <a:p>
            <a:pPr lvl="2"/>
            <a:r>
              <a:rPr lang="en-GB" noProof="0"/>
              <a:t>Introduction, normal text, </a:t>
            </a:r>
            <a:r>
              <a:rPr lang="en-GB" u="none" noProof="0"/>
              <a:t>level 3</a:t>
            </a:r>
            <a:endParaRPr lang="en-GB" noProof="0"/>
          </a:p>
          <a:p>
            <a:pPr lvl="3"/>
            <a:r>
              <a:rPr lang="en-GB" noProof="0"/>
              <a:t>Bulleted list, enumeration, level 4</a:t>
            </a:r>
          </a:p>
          <a:p>
            <a:pPr lvl="4"/>
            <a:r>
              <a:rPr lang="en-GB" noProof="0"/>
              <a:t>Bulleted list, enumeration, level 5</a:t>
            </a:r>
          </a:p>
          <a:p>
            <a:pPr lvl="5"/>
            <a:r>
              <a:rPr lang="en-GB" noProof="0"/>
              <a:t>Bulleted list, enumeration, level 6</a:t>
            </a:r>
          </a:p>
        </p:txBody>
      </p:sp>
      <p:sp>
        <p:nvSpPr>
          <p:cNvPr id="3" name="Espace réservé du numéro de diapositive 2"/>
          <p:cNvSpPr>
            <a:spLocks noGrp="1"/>
          </p:cNvSpPr>
          <p:nvPr>
            <p:ph type="sldNum" sz="quarter" idx="13"/>
          </p:nvPr>
        </p:nvSpPr>
        <p:spPr/>
        <p:txBody>
          <a:bodyPr/>
          <a:lstStyle>
            <a:lvl1pPr algn="l">
              <a:defRPr/>
            </a:lvl1pPr>
          </a:lstStyle>
          <a:p>
            <a:fld id="{72F7D735-2684-4015-BC38-8C62B24B466E}" type="slidenum">
              <a:rPr lang="en-GB" noProof="0" smtClean="0"/>
              <a:pPr/>
              <a:t>‹N°›</a:t>
            </a:fld>
            <a:endParaRPr lang="en-GB" noProof="0"/>
          </a:p>
        </p:txBody>
      </p:sp>
    </p:spTree>
    <p:extLst>
      <p:ext uri="{BB962C8B-B14F-4D97-AF65-F5344CB8AC3E}">
        <p14:creationId xmlns:p14="http://schemas.microsoft.com/office/powerpoint/2010/main" val="242843093"/>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Text + 2/3 flat tint on the left side">
    <p:spTree>
      <p:nvGrpSpPr>
        <p:cNvPr id="1" name=""/>
        <p:cNvGrpSpPr/>
        <p:nvPr/>
      </p:nvGrpSpPr>
      <p:grpSpPr>
        <a:xfrm>
          <a:off x="0" y="0"/>
          <a:ext cx="0" cy="0"/>
          <a:chOff x="0" y="0"/>
          <a:chExt cx="0" cy="0"/>
        </a:xfrm>
      </p:grpSpPr>
      <p:sp>
        <p:nvSpPr>
          <p:cNvPr id="7" name="Rectangle 6"/>
          <p:cNvSpPr/>
          <p:nvPr userDrawn="1"/>
        </p:nvSpPr>
        <p:spPr>
          <a:xfrm>
            <a:off x="0" y="597828"/>
            <a:ext cx="7380000" cy="626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2" name="Titre 1"/>
          <p:cNvSpPr>
            <a:spLocks noGrp="1"/>
          </p:cNvSpPr>
          <p:nvPr>
            <p:ph type="title" hasCustomPrompt="1"/>
          </p:nvPr>
        </p:nvSpPr>
        <p:spPr/>
        <p:txBody>
          <a:bodyPr/>
          <a:lstStyle/>
          <a:p>
            <a:r>
              <a:rPr lang="en-GB" noProof="0"/>
              <a:t>Click and change the title</a:t>
            </a:r>
          </a:p>
        </p:txBody>
      </p:sp>
      <p:sp>
        <p:nvSpPr>
          <p:cNvPr id="5" name="Espace réservé du pied de page 4"/>
          <p:cNvSpPr>
            <a:spLocks noGrp="1"/>
          </p:cNvSpPr>
          <p:nvPr>
            <p:ph type="ftr" sz="quarter" idx="11"/>
          </p:nvPr>
        </p:nvSpPr>
        <p:spPr/>
        <p:txBody>
          <a:bodyPr/>
          <a:lstStyle>
            <a:lvl1pPr>
              <a:defRPr>
                <a:solidFill>
                  <a:schemeClr val="tx1"/>
                </a:solidFill>
              </a:defRPr>
            </a:lvl1pPr>
          </a:lstStyle>
          <a:p>
            <a:r>
              <a:rPr lang="en-GB" noProof="0"/>
              <a:t>Confidentiality level |  MM/DD/YYYY  |  Speaker</a:t>
            </a:r>
          </a:p>
        </p:txBody>
      </p:sp>
      <p:sp>
        <p:nvSpPr>
          <p:cNvPr id="6" name="Espace réservé du texte 7"/>
          <p:cNvSpPr>
            <a:spLocks noGrp="1"/>
          </p:cNvSpPr>
          <p:nvPr>
            <p:ph type="body" sz="quarter" idx="12" hasCustomPrompt="1"/>
          </p:nvPr>
        </p:nvSpPr>
        <p:spPr>
          <a:xfrm>
            <a:off x="7968208" y="1376773"/>
            <a:ext cx="3528392" cy="2284215"/>
          </a:xfrm>
        </p:spPr>
        <p:txBody>
          <a:bodyPr/>
          <a:lstStyle>
            <a:lvl1pPr>
              <a:defRPr/>
            </a:lvl1pPr>
            <a:lvl2pPr>
              <a:defRPr/>
            </a:lvl2pPr>
            <a:lvl3pPr>
              <a:defRPr/>
            </a:lvl3pPr>
            <a:lvl4pPr>
              <a:defRPr/>
            </a:lvl4pPr>
            <a:lvl5pPr>
              <a:defRPr/>
            </a:lvl5pPr>
            <a:lvl6pPr>
              <a:defRPr/>
            </a:lvl6pPr>
          </a:lstStyle>
          <a:p>
            <a:r>
              <a:rPr lang="en-GB" noProof="0"/>
              <a:t>Title level 1 </a:t>
            </a:r>
          </a:p>
          <a:p>
            <a:pPr lvl="1"/>
            <a:r>
              <a:rPr lang="en-GB" noProof="0"/>
              <a:t>Title level 2</a:t>
            </a:r>
          </a:p>
          <a:p>
            <a:pPr lvl="2"/>
            <a:r>
              <a:rPr lang="en-GB" noProof="0"/>
              <a:t>Introduction, normal text, </a:t>
            </a:r>
            <a:r>
              <a:rPr lang="en-GB" u="none" noProof="0"/>
              <a:t>level 3</a:t>
            </a:r>
            <a:endParaRPr lang="en-GB" noProof="0"/>
          </a:p>
          <a:p>
            <a:pPr lvl="3"/>
            <a:r>
              <a:rPr lang="en-GB" noProof="0"/>
              <a:t>Bulleted list, enumeration, level 4</a:t>
            </a:r>
          </a:p>
          <a:p>
            <a:pPr lvl="4"/>
            <a:r>
              <a:rPr lang="en-GB" noProof="0"/>
              <a:t>Bulleted list, enumeration, level 5</a:t>
            </a:r>
          </a:p>
          <a:p>
            <a:pPr lvl="5"/>
            <a:r>
              <a:rPr lang="en-GB" noProof="0"/>
              <a:t>Bulleted list, enumeration, level 6</a:t>
            </a:r>
          </a:p>
        </p:txBody>
      </p:sp>
      <p:sp>
        <p:nvSpPr>
          <p:cNvPr id="8" name="Espace réservé du numéro de diapositive 7"/>
          <p:cNvSpPr>
            <a:spLocks noGrp="1"/>
          </p:cNvSpPr>
          <p:nvPr>
            <p:ph type="sldNum" sz="quarter" idx="15"/>
          </p:nvPr>
        </p:nvSpPr>
        <p:spPr/>
        <p:txBody>
          <a:bodyPr/>
          <a:lstStyle>
            <a:lvl1pPr algn="l">
              <a:defRPr/>
            </a:lvl1pPr>
          </a:lstStyle>
          <a:p>
            <a:fld id="{72F7D735-2684-4015-BC38-8C62B24B466E}" type="slidenum">
              <a:rPr lang="en-GB" noProof="0" smtClean="0"/>
              <a:pPr/>
              <a:t>‹N°›</a:t>
            </a:fld>
            <a:endParaRPr lang="en-GB" noProof="0"/>
          </a:p>
        </p:txBody>
      </p:sp>
    </p:spTree>
    <p:extLst>
      <p:ext uri="{BB962C8B-B14F-4D97-AF65-F5344CB8AC3E}">
        <p14:creationId xmlns:p14="http://schemas.microsoft.com/office/powerpoint/2010/main" val="26398916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ableau +Tex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pied de page 2"/>
          <p:cNvSpPr>
            <a:spLocks noGrp="1"/>
          </p:cNvSpPr>
          <p:nvPr>
            <p:ph type="ftr" sz="quarter" idx="10"/>
          </p:nvPr>
        </p:nvSpPr>
        <p:spPr/>
        <p:txBody>
          <a:bodyPr/>
          <a:lstStyle/>
          <a:p>
            <a:endParaRPr lang="fr-FR"/>
          </a:p>
        </p:txBody>
      </p:sp>
      <p:sp>
        <p:nvSpPr>
          <p:cNvPr id="6" name="Espace réservé du numéro de diapositive 5"/>
          <p:cNvSpPr>
            <a:spLocks noGrp="1"/>
          </p:cNvSpPr>
          <p:nvPr>
            <p:ph type="sldNum" sz="quarter" idx="13"/>
          </p:nvPr>
        </p:nvSpPr>
        <p:spPr/>
        <p:txBody>
          <a:bodyPr/>
          <a:lstStyle>
            <a:lvl1pPr algn="l">
              <a:defRPr/>
            </a:lvl1pPr>
          </a:lstStyle>
          <a:p>
            <a:fld id="{72F7D735-2684-4015-BC38-8C62B24B466E}" type="slidenum">
              <a:rPr lang="fr-FR" smtClean="0"/>
              <a:pPr/>
              <a:t>‹N°›</a:t>
            </a:fld>
            <a:endParaRPr lang="fr-FR"/>
          </a:p>
        </p:txBody>
      </p:sp>
      <p:sp>
        <p:nvSpPr>
          <p:cNvPr id="7" name="Espace réservé du texte 7"/>
          <p:cNvSpPr>
            <a:spLocks noGrp="1"/>
          </p:cNvSpPr>
          <p:nvPr>
            <p:ph type="body" sz="quarter" idx="15" hasCustomPrompt="1"/>
          </p:nvPr>
        </p:nvSpPr>
        <p:spPr>
          <a:xfrm>
            <a:off x="1019436" y="1362834"/>
            <a:ext cx="5076564" cy="553998"/>
          </a:xfrm>
        </p:spPr>
        <p:txBody>
          <a:bodyPr anchor="t"/>
          <a:lstStyle>
            <a:lvl1pPr marL="0" algn="l">
              <a:buFontTx/>
              <a:buNone/>
              <a:defRPr sz="4000" b="1" i="0">
                <a:solidFill>
                  <a:schemeClr val="tx2"/>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fr-FR"/>
              <a:t>Légende</a:t>
            </a:r>
          </a:p>
        </p:txBody>
      </p:sp>
      <p:sp>
        <p:nvSpPr>
          <p:cNvPr id="14" name="Espace réservé du tableau 13"/>
          <p:cNvSpPr>
            <a:spLocks noGrp="1"/>
          </p:cNvSpPr>
          <p:nvPr>
            <p:ph type="tbl" sz="quarter" idx="22"/>
          </p:nvPr>
        </p:nvSpPr>
        <p:spPr>
          <a:xfrm>
            <a:off x="1019436" y="2168860"/>
            <a:ext cx="5076563" cy="3158450"/>
          </a:xfrm>
          <a:solidFill>
            <a:schemeClr val="bg2"/>
          </a:solidFill>
        </p:spPr>
        <p:txBody>
          <a:bodyPr vert="horz" wrap="square" lIns="36000" tIns="0" rIns="36000" bIns="0" rtlCol="0" anchor="ctr">
            <a:noAutofit/>
          </a:bodyPr>
          <a:lstStyle>
            <a:lvl1pPr>
              <a:defRPr lang="fr-FR" sz="1200" b="0">
                <a:solidFill>
                  <a:schemeClr val="tx1"/>
                </a:solidFill>
              </a:defRPr>
            </a:lvl1pPr>
          </a:lstStyle>
          <a:p>
            <a:pPr lvl="0" algn="ctr"/>
            <a:r>
              <a:rPr lang="fr-FR"/>
              <a:t>Cliquez sur l'icône pour ajouter un tableau</a:t>
            </a:r>
          </a:p>
        </p:txBody>
      </p:sp>
      <p:sp>
        <p:nvSpPr>
          <p:cNvPr id="15" name="Espace réservé du texte 7"/>
          <p:cNvSpPr>
            <a:spLocks noGrp="1"/>
          </p:cNvSpPr>
          <p:nvPr>
            <p:ph type="body" sz="quarter" idx="12" hasCustomPrompt="1"/>
          </p:nvPr>
        </p:nvSpPr>
        <p:spPr>
          <a:xfrm>
            <a:off x="6924092" y="1394194"/>
            <a:ext cx="4572583" cy="2462213"/>
          </a:xfrm>
        </p:spPr>
        <p:txBody>
          <a:bodyPr/>
          <a:lstStyle>
            <a:lvl1pPr marL="0">
              <a:buFontTx/>
              <a:buNone/>
              <a:defRPr sz="4000" b="1" i="0">
                <a:solidFill>
                  <a:schemeClr val="accent1"/>
                </a:solidFill>
              </a:defRPr>
            </a:lvl1pPr>
            <a:lvl2pPr marL="180000" indent="-180000">
              <a:lnSpc>
                <a:spcPct val="100000"/>
              </a:lnSpc>
              <a:spcBef>
                <a:spcPts val="300"/>
              </a:spcBef>
              <a:buFont typeface="Segoe UI" panose="020B0502040204020203" pitchFamily="34" charset="0"/>
              <a:buChar char="›"/>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vl6pPr>
              <a:defRPr/>
            </a:lvl6pPr>
          </a:lstStyle>
          <a:p>
            <a:r>
              <a:rPr lang="fr-FR"/>
              <a:t>Titre de premier niveau</a:t>
            </a:r>
          </a:p>
          <a:p>
            <a:pPr lvl="1"/>
            <a:r>
              <a:rPr lang="fr-FR"/>
              <a:t>Titre de niveau 2</a:t>
            </a:r>
          </a:p>
          <a:p>
            <a:pPr lvl="2"/>
            <a:r>
              <a:rPr lang="fr-FR"/>
              <a:t>Introduction, texte courant, </a:t>
            </a:r>
            <a:r>
              <a:rPr lang="fr-FR" u="sng"/>
              <a:t>niveau</a:t>
            </a:r>
            <a:r>
              <a:rPr lang="fr-FR"/>
              <a:t> 3</a:t>
            </a:r>
          </a:p>
          <a:p>
            <a:pPr lvl="3"/>
            <a:r>
              <a:rPr lang="fr-FR"/>
              <a:t>Liste à puces, énumération, niveau 4</a:t>
            </a:r>
          </a:p>
          <a:p>
            <a:pPr lvl="4"/>
            <a:r>
              <a:rPr lang="fr-FR"/>
              <a:t>Liste à puces, énumération, niveau 5</a:t>
            </a:r>
          </a:p>
          <a:p>
            <a:pPr lvl="5"/>
            <a:r>
              <a:rPr lang="fr-FR"/>
              <a:t>Liste à puces, énumération, niveau 6</a:t>
            </a:r>
          </a:p>
        </p:txBody>
      </p:sp>
    </p:spTree>
    <p:extLst>
      <p:ext uri="{BB962C8B-B14F-4D97-AF65-F5344CB8AC3E}">
        <p14:creationId xmlns:p14="http://schemas.microsoft.com/office/powerpoint/2010/main" val="1595980093"/>
      </p:ext>
    </p:extLst>
  </p:cSld>
  <p:clrMapOvr>
    <a:masterClrMapping/>
  </p:clrMapOvr>
  <p:transition>
    <p:fade/>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Flat tint + Visual">
    <p:spTree>
      <p:nvGrpSpPr>
        <p:cNvPr id="1" name=""/>
        <p:cNvGrpSpPr/>
        <p:nvPr/>
      </p:nvGrpSpPr>
      <p:grpSpPr>
        <a:xfrm>
          <a:off x="0" y="0"/>
          <a:ext cx="0" cy="0"/>
          <a:chOff x="0" y="0"/>
          <a:chExt cx="0" cy="0"/>
        </a:xfrm>
      </p:grpSpPr>
      <p:sp>
        <p:nvSpPr>
          <p:cNvPr id="7" name="Rectangle 6"/>
          <p:cNvSpPr/>
          <p:nvPr userDrawn="1"/>
        </p:nvSpPr>
        <p:spPr>
          <a:xfrm>
            <a:off x="0" y="597828"/>
            <a:ext cx="7380000" cy="626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2" name="Titre 1"/>
          <p:cNvSpPr>
            <a:spLocks noGrp="1"/>
          </p:cNvSpPr>
          <p:nvPr>
            <p:ph type="title" hasCustomPrompt="1"/>
          </p:nvPr>
        </p:nvSpPr>
        <p:spPr/>
        <p:txBody>
          <a:bodyPr/>
          <a:lstStyle/>
          <a:p>
            <a:r>
              <a:rPr lang="en-GB" noProof="0"/>
              <a:t>Click and change the title</a:t>
            </a:r>
          </a:p>
        </p:txBody>
      </p:sp>
      <p:sp>
        <p:nvSpPr>
          <p:cNvPr id="5" name="Espace réservé du pied de page 4"/>
          <p:cNvSpPr>
            <a:spLocks noGrp="1"/>
          </p:cNvSpPr>
          <p:nvPr>
            <p:ph type="ftr" sz="quarter" idx="11"/>
          </p:nvPr>
        </p:nvSpPr>
        <p:spPr/>
        <p:txBody>
          <a:bodyPr/>
          <a:lstStyle>
            <a:lvl1pPr>
              <a:defRPr>
                <a:solidFill>
                  <a:schemeClr val="tx1"/>
                </a:solidFill>
              </a:defRPr>
            </a:lvl1pPr>
          </a:lstStyle>
          <a:p>
            <a:r>
              <a:rPr lang="en-GB" noProof="0"/>
              <a:t>Confidentiality level |  MM/DD/YYYY  |  Speaker</a:t>
            </a:r>
          </a:p>
        </p:txBody>
      </p:sp>
      <p:sp>
        <p:nvSpPr>
          <p:cNvPr id="8" name="Espace réservé du numéro de diapositive 7"/>
          <p:cNvSpPr>
            <a:spLocks noGrp="1"/>
          </p:cNvSpPr>
          <p:nvPr>
            <p:ph type="sldNum" sz="quarter" idx="15"/>
          </p:nvPr>
        </p:nvSpPr>
        <p:spPr/>
        <p:txBody>
          <a:bodyPr/>
          <a:lstStyle>
            <a:lvl1pPr algn="l">
              <a:defRPr/>
            </a:lvl1pPr>
          </a:lstStyle>
          <a:p>
            <a:fld id="{72F7D735-2684-4015-BC38-8C62B24B466E}" type="slidenum">
              <a:rPr lang="en-GB" noProof="0" smtClean="0"/>
              <a:pPr/>
              <a:t>‹N°›</a:t>
            </a:fld>
            <a:endParaRPr lang="en-GB" noProof="0"/>
          </a:p>
        </p:txBody>
      </p:sp>
      <p:sp>
        <p:nvSpPr>
          <p:cNvPr id="9" name="Espace réservé pour une image  3"/>
          <p:cNvSpPr>
            <a:spLocks noGrp="1"/>
          </p:cNvSpPr>
          <p:nvPr>
            <p:ph type="pic" sz="quarter" idx="14" hasCustomPrompt="1"/>
          </p:nvPr>
        </p:nvSpPr>
        <p:spPr>
          <a:xfrm>
            <a:off x="7367589" y="598169"/>
            <a:ext cx="4824412" cy="6264000"/>
          </a:xfrm>
          <a:solidFill>
            <a:schemeClr val="bg2"/>
          </a:solidFill>
        </p:spPr>
        <p:txBody>
          <a:bodyPr anchor="ctr">
            <a:noAutofit/>
          </a:bodyPr>
          <a:lstStyle>
            <a:lvl1pPr algn="ctr">
              <a:defRPr sz="1200" b="0">
                <a:solidFill>
                  <a:schemeClr val="tx1"/>
                </a:solidFill>
              </a:defRPr>
            </a:lvl1pPr>
          </a:lstStyle>
          <a:p>
            <a:r>
              <a:rPr lang="en-GB" noProof="0"/>
              <a:t>Drag the picture to the space provided or click on the icon to add it </a:t>
            </a:r>
          </a:p>
        </p:txBody>
      </p:sp>
    </p:spTree>
    <p:extLst>
      <p:ext uri="{BB962C8B-B14F-4D97-AF65-F5344CB8AC3E}">
        <p14:creationId xmlns:p14="http://schemas.microsoft.com/office/powerpoint/2010/main" val="1931842894"/>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Bio">
    <p:spTree>
      <p:nvGrpSpPr>
        <p:cNvPr id="1" name=""/>
        <p:cNvGrpSpPr/>
        <p:nvPr/>
      </p:nvGrpSpPr>
      <p:grpSpPr>
        <a:xfrm>
          <a:off x="0" y="0"/>
          <a:ext cx="0" cy="0"/>
          <a:chOff x="0" y="0"/>
          <a:chExt cx="0" cy="0"/>
        </a:xfrm>
      </p:grpSpPr>
      <p:sp>
        <p:nvSpPr>
          <p:cNvPr id="7" name="Rectangle 6"/>
          <p:cNvSpPr/>
          <p:nvPr userDrawn="1"/>
        </p:nvSpPr>
        <p:spPr>
          <a:xfrm>
            <a:off x="0" y="597828"/>
            <a:ext cx="12192000" cy="626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2" name="Titre 1"/>
          <p:cNvSpPr>
            <a:spLocks noGrp="1"/>
          </p:cNvSpPr>
          <p:nvPr>
            <p:ph type="title" hasCustomPrompt="1"/>
          </p:nvPr>
        </p:nvSpPr>
        <p:spPr/>
        <p:txBody>
          <a:bodyPr/>
          <a:lstStyle/>
          <a:p>
            <a:r>
              <a:rPr lang="en-GB" noProof="0"/>
              <a:t>Click and change the title</a:t>
            </a:r>
          </a:p>
        </p:txBody>
      </p:sp>
      <p:sp>
        <p:nvSpPr>
          <p:cNvPr id="5" name="Espace réservé du pied de page 4"/>
          <p:cNvSpPr>
            <a:spLocks noGrp="1"/>
          </p:cNvSpPr>
          <p:nvPr>
            <p:ph type="ftr" sz="quarter" idx="11"/>
          </p:nvPr>
        </p:nvSpPr>
        <p:spPr/>
        <p:txBody>
          <a:bodyPr/>
          <a:lstStyle>
            <a:lvl1pPr>
              <a:defRPr>
                <a:solidFill>
                  <a:schemeClr val="tx1"/>
                </a:solidFill>
              </a:defRPr>
            </a:lvl1pPr>
          </a:lstStyle>
          <a:p>
            <a:r>
              <a:rPr lang="en-GB" noProof="0"/>
              <a:t>Confidentiality level |  MM/DD/YYYY  |  Speaker</a:t>
            </a:r>
          </a:p>
        </p:txBody>
      </p:sp>
      <p:sp>
        <p:nvSpPr>
          <p:cNvPr id="6" name="Espace réservé du texte 7"/>
          <p:cNvSpPr>
            <a:spLocks noGrp="1"/>
          </p:cNvSpPr>
          <p:nvPr>
            <p:ph type="body" sz="quarter" idx="12" hasCustomPrompt="1"/>
          </p:nvPr>
        </p:nvSpPr>
        <p:spPr>
          <a:xfrm>
            <a:off x="5447928" y="1627985"/>
            <a:ext cx="6048672" cy="820739"/>
          </a:xfrm>
        </p:spPr>
        <p:txBody>
          <a:bodyPr/>
          <a:lstStyle>
            <a:lvl1pPr marL="0">
              <a:lnSpc>
                <a:spcPct val="100000"/>
              </a:lnSpc>
              <a:spcBef>
                <a:spcPts val="0"/>
              </a:spcBef>
              <a:spcAft>
                <a:spcPts val="1200"/>
              </a:spcAft>
              <a:buFontTx/>
              <a:buNone/>
              <a:defRPr sz="2600" b="1">
                <a:solidFill>
                  <a:schemeClr val="tx1"/>
                </a:solidFill>
              </a:defRPr>
            </a:lvl1pPr>
            <a:lvl2pPr marL="0">
              <a:lnSpc>
                <a:spcPct val="110000"/>
              </a:lnSpc>
              <a:spcBef>
                <a:spcPts val="0"/>
              </a:spcBef>
              <a:buFontTx/>
              <a:buNone/>
              <a:defRPr sz="1600" b="0">
                <a:solidFill>
                  <a:schemeClr val="tx1"/>
                </a:solidFill>
              </a:defRPr>
            </a:lvl2pPr>
            <a:lvl3pPr marL="0">
              <a:lnSpc>
                <a:spcPct val="100000"/>
              </a:lnSpc>
              <a:spcBef>
                <a:spcPts val="0"/>
              </a:spcBef>
              <a:buFontTx/>
              <a:buNone/>
              <a:defRPr sz="1600" b="0">
                <a:solidFill>
                  <a:schemeClr val="tx1"/>
                </a:solidFill>
              </a:defRPr>
            </a:lvl3pPr>
            <a:lvl4pPr marL="0" indent="0">
              <a:lnSpc>
                <a:spcPct val="100000"/>
              </a:lnSpc>
              <a:spcBef>
                <a:spcPts val="0"/>
              </a:spcBef>
              <a:buFontTx/>
              <a:buNone/>
              <a:defRPr sz="1600" b="0">
                <a:solidFill>
                  <a:schemeClr val="tx1"/>
                </a:solidFill>
              </a:defRPr>
            </a:lvl4pPr>
            <a:lvl5pPr marL="0" indent="0">
              <a:lnSpc>
                <a:spcPct val="100000"/>
              </a:lnSpc>
              <a:spcBef>
                <a:spcPts val="0"/>
              </a:spcBef>
              <a:buFontTx/>
              <a:buNone/>
              <a:defRPr sz="1600" b="0">
                <a:solidFill>
                  <a:schemeClr val="tx1"/>
                </a:solidFill>
              </a:defRPr>
            </a:lvl5pPr>
            <a:lvl6pPr>
              <a:defRPr/>
            </a:lvl6pPr>
          </a:lstStyle>
          <a:p>
            <a:r>
              <a:rPr lang="en-GB" noProof="0"/>
              <a:t>Title level 1</a:t>
            </a:r>
          </a:p>
          <a:p>
            <a:pPr lvl="1"/>
            <a:r>
              <a:rPr lang="en-GB" noProof="0"/>
              <a:t>Title level 2</a:t>
            </a:r>
          </a:p>
        </p:txBody>
      </p:sp>
      <p:sp>
        <p:nvSpPr>
          <p:cNvPr id="8" name="Espace réservé du numéro de diapositive 7"/>
          <p:cNvSpPr>
            <a:spLocks noGrp="1"/>
          </p:cNvSpPr>
          <p:nvPr>
            <p:ph type="sldNum" sz="quarter" idx="15"/>
          </p:nvPr>
        </p:nvSpPr>
        <p:spPr/>
        <p:txBody>
          <a:bodyPr/>
          <a:lstStyle>
            <a:lvl1pPr algn="l">
              <a:defRPr/>
            </a:lvl1pPr>
          </a:lstStyle>
          <a:p>
            <a:fld id="{72F7D735-2684-4015-BC38-8C62B24B466E}" type="slidenum">
              <a:rPr lang="en-GB" noProof="0" smtClean="0"/>
              <a:pPr/>
              <a:t>‹N°›</a:t>
            </a:fld>
            <a:endParaRPr lang="en-GB" noProof="0"/>
          </a:p>
        </p:txBody>
      </p:sp>
      <p:sp>
        <p:nvSpPr>
          <p:cNvPr id="11" name="Espace réservé du texte 7"/>
          <p:cNvSpPr>
            <a:spLocks noGrp="1"/>
          </p:cNvSpPr>
          <p:nvPr>
            <p:ph type="body" sz="quarter" idx="16" hasCustomPrompt="1"/>
          </p:nvPr>
        </p:nvSpPr>
        <p:spPr>
          <a:xfrm>
            <a:off x="1349409" y="4006226"/>
            <a:ext cx="3558459" cy="430887"/>
          </a:xfrm>
        </p:spPr>
        <p:txBody>
          <a:bodyPr/>
          <a:lstStyle>
            <a:lvl1pPr marL="0">
              <a:lnSpc>
                <a:spcPct val="100000"/>
              </a:lnSpc>
              <a:spcBef>
                <a:spcPts val="0"/>
              </a:spcBef>
              <a:buFontTx/>
              <a:buNone/>
              <a:defRPr sz="1500" b="1" i="0"/>
            </a:lvl1pPr>
            <a:lvl2pPr marL="0">
              <a:lnSpc>
                <a:spcPct val="100000"/>
              </a:lnSpc>
              <a:spcBef>
                <a:spcPts val="0"/>
              </a:spcBef>
              <a:buFontTx/>
              <a:buNone/>
              <a:defRPr sz="1300" b="0" i="0">
                <a:solidFill>
                  <a:schemeClr val="tx2"/>
                </a:solidFill>
              </a:defRPr>
            </a:lvl2pPr>
            <a:lvl3pPr marL="0">
              <a:lnSpc>
                <a:spcPct val="100000"/>
              </a:lnSpc>
              <a:spcBef>
                <a:spcPts val="0"/>
              </a:spcBef>
              <a:buFontTx/>
              <a:buNone/>
              <a:defRPr sz="1600" b="0" i="0"/>
            </a:lvl3pPr>
            <a:lvl4pPr marL="0" indent="0">
              <a:lnSpc>
                <a:spcPct val="100000"/>
              </a:lnSpc>
              <a:spcBef>
                <a:spcPts val="0"/>
              </a:spcBef>
              <a:buFontTx/>
              <a:buNone/>
              <a:defRPr sz="1600" b="0" i="0"/>
            </a:lvl4pPr>
            <a:lvl5pPr marL="0" indent="0">
              <a:lnSpc>
                <a:spcPct val="100000"/>
              </a:lnSpc>
              <a:spcBef>
                <a:spcPts val="0"/>
              </a:spcBef>
              <a:buFontTx/>
              <a:buNone/>
              <a:defRPr sz="1600" b="0" i="0"/>
            </a:lvl5pPr>
            <a:lvl6pPr>
              <a:defRPr/>
            </a:lvl6pPr>
          </a:lstStyle>
          <a:p>
            <a:r>
              <a:rPr lang="en-GB" noProof="0"/>
              <a:t>Title level 1</a:t>
            </a:r>
          </a:p>
          <a:p>
            <a:pPr lvl="1"/>
            <a:r>
              <a:rPr lang="en-GB" noProof="0"/>
              <a:t>Title level 2</a:t>
            </a:r>
          </a:p>
        </p:txBody>
      </p:sp>
      <p:sp>
        <p:nvSpPr>
          <p:cNvPr id="13" name="Espace réservé pour une image  3"/>
          <p:cNvSpPr>
            <a:spLocks noGrp="1" noChangeAspect="1"/>
          </p:cNvSpPr>
          <p:nvPr>
            <p:ph type="pic" sz="quarter" idx="14" hasCustomPrompt="1"/>
          </p:nvPr>
        </p:nvSpPr>
        <p:spPr>
          <a:xfrm>
            <a:off x="1342777" y="1587388"/>
            <a:ext cx="2160000" cy="2160000"/>
          </a:xfrm>
          <a:prstGeom prst="ellipse">
            <a:avLst/>
          </a:prstGeom>
          <a:solidFill>
            <a:schemeClr val="bg2"/>
          </a:solidFill>
        </p:spPr>
        <p:txBody>
          <a:bodyPr anchor="ctr">
            <a:noAutofit/>
          </a:bodyPr>
          <a:lstStyle>
            <a:lvl1pPr algn="ctr">
              <a:defRPr sz="1200" b="0">
                <a:solidFill>
                  <a:schemeClr val="tx1"/>
                </a:solidFill>
              </a:defRPr>
            </a:lvl1pPr>
          </a:lstStyle>
          <a:p>
            <a:r>
              <a:rPr lang="en-GB" noProof="0"/>
              <a:t>Drag the picture to the space provided or click on the icon to add it </a:t>
            </a:r>
          </a:p>
        </p:txBody>
      </p:sp>
      <p:pic>
        <p:nvPicPr>
          <p:cNvPr id="10" name="Image 9">
            <a:extLst>
              <a:ext uri="{FF2B5EF4-FFF2-40B4-BE49-F238E27FC236}">
                <a16:creationId xmlns:a16="http://schemas.microsoft.com/office/drawing/2014/main" id="{2E123050-E790-3642-8D40-B7FAAF73CFE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074" y="6167565"/>
            <a:ext cx="1221599" cy="789827"/>
          </a:xfrm>
          <a:prstGeom prst="rect">
            <a:avLst/>
          </a:prstGeom>
        </p:spPr>
      </p:pic>
    </p:spTree>
    <p:extLst>
      <p:ext uri="{BB962C8B-B14F-4D97-AF65-F5344CB8AC3E}">
        <p14:creationId xmlns:p14="http://schemas.microsoft.com/office/powerpoint/2010/main" val="1946148114"/>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Text + Visual on the right side">
    <p:spTree>
      <p:nvGrpSpPr>
        <p:cNvPr id="1" name=""/>
        <p:cNvGrpSpPr/>
        <p:nvPr/>
      </p:nvGrpSpPr>
      <p:grpSpPr>
        <a:xfrm>
          <a:off x="0" y="0"/>
          <a:ext cx="0" cy="0"/>
          <a:chOff x="0" y="0"/>
          <a:chExt cx="0" cy="0"/>
        </a:xfrm>
      </p:grpSpPr>
      <p:sp>
        <p:nvSpPr>
          <p:cNvPr id="4" name="Espace réservé pour une image  3"/>
          <p:cNvSpPr>
            <a:spLocks noGrp="1"/>
          </p:cNvSpPr>
          <p:nvPr>
            <p:ph type="pic" sz="quarter" idx="14" hasCustomPrompt="1"/>
          </p:nvPr>
        </p:nvSpPr>
        <p:spPr>
          <a:xfrm>
            <a:off x="7367589" y="598169"/>
            <a:ext cx="4824412" cy="6264000"/>
          </a:xfrm>
          <a:solidFill>
            <a:schemeClr val="bg2"/>
          </a:solidFill>
        </p:spPr>
        <p:txBody>
          <a:bodyPr anchor="ctr">
            <a:noAutofit/>
          </a:bodyPr>
          <a:lstStyle>
            <a:lvl1pPr algn="ctr">
              <a:defRPr sz="1200" b="0">
                <a:solidFill>
                  <a:schemeClr val="tx1"/>
                </a:solidFill>
              </a:defRPr>
            </a:lvl1pPr>
          </a:lstStyle>
          <a:p>
            <a:r>
              <a:rPr lang="en-GB" noProof="0"/>
              <a:t>Drag the picture to the space provided or click on the icon to add it </a:t>
            </a:r>
          </a:p>
        </p:txBody>
      </p:sp>
      <p:sp>
        <p:nvSpPr>
          <p:cNvPr id="2" name="Titre 1"/>
          <p:cNvSpPr>
            <a:spLocks noGrp="1"/>
          </p:cNvSpPr>
          <p:nvPr>
            <p:ph type="title" hasCustomPrompt="1"/>
          </p:nvPr>
        </p:nvSpPr>
        <p:spPr/>
        <p:txBody>
          <a:bodyPr/>
          <a:lstStyle/>
          <a:p>
            <a:r>
              <a:rPr lang="en-GB" noProof="0"/>
              <a:t>Click and change the title</a:t>
            </a:r>
          </a:p>
        </p:txBody>
      </p:sp>
      <p:sp>
        <p:nvSpPr>
          <p:cNvPr id="5" name="Espace réservé du pied de page 4"/>
          <p:cNvSpPr>
            <a:spLocks noGrp="1"/>
          </p:cNvSpPr>
          <p:nvPr>
            <p:ph type="ftr" sz="quarter" idx="11"/>
          </p:nvPr>
        </p:nvSpPr>
        <p:spPr/>
        <p:txBody>
          <a:bodyPr/>
          <a:lstStyle/>
          <a:p>
            <a:r>
              <a:rPr lang="en-GB" noProof="0"/>
              <a:t>Confidentiality level |  MM/DD/YYYY  |  Speaker</a:t>
            </a:r>
          </a:p>
        </p:txBody>
      </p:sp>
      <p:sp>
        <p:nvSpPr>
          <p:cNvPr id="8" name="Espace réservé du texte 7"/>
          <p:cNvSpPr>
            <a:spLocks noGrp="1"/>
          </p:cNvSpPr>
          <p:nvPr>
            <p:ph type="body" sz="quarter" idx="12" hasCustomPrompt="1"/>
          </p:nvPr>
        </p:nvSpPr>
        <p:spPr>
          <a:xfrm>
            <a:off x="695325" y="1376773"/>
            <a:ext cx="5400675" cy="2284215"/>
          </a:xfrm>
        </p:spPr>
        <p:txBody>
          <a:bodyPr/>
          <a:lstStyle>
            <a:lvl1pPr>
              <a:defRPr/>
            </a:lvl1pPr>
            <a:lvl2pPr>
              <a:defRPr/>
            </a:lvl2pPr>
            <a:lvl3pPr>
              <a:defRPr/>
            </a:lvl3pPr>
            <a:lvl4pPr>
              <a:defRPr/>
            </a:lvl4pPr>
            <a:lvl5pPr>
              <a:defRPr/>
            </a:lvl5pPr>
            <a:lvl6pPr>
              <a:defRPr/>
            </a:lvl6pPr>
          </a:lstStyle>
          <a:p>
            <a:r>
              <a:rPr lang="en-GB" noProof="0"/>
              <a:t>Title level 1 </a:t>
            </a:r>
          </a:p>
          <a:p>
            <a:pPr lvl="1"/>
            <a:r>
              <a:rPr lang="en-GB" noProof="0"/>
              <a:t>Title level 2</a:t>
            </a:r>
          </a:p>
          <a:p>
            <a:pPr lvl="2"/>
            <a:r>
              <a:rPr lang="en-GB" noProof="0"/>
              <a:t>Introduction, normal text, </a:t>
            </a:r>
            <a:r>
              <a:rPr lang="en-GB" u="none" noProof="0"/>
              <a:t>level 3</a:t>
            </a:r>
            <a:endParaRPr lang="en-GB" noProof="0"/>
          </a:p>
          <a:p>
            <a:pPr lvl="3"/>
            <a:r>
              <a:rPr lang="en-GB" noProof="0"/>
              <a:t>Bulleted list, enumeration, level 4</a:t>
            </a:r>
          </a:p>
          <a:p>
            <a:pPr lvl="4"/>
            <a:r>
              <a:rPr lang="en-GB" noProof="0"/>
              <a:t>Bulleted list, enumeration, level 5</a:t>
            </a:r>
          </a:p>
          <a:p>
            <a:pPr lvl="5"/>
            <a:r>
              <a:rPr lang="en-GB" noProof="0"/>
              <a:t>Bulleted list, enumeration, level 6</a:t>
            </a:r>
          </a:p>
        </p:txBody>
      </p:sp>
      <p:sp>
        <p:nvSpPr>
          <p:cNvPr id="3" name="Espace réservé du numéro de diapositive 2"/>
          <p:cNvSpPr>
            <a:spLocks noGrp="1"/>
          </p:cNvSpPr>
          <p:nvPr>
            <p:ph type="sldNum" sz="quarter" idx="15"/>
          </p:nvPr>
        </p:nvSpPr>
        <p:spPr/>
        <p:txBody>
          <a:bodyPr/>
          <a:lstStyle>
            <a:lvl1pPr algn="l">
              <a:defRPr/>
            </a:lvl1pPr>
          </a:lstStyle>
          <a:p>
            <a:fld id="{72F7D735-2684-4015-BC38-8C62B24B466E}" type="slidenum">
              <a:rPr lang="en-GB" noProof="0" smtClean="0"/>
              <a:pPr/>
              <a:t>‹N°›</a:t>
            </a:fld>
            <a:endParaRPr lang="en-GB" noProof="0"/>
          </a:p>
        </p:txBody>
      </p:sp>
    </p:spTree>
    <p:extLst>
      <p:ext uri="{BB962C8B-B14F-4D97-AF65-F5344CB8AC3E}">
        <p14:creationId xmlns:p14="http://schemas.microsoft.com/office/powerpoint/2010/main" val="2232774407"/>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userDrawn="1">
  <p:cSld name="Text + Visual on the left side">
    <p:spTree>
      <p:nvGrpSpPr>
        <p:cNvPr id="1" name=""/>
        <p:cNvGrpSpPr/>
        <p:nvPr/>
      </p:nvGrpSpPr>
      <p:grpSpPr>
        <a:xfrm>
          <a:off x="0" y="0"/>
          <a:ext cx="0" cy="0"/>
          <a:chOff x="0" y="0"/>
          <a:chExt cx="0" cy="0"/>
        </a:xfrm>
      </p:grpSpPr>
      <p:sp>
        <p:nvSpPr>
          <p:cNvPr id="4" name="Espace réservé pour une image  3"/>
          <p:cNvSpPr>
            <a:spLocks noGrp="1"/>
          </p:cNvSpPr>
          <p:nvPr>
            <p:ph type="pic" sz="quarter" idx="14" hasCustomPrompt="1"/>
          </p:nvPr>
        </p:nvSpPr>
        <p:spPr>
          <a:xfrm>
            <a:off x="0" y="598169"/>
            <a:ext cx="6192000" cy="6264000"/>
          </a:xfrm>
          <a:solidFill>
            <a:schemeClr val="bg2"/>
          </a:solidFill>
        </p:spPr>
        <p:txBody>
          <a:bodyPr anchor="ctr">
            <a:noAutofit/>
          </a:bodyPr>
          <a:lstStyle>
            <a:lvl1pPr algn="ctr">
              <a:defRPr sz="1200" b="0">
                <a:solidFill>
                  <a:schemeClr val="tx1"/>
                </a:solidFill>
              </a:defRPr>
            </a:lvl1pPr>
          </a:lstStyle>
          <a:p>
            <a:r>
              <a:rPr lang="en-GB" noProof="0"/>
              <a:t>Drag the picture to the space provided or click on the icon to add it </a:t>
            </a:r>
          </a:p>
        </p:txBody>
      </p:sp>
      <p:sp>
        <p:nvSpPr>
          <p:cNvPr id="2" name="Titre 1"/>
          <p:cNvSpPr>
            <a:spLocks noGrp="1"/>
          </p:cNvSpPr>
          <p:nvPr>
            <p:ph type="title" hasCustomPrompt="1"/>
          </p:nvPr>
        </p:nvSpPr>
        <p:spPr/>
        <p:txBody>
          <a:bodyPr/>
          <a:lstStyle/>
          <a:p>
            <a:r>
              <a:rPr lang="en-GB" noProof="0"/>
              <a:t>Click and change the title</a:t>
            </a:r>
          </a:p>
        </p:txBody>
      </p:sp>
      <p:sp>
        <p:nvSpPr>
          <p:cNvPr id="5" name="Espace réservé du pied de page 4"/>
          <p:cNvSpPr>
            <a:spLocks noGrp="1"/>
          </p:cNvSpPr>
          <p:nvPr>
            <p:ph type="ftr" sz="quarter" idx="11"/>
          </p:nvPr>
        </p:nvSpPr>
        <p:spPr/>
        <p:txBody>
          <a:bodyPr/>
          <a:lstStyle>
            <a:lvl1pPr>
              <a:defRPr>
                <a:solidFill>
                  <a:schemeClr val="bg1"/>
                </a:solidFill>
              </a:defRPr>
            </a:lvl1pPr>
          </a:lstStyle>
          <a:p>
            <a:r>
              <a:rPr lang="en-GB" noProof="0"/>
              <a:t>Confidentiality level |  MM/DD/YYYY  |  Speaker</a:t>
            </a:r>
          </a:p>
        </p:txBody>
      </p:sp>
      <p:sp>
        <p:nvSpPr>
          <p:cNvPr id="6" name="Espace réservé du texte 7"/>
          <p:cNvSpPr>
            <a:spLocks noGrp="1"/>
          </p:cNvSpPr>
          <p:nvPr>
            <p:ph type="body" sz="quarter" idx="12" hasCustomPrompt="1"/>
          </p:nvPr>
        </p:nvSpPr>
        <p:spPr>
          <a:xfrm>
            <a:off x="6852085" y="1376773"/>
            <a:ext cx="4644516" cy="2284215"/>
          </a:xfrm>
        </p:spPr>
        <p:txBody>
          <a:bodyPr/>
          <a:lstStyle>
            <a:lvl1pPr>
              <a:defRPr/>
            </a:lvl1pPr>
            <a:lvl2pPr>
              <a:defRPr/>
            </a:lvl2pPr>
            <a:lvl3pPr>
              <a:defRPr/>
            </a:lvl3pPr>
            <a:lvl4pPr>
              <a:defRPr/>
            </a:lvl4pPr>
            <a:lvl5pPr>
              <a:defRPr/>
            </a:lvl5pPr>
            <a:lvl6pPr>
              <a:defRPr/>
            </a:lvl6pPr>
          </a:lstStyle>
          <a:p>
            <a:r>
              <a:rPr lang="en-GB" noProof="0"/>
              <a:t>Title level 1 </a:t>
            </a:r>
          </a:p>
          <a:p>
            <a:pPr lvl="1"/>
            <a:r>
              <a:rPr lang="en-GB" noProof="0"/>
              <a:t>Title level 2</a:t>
            </a:r>
          </a:p>
          <a:p>
            <a:pPr lvl="2"/>
            <a:r>
              <a:rPr lang="en-GB" noProof="0"/>
              <a:t>Introduction, normal text, </a:t>
            </a:r>
            <a:r>
              <a:rPr lang="en-GB" u="none" noProof="0"/>
              <a:t>level 3</a:t>
            </a:r>
            <a:endParaRPr lang="en-GB" noProof="0"/>
          </a:p>
          <a:p>
            <a:pPr lvl="3"/>
            <a:r>
              <a:rPr lang="en-GB" noProof="0"/>
              <a:t>Bulleted list, enumeration, level 4</a:t>
            </a:r>
          </a:p>
          <a:p>
            <a:pPr lvl="4"/>
            <a:r>
              <a:rPr lang="en-GB" noProof="0"/>
              <a:t>Bulleted list, enumeration, level 5</a:t>
            </a:r>
          </a:p>
          <a:p>
            <a:pPr lvl="5"/>
            <a:r>
              <a:rPr lang="en-GB" noProof="0"/>
              <a:t>Bulleted list, enumeration, level 6</a:t>
            </a:r>
          </a:p>
        </p:txBody>
      </p:sp>
      <p:sp>
        <p:nvSpPr>
          <p:cNvPr id="8" name="Espace réservé du numéro de diapositive 7"/>
          <p:cNvSpPr>
            <a:spLocks noGrp="1"/>
          </p:cNvSpPr>
          <p:nvPr>
            <p:ph type="sldNum" sz="quarter" idx="15"/>
          </p:nvPr>
        </p:nvSpPr>
        <p:spPr/>
        <p:txBody>
          <a:bodyPr/>
          <a:lstStyle>
            <a:lvl1pPr algn="l">
              <a:defRPr/>
            </a:lvl1pPr>
          </a:lstStyle>
          <a:p>
            <a:fld id="{72F7D735-2684-4015-BC38-8C62B24B466E}" type="slidenum">
              <a:rPr lang="en-GB" noProof="0" smtClean="0"/>
              <a:pPr/>
              <a:t>‹N°›</a:t>
            </a:fld>
            <a:endParaRPr lang="en-GB" noProof="0"/>
          </a:p>
        </p:txBody>
      </p:sp>
    </p:spTree>
    <p:extLst>
      <p:ext uri="{BB962C8B-B14F-4D97-AF65-F5344CB8AC3E}">
        <p14:creationId xmlns:p14="http://schemas.microsoft.com/office/powerpoint/2010/main" val="1172007795"/>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Text + 2/3 visual on the left side">
    <p:spTree>
      <p:nvGrpSpPr>
        <p:cNvPr id="1" name=""/>
        <p:cNvGrpSpPr/>
        <p:nvPr/>
      </p:nvGrpSpPr>
      <p:grpSpPr>
        <a:xfrm>
          <a:off x="0" y="0"/>
          <a:ext cx="0" cy="0"/>
          <a:chOff x="0" y="0"/>
          <a:chExt cx="0" cy="0"/>
        </a:xfrm>
      </p:grpSpPr>
      <p:sp>
        <p:nvSpPr>
          <p:cNvPr id="4" name="Espace réservé pour une image  3"/>
          <p:cNvSpPr>
            <a:spLocks noGrp="1"/>
          </p:cNvSpPr>
          <p:nvPr>
            <p:ph type="pic" sz="quarter" idx="14" hasCustomPrompt="1"/>
          </p:nvPr>
        </p:nvSpPr>
        <p:spPr>
          <a:xfrm>
            <a:off x="0" y="598169"/>
            <a:ext cx="7380000" cy="6264000"/>
          </a:xfrm>
          <a:solidFill>
            <a:schemeClr val="bg2"/>
          </a:solidFill>
        </p:spPr>
        <p:txBody>
          <a:bodyPr anchor="ctr">
            <a:noAutofit/>
          </a:bodyPr>
          <a:lstStyle>
            <a:lvl1pPr algn="ctr">
              <a:defRPr sz="1200" b="0">
                <a:solidFill>
                  <a:schemeClr val="tx1"/>
                </a:solidFill>
              </a:defRPr>
            </a:lvl1pPr>
          </a:lstStyle>
          <a:p>
            <a:r>
              <a:rPr lang="en-GB" noProof="0"/>
              <a:t>Drag the picture to the space provided or click on the icon to add it </a:t>
            </a:r>
          </a:p>
        </p:txBody>
      </p:sp>
      <p:sp>
        <p:nvSpPr>
          <p:cNvPr id="2" name="Titre 1"/>
          <p:cNvSpPr>
            <a:spLocks noGrp="1"/>
          </p:cNvSpPr>
          <p:nvPr>
            <p:ph type="title" hasCustomPrompt="1"/>
          </p:nvPr>
        </p:nvSpPr>
        <p:spPr/>
        <p:txBody>
          <a:bodyPr/>
          <a:lstStyle/>
          <a:p>
            <a:r>
              <a:rPr lang="en-GB" noProof="0"/>
              <a:t>Click and change the title</a:t>
            </a:r>
          </a:p>
        </p:txBody>
      </p:sp>
      <p:sp>
        <p:nvSpPr>
          <p:cNvPr id="5" name="Espace réservé du pied de page 4"/>
          <p:cNvSpPr>
            <a:spLocks noGrp="1"/>
          </p:cNvSpPr>
          <p:nvPr>
            <p:ph type="ftr" sz="quarter" idx="11"/>
          </p:nvPr>
        </p:nvSpPr>
        <p:spPr/>
        <p:txBody>
          <a:bodyPr/>
          <a:lstStyle>
            <a:lvl1pPr>
              <a:defRPr>
                <a:solidFill>
                  <a:schemeClr val="bg1"/>
                </a:solidFill>
              </a:defRPr>
            </a:lvl1pPr>
          </a:lstStyle>
          <a:p>
            <a:r>
              <a:rPr lang="en-GB" noProof="0"/>
              <a:t>Confidentiality level |  MM/DD/YYYY  |  Speaker</a:t>
            </a:r>
          </a:p>
        </p:txBody>
      </p:sp>
      <p:sp>
        <p:nvSpPr>
          <p:cNvPr id="6" name="Espace réservé du texte 7"/>
          <p:cNvSpPr>
            <a:spLocks noGrp="1"/>
          </p:cNvSpPr>
          <p:nvPr>
            <p:ph type="body" sz="quarter" idx="12" hasCustomPrompt="1"/>
          </p:nvPr>
        </p:nvSpPr>
        <p:spPr>
          <a:xfrm>
            <a:off x="7968208" y="1376774"/>
            <a:ext cx="3528392" cy="2318071"/>
          </a:xfrm>
        </p:spPr>
        <p:txBody>
          <a:bodyPr/>
          <a:lstStyle>
            <a:lvl1pPr>
              <a:defRPr/>
            </a:lvl1pPr>
            <a:lvl2pPr>
              <a:lnSpc>
                <a:spcPct val="120000"/>
              </a:lnSpc>
              <a:defRPr/>
            </a:lvl2pPr>
            <a:lvl3pPr>
              <a:lnSpc>
                <a:spcPct val="120000"/>
              </a:lnSpc>
              <a:defRPr/>
            </a:lvl3pPr>
            <a:lvl4pPr>
              <a:lnSpc>
                <a:spcPct val="120000"/>
              </a:lnSpc>
              <a:defRPr/>
            </a:lvl4pPr>
            <a:lvl5pPr>
              <a:lnSpc>
                <a:spcPct val="120000"/>
              </a:lnSpc>
              <a:defRPr/>
            </a:lvl5pPr>
            <a:lvl6pPr>
              <a:lnSpc>
                <a:spcPct val="120000"/>
              </a:lnSpc>
              <a:defRPr/>
            </a:lvl6pPr>
          </a:lstStyle>
          <a:p>
            <a:r>
              <a:rPr lang="en-GB" noProof="0"/>
              <a:t>Title level 1 </a:t>
            </a:r>
          </a:p>
          <a:p>
            <a:pPr lvl="1"/>
            <a:r>
              <a:rPr lang="en-GB" noProof="0"/>
              <a:t>Title level 2</a:t>
            </a:r>
          </a:p>
          <a:p>
            <a:pPr lvl="2"/>
            <a:r>
              <a:rPr lang="en-GB" noProof="0"/>
              <a:t>Introduction, normal text, </a:t>
            </a:r>
            <a:r>
              <a:rPr lang="en-GB" u="none" noProof="0"/>
              <a:t>level 3</a:t>
            </a:r>
            <a:endParaRPr lang="en-GB" noProof="0"/>
          </a:p>
          <a:p>
            <a:pPr lvl="3"/>
            <a:r>
              <a:rPr lang="en-GB" noProof="0"/>
              <a:t>Bulleted list, enumeration, level 4</a:t>
            </a:r>
          </a:p>
          <a:p>
            <a:pPr lvl="4"/>
            <a:r>
              <a:rPr lang="en-GB" noProof="0"/>
              <a:t>Bulleted list, enumeration, level 5</a:t>
            </a:r>
          </a:p>
          <a:p>
            <a:pPr lvl="5"/>
            <a:r>
              <a:rPr lang="en-GB" noProof="0"/>
              <a:t>Bulleted list, enumeration, level 6</a:t>
            </a:r>
          </a:p>
        </p:txBody>
      </p:sp>
      <p:sp>
        <p:nvSpPr>
          <p:cNvPr id="8" name="Espace réservé du numéro de diapositive 7"/>
          <p:cNvSpPr>
            <a:spLocks noGrp="1"/>
          </p:cNvSpPr>
          <p:nvPr>
            <p:ph type="sldNum" sz="quarter" idx="15"/>
          </p:nvPr>
        </p:nvSpPr>
        <p:spPr/>
        <p:txBody>
          <a:bodyPr/>
          <a:lstStyle>
            <a:lvl1pPr algn="l">
              <a:defRPr/>
            </a:lvl1pPr>
          </a:lstStyle>
          <a:p>
            <a:fld id="{72F7D735-2684-4015-BC38-8C62B24B466E}" type="slidenum">
              <a:rPr lang="en-GB" noProof="0" smtClean="0"/>
              <a:pPr/>
              <a:t>‹N°›</a:t>
            </a:fld>
            <a:endParaRPr lang="en-GB" noProof="0"/>
          </a:p>
        </p:txBody>
      </p:sp>
    </p:spTree>
    <p:extLst>
      <p:ext uri="{BB962C8B-B14F-4D97-AF65-F5344CB8AC3E}">
        <p14:creationId xmlns:p14="http://schemas.microsoft.com/office/powerpoint/2010/main" val="180007406"/>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userDrawn="1">
  <p:cSld name="4 visuals">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a:t>Click and change the title</a:t>
            </a:r>
          </a:p>
        </p:txBody>
      </p:sp>
      <p:sp>
        <p:nvSpPr>
          <p:cNvPr id="3" name="Espace réservé du pied de page 2"/>
          <p:cNvSpPr>
            <a:spLocks noGrp="1"/>
          </p:cNvSpPr>
          <p:nvPr>
            <p:ph type="ftr" sz="quarter" idx="10"/>
          </p:nvPr>
        </p:nvSpPr>
        <p:spPr/>
        <p:txBody>
          <a:bodyPr/>
          <a:lstStyle/>
          <a:p>
            <a:r>
              <a:rPr lang="en-GB" noProof="0"/>
              <a:t>Confidentiality level |  MM/DD/YYYY  |  Speaker</a:t>
            </a:r>
          </a:p>
        </p:txBody>
      </p:sp>
      <p:sp>
        <p:nvSpPr>
          <p:cNvPr id="6" name="Espace réservé du numéro de diapositive 5"/>
          <p:cNvSpPr>
            <a:spLocks noGrp="1"/>
          </p:cNvSpPr>
          <p:nvPr>
            <p:ph type="sldNum" sz="quarter" idx="13"/>
          </p:nvPr>
        </p:nvSpPr>
        <p:spPr/>
        <p:txBody>
          <a:bodyPr/>
          <a:lstStyle>
            <a:lvl1pPr algn="l">
              <a:defRPr/>
            </a:lvl1pPr>
          </a:lstStyle>
          <a:p>
            <a:fld id="{72F7D735-2684-4015-BC38-8C62B24B466E}" type="slidenum">
              <a:rPr lang="en-GB" noProof="0" smtClean="0"/>
              <a:pPr/>
              <a:t>‹N°›</a:t>
            </a:fld>
            <a:endParaRPr lang="en-GB" noProof="0"/>
          </a:p>
        </p:txBody>
      </p:sp>
      <p:sp>
        <p:nvSpPr>
          <p:cNvPr id="5" name="Espace réservé pour une image  3"/>
          <p:cNvSpPr>
            <a:spLocks noGrp="1"/>
          </p:cNvSpPr>
          <p:nvPr>
            <p:ph type="pic" sz="quarter" idx="14" hasCustomPrompt="1"/>
          </p:nvPr>
        </p:nvSpPr>
        <p:spPr>
          <a:xfrm>
            <a:off x="0" y="1368000"/>
            <a:ext cx="2736000" cy="4032000"/>
          </a:xfrm>
          <a:solidFill>
            <a:schemeClr val="bg2"/>
          </a:solidFill>
        </p:spPr>
        <p:txBody>
          <a:bodyPr anchor="ctr">
            <a:noAutofit/>
          </a:bodyPr>
          <a:lstStyle>
            <a:lvl1pPr algn="ctr">
              <a:defRPr sz="1200" b="0" baseline="0">
                <a:solidFill>
                  <a:schemeClr val="tx1"/>
                </a:solidFill>
              </a:defRPr>
            </a:lvl1pPr>
          </a:lstStyle>
          <a:p>
            <a:r>
              <a:rPr lang="en-GB" noProof="0"/>
              <a:t>Drag the picture to the space provided or click on the icon to add it </a:t>
            </a:r>
          </a:p>
        </p:txBody>
      </p:sp>
      <p:sp>
        <p:nvSpPr>
          <p:cNvPr id="7" name="Espace réservé du texte 7"/>
          <p:cNvSpPr>
            <a:spLocks noGrp="1"/>
          </p:cNvSpPr>
          <p:nvPr>
            <p:ph type="body" sz="quarter" idx="15" hasCustomPrompt="1"/>
          </p:nvPr>
        </p:nvSpPr>
        <p:spPr>
          <a:xfrm>
            <a:off x="132737" y="5540505"/>
            <a:ext cx="2483668" cy="405560"/>
          </a:xfrm>
        </p:spPr>
        <p:txBody>
          <a:bodyPr anchor="t"/>
          <a:lstStyle>
            <a:lvl1pPr marL="0" algn="ctr">
              <a:buFontTx/>
              <a:buNone/>
              <a:defRPr sz="2600" b="1" i="0">
                <a:solidFill>
                  <a:schemeClr val="tx2"/>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en-GB" noProof="0"/>
              <a:t>Legend</a:t>
            </a:r>
          </a:p>
        </p:txBody>
      </p:sp>
      <p:sp>
        <p:nvSpPr>
          <p:cNvPr id="8" name="Espace réservé pour une image  3"/>
          <p:cNvSpPr>
            <a:spLocks noGrp="1"/>
          </p:cNvSpPr>
          <p:nvPr>
            <p:ph type="pic" sz="quarter" idx="16" hasCustomPrompt="1"/>
          </p:nvPr>
        </p:nvSpPr>
        <p:spPr>
          <a:xfrm>
            <a:off x="3300203" y="1368000"/>
            <a:ext cx="2736000" cy="4032000"/>
          </a:xfrm>
          <a:solidFill>
            <a:schemeClr val="bg2"/>
          </a:solidFill>
        </p:spPr>
        <p:txBody>
          <a:bodyPr anchor="ctr">
            <a:noAutofit/>
          </a:bodyPr>
          <a:lstStyle>
            <a:lvl1pPr algn="ctr">
              <a:defRPr sz="1200" b="0">
                <a:solidFill>
                  <a:schemeClr val="tx1"/>
                </a:solidFill>
              </a:defRPr>
            </a:lvl1pPr>
          </a:lstStyle>
          <a:p>
            <a:r>
              <a:rPr lang="en-GB" noProof="0"/>
              <a:t>Drag the picture to the space provided or click on the icon to add it </a:t>
            </a:r>
          </a:p>
        </p:txBody>
      </p:sp>
      <p:sp>
        <p:nvSpPr>
          <p:cNvPr id="9" name="Espace réservé du texte 7"/>
          <p:cNvSpPr>
            <a:spLocks noGrp="1"/>
          </p:cNvSpPr>
          <p:nvPr>
            <p:ph type="body" sz="quarter" idx="17" hasCustomPrompt="1"/>
          </p:nvPr>
        </p:nvSpPr>
        <p:spPr>
          <a:xfrm>
            <a:off x="3426369" y="5540505"/>
            <a:ext cx="2483668" cy="405560"/>
          </a:xfrm>
        </p:spPr>
        <p:txBody>
          <a:bodyPr anchor="t"/>
          <a:lstStyle>
            <a:lvl1pPr marL="0" algn="ctr">
              <a:buFontTx/>
              <a:buNone/>
              <a:defRPr sz="2600" b="1" i="0">
                <a:solidFill>
                  <a:schemeClr val="tx2"/>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en-GB" noProof="0"/>
              <a:t>Legend</a:t>
            </a:r>
          </a:p>
        </p:txBody>
      </p:sp>
      <p:sp>
        <p:nvSpPr>
          <p:cNvPr id="10" name="Espace réservé pour une image  3"/>
          <p:cNvSpPr>
            <a:spLocks noGrp="1"/>
          </p:cNvSpPr>
          <p:nvPr>
            <p:ph type="pic" sz="quarter" idx="18" hasCustomPrompt="1"/>
          </p:nvPr>
        </p:nvSpPr>
        <p:spPr>
          <a:xfrm>
            <a:off x="6378101" y="1368000"/>
            <a:ext cx="2736000" cy="4032000"/>
          </a:xfrm>
          <a:solidFill>
            <a:schemeClr val="bg2"/>
          </a:solidFill>
        </p:spPr>
        <p:txBody>
          <a:bodyPr anchor="ctr">
            <a:noAutofit/>
          </a:bodyPr>
          <a:lstStyle>
            <a:lvl1pPr algn="ctr">
              <a:defRPr sz="1200" b="0">
                <a:solidFill>
                  <a:schemeClr val="tx1"/>
                </a:solidFill>
              </a:defRPr>
            </a:lvl1pPr>
          </a:lstStyle>
          <a:p>
            <a:r>
              <a:rPr lang="en-GB" noProof="0"/>
              <a:t>Drag the picture to the space provided or click on the icon to add it </a:t>
            </a:r>
          </a:p>
        </p:txBody>
      </p:sp>
      <p:sp>
        <p:nvSpPr>
          <p:cNvPr id="11" name="Espace réservé du texte 7"/>
          <p:cNvSpPr>
            <a:spLocks noGrp="1"/>
          </p:cNvSpPr>
          <p:nvPr>
            <p:ph type="body" sz="quarter" idx="19" hasCustomPrompt="1"/>
          </p:nvPr>
        </p:nvSpPr>
        <p:spPr>
          <a:xfrm>
            <a:off x="6504267" y="5540505"/>
            <a:ext cx="2483668" cy="405560"/>
          </a:xfrm>
        </p:spPr>
        <p:txBody>
          <a:bodyPr anchor="t"/>
          <a:lstStyle>
            <a:lvl1pPr marL="0" algn="ctr">
              <a:buFontTx/>
              <a:buNone/>
              <a:defRPr sz="2600" b="1" i="0">
                <a:solidFill>
                  <a:schemeClr val="tx2"/>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en-GB" noProof="0"/>
              <a:t>Legend</a:t>
            </a:r>
          </a:p>
        </p:txBody>
      </p:sp>
      <p:sp>
        <p:nvSpPr>
          <p:cNvPr id="12" name="Espace réservé pour une image  3"/>
          <p:cNvSpPr>
            <a:spLocks noGrp="1"/>
          </p:cNvSpPr>
          <p:nvPr>
            <p:ph type="pic" sz="quarter" idx="20" hasCustomPrompt="1"/>
          </p:nvPr>
        </p:nvSpPr>
        <p:spPr>
          <a:xfrm>
            <a:off x="9456000" y="1368000"/>
            <a:ext cx="2736000" cy="4032000"/>
          </a:xfrm>
          <a:solidFill>
            <a:schemeClr val="bg2"/>
          </a:solidFill>
        </p:spPr>
        <p:txBody>
          <a:bodyPr anchor="ctr">
            <a:noAutofit/>
          </a:bodyPr>
          <a:lstStyle>
            <a:lvl1pPr algn="ctr">
              <a:defRPr sz="1200" b="0">
                <a:solidFill>
                  <a:schemeClr val="tx1"/>
                </a:solidFill>
              </a:defRPr>
            </a:lvl1pPr>
          </a:lstStyle>
          <a:p>
            <a:r>
              <a:rPr lang="en-GB" noProof="0"/>
              <a:t>Drag the picture to the space provided or click on the icon to add it </a:t>
            </a:r>
          </a:p>
        </p:txBody>
      </p:sp>
      <p:sp>
        <p:nvSpPr>
          <p:cNvPr id="13" name="Espace réservé du texte 7"/>
          <p:cNvSpPr>
            <a:spLocks noGrp="1"/>
          </p:cNvSpPr>
          <p:nvPr>
            <p:ph type="body" sz="quarter" idx="21" hasCustomPrompt="1"/>
          </p:nvPr>
        </p:nvSpPr>
        <p:spPr>
          <a:xfrm>
            <a:off x="9582167" y="5540505"/>
            <a:ext cx="2483668" cy="405560"/>
          </a:xfrm>
        </p:spPr>
        <p:txBody>
          <a:bodyPr anchor="t"/>
          <a:lstStyle>
            <a:lvl1pPr marL="0" algn="ctr">
              <a:buFontTx/>
              <a:buNone/>
              <a:defRPr sz="2600" b="1" i="0">
                <a:solidFill>
                  <a:schemeClr val="tx2"/>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en-GB" noProof="0"/>
              <a:t>Legend</a:t>
            </a:r>
          </a:p>
        </p:txBody>
      </p:sp>
    </p:spTree>
    <p:extLst>
      <p:ext uri="{BB962C8B-B14F-4D97-AF65-F5344CB8AC3E}">
        <p14:creationId xmlns:p14="http://schemas.microsoft.com/office/powerpoint/2010/main" val="711450913"/>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Table +Text">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a:t>Click and change the title</a:t>
            </a:r>
          </a:p>
        </p:txBody>
      </p:sp>
      <p:sp>
        <p:nvSpPr>
          <p:cNvPr id="3" name="Espace réservé du pied de page 2"/>
          <p:cNvSpPr>
            <a:spLocks noGrp="1"/>
          </p:cNvSpPr>
          <p:nvPr>
            <p:ph type="ftr" sz="quarter" idx="10"/>
          </p:nvPr>
        </p:nvSpPr>
        <p:spPr/>
        <p:txBody>
          <a:bodyPr/>
          <a:lstStyle/>
          <a:p>
            <a:r>
              <a:rPr lang="en-GB" noProof="0"/>
              <a:t>Confidentiality level |  MM/DD/YYYY  |  Speaker</a:t>
            </a:r>
          </a:p>
        </p:txBody>
      </p:sp>
      <p:sp>
        <p:nvSpPr>
          <p:cNvPr id="6" name="Espace réservé du numéro de diapositive 5"/>
          <p:cNvSpPr>
            <a:spLocks noGrp="1"/>
          </p:cNvSpPr>
          <p:nvPr>
            <p:ph type="sldNum" sz="quarter" idx="13"/>
          </p:nvPr>
        </p:nvSpPr>
        <p:spPr/>
        <p:txBody>
          <a:bodyPr/>
          <a:lstStyle>
            <a:lvl1pPr algn="l">
              <a:defRPr/>
            </a:lvl1pPr>
          </a:lstStyle>
          <a:p>
            <a:fld id="{72F7D735-2684-4015-BC38-8C62B24B466E}" type="slidenum">
              <a:rPr lang="en-GB" noProof="0" smtClean="0"/>
              <a:pPr/>
              <a:t>‹N°›</a:t>
            </a:fld>
            <a:endParaRPr lang="en-GB" noProof="0"/>
          </a:p>
        </p:txBody>
      </p:sp>
      <p:sp>
        <p:nvSpPr>
          <p:cNvPr id="7" name="Espace réservé du texte 7"/>
          <p:cNvSpPr>
            <a:spLocks noGrp="1"/>
          </p:cNvSpPr>
          <p:nvPr>
            <p:ph type="body" sz="quarter" idx="15" hasCustomPrompt="1"/>
          </p:nvPr>
        </p:nvSpPr>
        <p:spPr>
          <a:xfrm>
            <a:off x="1019437" y="1362836"/>
            <a:ext cx="5076564" cy="624017"/>
          </a:xfrm>
        </p:spPr>
        <p:txBody>
          <a:bodyPr anchor="t"/>
          <a:lstStyle>
            <a:lvl1pPr marL="0" algn="l">
              <a:buFontTx/>
              <a:buNone/>
              <a:defRPr sz="4000" b="1" i="0">
                <a:solidFill>
                  <a:schemeClr val="tx2"/>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en-GB" noProof="0"/>
              <a:t>Legend</a:t>
            </a:r>
          </a:p>
        </p:txBody>
      </p:sp>
      <p:sp>
        <p:nvSpPr>
          <p:cNvPr id="14" name="Espace réservé du tableau 13"/>
          <p:cNvSpPr>
            <a:spLocks noGrp="1"/>
          </p:cNvSpPr>
          <p:nvPr>
            <p:ph type="tbl" sz="quarter" idx="22" hasCustomPrompt="1"/>
          </p:nvPr>
        </p:nvSpPr>
        <p:spPr>
          <a:xfrm>
            <a:off x="1019437" y="2168860"/>
            <a:ext cx="5076563" cy="3158451"/>
          </a:xfrm>
          <a:solidFill>
            <a:schemeClr val="bg2"/>
          </a:solidFill>
        </p:spPr>
        <p:txBody>
          <a:bodyPr vert="horz" wrap="square" lIns="36000" tIns="0" rIns="36000" bIns="0" rtlCol="0" anchor="ctr">
            <a:noAutofit/>
          </a:bodyPr>
          <a:lstStyle>
            <a:lvl1pPr>
              <a:defRPr lang="fr-FR" sz="1200" b="0">
                <a:solidFill>
                  <a:schemeClr val="tx1"/>
                </a:solidFill>
              </a:defRPr>
            </a:lvl1pPr>
          </a:lstStyle>
          <a:p>
            <a:pPr lvl="0" algn="ctr"/>
            <a:r>
              <a:rPr lang="en-GB" noProof="0"/>
              <a:t>Click on the icon to add a table</a:t>
            </a:r>
          </a:p>
        </p:txBody>
      </p:sp>
      <p:sp>
        <p:nvSpPr>
          <p:cNvPr id="15" name="Espace réservé du texte 7"/>
          <p:cNvSpPr>
            <a:spLocks noGrp="1"/>
          </p:cNvSpPr>
          <p:nvPr>
            <p:ph type="body" sz="quarter" idx="12" hasCustomPrompt="1"/>
          </p:nvPr>
        </p:nvSpPr>
        <p:spPr>
          <a:xfrm>
            <a:off x="6924094" y="1394195"/>
            <a:ext cx="4572583" cy="2214965"/>
          </a:xfrm>
        </p:spPr>
        <p:txBody>
          <a:bodyPr/>
          <a:lstStyle>
            <a:lvl1pPr marL="0">
              <a:buFontTx/>
              <a:buNone/>
              <a:defRPr sz="4000" b="1" i="0" baseline="0">
                <a:solidFill>
                  <a:schemeClr val="accent1"/>
                </a:solidFill>
              </a:defRPr>
            </a:lvl1pPr>
            <a:lvl2pPr marL="179996" indent="-179996">
              <a:lnSpc>
                <a:spcPct val="100000"/>
              </a:lnSpc>
              <a:spcBef>
                <a:spcPts val="300"/>
              </a:spcBef>
              <a:buFont typeface="Segoe UI" panose="020B0502040204020203" pitchFamily="34" charset="0"/>
              <a:buChar char="›"/>
              <a:defRPr sz="1600" b="0" i="0">
                <a:solidFill>
                  <a:schemeClr val="accent1"/>
                </a:solidFill>
              </a:defRPr>
            </a:lvl2pPr>
            <a:lvl3pPr marL="0">
              <a:buFontTx/>
              <a:buNone/>
              <a:defRPr sz="1600" b="0" i="0" baseline="0">
                <a:solidFill>
                  <a:schemeClr val="accent1"/>
                </a:solidFill>
              </a:defRPr>
            </a:lvl3pPr>
            <a:lvl4pPr marL="0" indent="0">
              <a:buFontTx/>
              <a:buNone/>
              <a:defRPr sz="1600" b="0" i="0" baseline="0">
                <a:solidFill>
                  <a:schemeClr val="accent1"/>
                </a:solidFill>
              </a:defRPr>
            </a:lvl4pPr>
            <a:lvl5pPr marL="0" indent="0">
              <a:buFontTx/>
              <a:buNone/>
              <a:defRPr sz="1600" b="0" i="0">
                <a:solidFill>
                  <a:schemeClr val="accent1"/>
                </a:solidFill>
              </a:defRPr>
            </a:lvl5pPr>
            <a:lvl6pPr>
              <a:defRPr baseline="0"/>
            </a:lvl6pPr>
          </a:lstStyle>
          <a:p>
            <a:r>
              <a:rPr lang="en-GB" noProof="0"/>
              <a:t>Title level 1</a:t>
            </a:r>
          </a:p>
          <a:p>
            <a:pPr lvl="1"/>
            <a:r>
              <a:rPr lang="en-GB" noProof="0"/>
              <a:t>Title level 2</a:t>
            </a:r>
          </a:p>
          <a:p>
            <a:pPr lvl="2"/>
            <a:r>
              <a:rPr lang="en-GB" noProof="0"/>
              <a:t>Introduction, normal text, </a:t>
            </a:r>
            <a:r>
              <a:rPr lang="en-GB" u="sng" noProof="0"/>
              <a:t>level 3</a:t>
            </a:r>
            <a:endParaRPr lang="en-GB" noProof="0"/>
          </a:p>
          <a:p>
            <a:pPr lvl="3"/>
            <a:r>
              <a:rPr lang="en-GB" noProof="0"/>
              <a:t>Bulleted list, enumeration, level 4</a:t>
            </a:r>
          </a:p>
          <a:p>
            <a:pPr lvl="4"/>
            <a:r>
              <a:rPr lang="en-GB" noProof="0"/>
              <a:t>Bulleted list, enumeration, level 5</a:t>
            </a:r>
          </a:p>
          <a:p>
            <a:pPr lvl="5"/>
            <a:r>
              <a:rPr lang="en-GB" noProof="0"/>
              <a:t>Bulleted list, enumeration, level 6</a:t>
            </a:r>
          </a:p>
        </p:txBody>
      </p:sp>
    </p:spTree>
    <p:extLst>
      <p:ext uri="{BB962C8B-B14F-4D97-AF65-F5344CB8AC3E}">
        <p14:creationId xmlns:p14="http://schemas.microsoft.com/office/powerpoint/2010/main" val="814829971"/>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userDrawn="1">
  <p:cSld name="Text + Graph">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a:t>Click and change the title</a:t>
            </a:r>
          </a:p>
        </p:txBody>
      </p:sp>
      <p:sp>
        <p:nvSpPr>
          <p:cNvPr id="5" name="Espace réservé du pied de page 4"/>
          <p:cNvSpPr>
            <a:spLocks noGrp="1"/>
          </p:cNvSpPr>
          <p:nvPr>
            <p:ph type="ftr" sz="quarter" idx="11"/>
          </p:nvPr>
        </p:nvSpPr>
        <p:spPr/>
        <p:txBody>
          <a:bodyPr/>
          <a:lstStyle>
            <a:lvl1pPr>
              <a:defRPr>
                <a:solidFill>
                  <a:schemeClr val="tx1"/>
                </a:solidFill>
              </a:defRPr>
            </a:lvl1pPr>
          </a:lstStyle>
          <a:p>
            <a:r>
              <a:rPr lang="en-GB" noProof="0"/>
              <a:t>Confidentiality level |  MM/DD/YYYY  |  Speaker</a:t>
            </a:r>
          </a:p>
        </p:txBody>
      </p:sp>
      <p:sp>
        <p:nvSpPr>
          <p:cNvPr id="6" name="Espace réservé du texte 7"/>
          <p:cNvSpPr>
            <a:spLocks noGrp="1"/>
          </p:cNvSpPr>
          <p:nvPr>
            <p:ph type="body" sz="quarter" idx="12" hasCustomPrompt="1"/>
          </p:nvPr>
        </p:nvSpPr>
        <p:spPr>
          <a:xfrm>
            <a:off x="7572165" y="1376773"/>
            <a:ext cx="3924436" cy="2284215"/>
          </a:xfrm>
        </p:spPr>
        <p:txBody>
          <a:bodyPr/>
          <a:lstStyle>
            <a:lvl1pPr>
              <a:defRPr/>
            </a:lvl1pPr>
            <a:lvl2pPr>
              <a:defRPr b="1"/>
            </a:lvl2pPr>
            <a:lvl3pPr>
              <a:defRPr/>
            </a:lvl3pPr>
            <a:lvl4pPr>
              <a:defRPr/>
            </a:lvl4pPr>
            <a:lvl5pPr>
              <a:defRPr/>
            </a:lvl5pPr>
            <a:lvl6pPr>
              <a:defRPr/>
            </a:lvl6pPr>
          </a:lstStyle>
          <a:p>
            <a:r>
              <a:rPr lang="en-GB" noProof="0"/>
              <a:t>Title level 1 </a:t>
            </a:r>
          </a:p>
          <a:p>
            <a:pPr lvl="1"/>
            <a:r>
              <a:rPr lang="en-GB" noProof="0"/>
              <a:t>Title level 2</a:t>
            </a:r>
          </a:p>
          <a:p>
            <a:pPr lvl="2"/>
            <a:r>
              <a:rPr lang="en-GB" noProof="0"/>
              <a:t>Introduction, normal text, </a:t>
            </a:r>
            <a:r>
              <a:rPr lang="en-GB" u="none" noProof="0"/>
              <a:t>level 3</a:t>
            </a:r>
            <a:endParaRPr lang="en-GB" noProof="0"/>
          </a:p>
          <a:p>
            <a:pPr lvl="3"/>
            <a:r>
              <a:rPr lang="en-GB" noProof="0"/>
              <a:t>Bulleted list, enumeration, level 4</a:t>
            </a:r>
          </a:p>
          <a:p>
            <a:pPr lvl="4"/>
            <a:r>
              <a:rPr lang="en-GB" noProof="0"/>
              <a:t>Bulleted list, enumeration, level 5</a:t>
            </a:r>
          </a:p>
          <a:p>
            <a:pPr lvl="5"/>
            <a:r>
              <a:rPr lang="en-GB" noProof="0"/>
              <a:t>Bulleted list, enumeration, level 6</a:t>
            </a:r>
          </a:p>
        </p:txBody>
      </p:sp>
      <p:sp>
        <p:nvSpPr>
          <p:cNvPr id="8" name="Espace réservé du numéro de diapositive 7"/>
          <p:cNvSpPr>
            <a:spLocks noGrp="1"/>
          </p:cNvSpPr>
          <p:nvPr>
            <p:ph type="sldNum" sz="quarter" idx="15"/>
          </p:nvPr>
        </p:nvSpPr>
        <p:spPr/>
        <p:txBody>
          <a:bodyPr/>
          <a:lstStyle>
            <a:lvl1pPr algn="l">
              <a:defRPr/>
            </a:lvl1pPr>
          </a:lstStyle>
          <a:p>
            <a:fld id="{72F7D735-2684-4015-BC38-8C62B24B466E}" type="slidenum">
              <a:rPr lang="en-GB" noProof="0" smtClean="0"/>
              <a:pPr/>
              <a:t>‹N°›</a:t>
            </a:fld>
            <a:endParaRPr lang="en-GB" noProof="0"/>
          </a:p>
        </p:txBody>
      </p:sp>
      <p:sp>
        <p:nvSpPr>
          <p:cNvPr id="9" name="Espace réservé du graphique 5"/>
          <p:cNvSpPr>
            <a:spLocks noGrp="1"/>
          </p:cNvSpPr>
          <p:nvPr>
            <p:ph type="chart" sz="quarter" idx="23" hasCustomPrompt="1"/>
          </p:nvPr>
        </p:nvSpPr>
        <p:spPr>
          <a:xfrm>
            <a:off x="704337" y="1700808"/>
            <a:ext cx="5931723" cy="3672408"/>
          </a:xfrm>
          <a:solidFill>
            <a:schemeClr val="bg2"/>
          </a:solidFill>
        </p:spPr>
        <p:txBody>
          <a:bodyPr vert="horz" wrap="square" lIns="36000" tIns="0" rIns="36000" bIns="0" rtlCol="0" anchor="ctr">
            <a:noAutofit/>
          </a:bodyPr>
          <a:lstStyle>
            <a:lvl1pPr algn="ctr">
              <a:defRPr lang="fr-FR" sz="1200" b="0" baseline="0">
                <a:solidFill>
                  <a:schemeClr val="tx1"/>
                </a:solidFill>
              </a:defRPr>
            </a:lvl1pPr>
          </a:lstStyle>
          <a:p>
            <a:pPr lvl="0" algn="ctr"/>
            <a:r>
              <a:rPr lang="en-GB" noProof="0"/>
              <a:t>Click on the icon to add a graph</a:t>
            </a:r>
          </a:p>
        </p:txBody>
      </p:sp>
    </p:spTree>
    <p:extLst>
      <p:ext uri="{BB962C8B-B14F-4D97-AF65-F5344CB8AC3E}">
        <p14:creationId xmlns:p14="http://schemas.microsoft.com/office/powerpoint/2010/main" val="1463237549"/>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4 block of text">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a:t>Click and change the title</a:t>
            </a:r>
          </a:p>
        </p:txBody>
      </p:sp>
      <p:sp>
        <p:nvSpPr>
          <p:cNvPr id="3" name="Espace réservé du pied de page 2"/>
          <p:cNvSpPr>
            <a:spLocks noGrp="1"/>
          </p:cNvSpPr>
          <p:nvPr>
            <p:ph type="ftr" sz="quarter" idx="10"/>
          </p:nvPr>
        </p:nvSpPr>
        <p:spPr/>
        <p:txBody>
          <a:bodyPr/>
          <a:lstStyle/>
          <a:p>
            <a:r>
              <a:rPr lang="en-GB" noProof="0"/>
              <a:t>Confidentiality level |  MM/DD/YYYY  |  Speaker</a:t>
            </a:r>
          </a:p>
        </p:txBody>
      </p:sp>
      <p:sp>
        <p:nvSpPr>
          <p:cNvPr id="6" name="Espace réservé du numéro de diapositive 5"/>
          <p:cNvSpPr>
            <a:spLocks noGrp="1"/>
          </p:cNvSpPr>
          <p:nvPr>
            <p:ph type="sldNum" sz="quarter" idx="13"/>
          </p:nvPr>
        </p:nvSpPr>
        <p:spPr/>
        <p:txBody>
          <a:bodyPr/>
          <a:lstStyle>
            <a:lvl1pPr algn="l">
              <a:defRPr/>
            </a:lvl1pPr>
          </a:lstStyle>
          <a:p>
            <a:fld id="{72F7D735-2684-4015-BC38-8C62B24B466E}" type="slidenum">
              <a:rPr lang="en-GB" noProof="0" smtClean="0"/>
              <a:pPr/>
              <a:t>‹N°›</a:t>
            </a:fld>
            <a:endParaRPr lang="en-GB" noProof="0"/>
          </a:p>
        </p:txBody>
      </p:sp>
      <p:sp>
        <p:nvSpPr>
          <p:cNvPr id="7" name="Espace réservé du texte 7"/>
          <p:cNvSpPr>
            <a:spLocks noGrp="1"/>
          </p:cNvSpPr>
          <p:nvPr>
            <p:ph type="body" sz="quarter" idx="15" hasCustomPrompt="1"/>
          </p:nvPr>
        </p:nvSpPr>
        <p:spPr>
          <a:xfrm>
            <a:off x="1019437" y="1362836"/>
            <a:ext cx="5076564" cy="624017"/>
          </a:xfrm>
          <a:ln>
            <a:noFill/>
          </a:ln>
        </p:spPr>
        <p:txBody>
          <a:bodyPr anchor="t"/>
          <a:lstStyle>
            <a:lvl1pPr marL="0" algn="l">
              <a:buFontTx/>
              <a:buNone/>
              <a:defRPr sz="4000" b="1" i="0">
                <a:solidFill>
                  <a:schemeClr val="tx2"/>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en-GB" noProof="0"/>
              <a:t>Title</a:t>
            </a:r>
          </a:p>
        </p:txBody>
      </p:sp>
      <p:sp>
        <p:nvSpPr>
          <p:cNvPr id="8" name="Espace réservé du texte 7"/>
          <p:cNvSpPr>
            <a:spLocks noGrp="1"/>
          </p:cNvSpPr>
          <p:nvPr>
            <p:ph type="body" sz="quarter" idx="12" hasCustomPrompt="1"/>
          </p:nvPr>
        </p:nvSpPr>
        <p:spPr>
          <a:xfrm>
            <a:off x="1163453" y="3942968"/>
            <a:ext cx="2268251" cy="830997"/>
          </a:xfrm>
        </p:spPr>
        <p:txBody>
          <a:bodyPr/>
          <a:lstStyle>
            <a:lvl1pPr marL="0">
              <a:buFontTx/>
              <a:buNone/>
              <a:defRPr sz="4000" b="1" i="0">
                <a:solidFill>
                  <a:schemeClr val="accent1"/>
                </a:solidFill>
              </a:defRPr>
            </a:lvl1pPr>
            <a:lvl2pPr marL="107997" indent="-107997">
              <a:lnSpc>
                <a:spcPct val="100000"/>
              </a:lnSpc>
              <a:spcBef>
                <a:spcPts val="0"/>
              </a:spcBef>
              <a:buFont typeface="Segoe UI" panose="020B0502040204020203" pitchFamily="34" charset="0"/>
              <a:buChar char="›"/>
              <a:defRPr sz="1000" b="0" i="0" baseline="0">
                <a:solidFill>
                  <a:schemeClr val="tx2"/>
                </a:solidFill>
              </a:defRPr>
            </a:lvl2pPr>
            <a:lvl3pPr marL="0">
              <a:buFontTx/>
              <a:buNone/>
              <a:defRPr sz="1600" b="0" i="0"/>
            </a:lvl3pPr>
            <a:lvl4pPr marL="0" indent="0">
              <a:buFontTx/>
              <a:buNone/>
              <a:defRPr sz="1600" b="0" i="0"/>
            </a:lvl4pPr>
            <a:lvl5pPr marL="0" indent="0">
              <a:buFontTx/>
              <a:buNone/>
              <a:defRPr sz="1600" b="0" i="0"/>
            </a:lvl5pPr>
          </a:lstStyle>
          <a:p>
            <a:pPr lvl="0"/>
            <a:r>
              <a:rPr lang="en-GB" noProof="0"/>
              <a:t>Level 1</a:t>
            </a:r>
          </a:p>
          <a:p>
            <a:pPr lvl="1"/>
            <a:r>
              <a:rPr lang="en-GB" noProof="0"/>
              <a:t>Level 2</a:t>
            </a:r>
          </a:p>
        </p:txBody>
      </p:sp>
      <p:sp>
        <p:nvSpPr>
          <p:cNvPr id="9" name="Espace réservé du texte 7"/>
          <p:cNvSpPr>
            <a:spLocks noGrp="1"/>
          </p:cNvSpPr>
          <p:nvPr>
            <p:ph type="body" sz="quarter" idx="16" hasCustomPrompt="1"/>
          </p:nvPr>
        </p:nvSpPr>
        <p:spPr>
          <a:xfrm>
            <a:off x="3683733" y="3945251"/>
            <a:ext cx="2268251" cy="830997"/>
          </a:xfrm>
        </p:spPr>
        <p:txBody>
          <a:bodyPr/>
          <a:lstStyle>
            <a:lvl1pPr marL="0">
              <a:buFontTx/>
              <a:buNone/>
              <a:defRPr sz="4000" b="1" i="0">
                <a:solidFill>
                  <a:schemeClr val="accent1"/>
                </a:solidFill>
              </a:defRPr>
            </a:lvl1pPr>
            <a:lvl2pPr marL="107997" indent="-107997">
              <a:lnSpc>
                <a:spcPct val="100000"/>
              </a:lnSpc>
              <a:spcBef>
                <a:spcPts val="0"/>
              </a:spcBef>
              <a:buFont typeface="Segoe UI" panose="020B0502040204020203" pitchFamily="34" charset="0"/>
              <a:buChar char="›"/>
              <a:defRPr sz="1000" b="0" i="0">
                <a:solidFill>
                  <a:schemeClr val="tx2"/>
                </a:solidFill>
              </a:defRPr>
            </a:lvl2pPr>
            <a:lvl3pPr marL="0">
              <a:buFontTx/>
              <a:buNone/>
              <a:defRPr sz="1600" b="0" i="0"/>
            </a:lvl3pPr>
            <a:lvl4pPr marL="0" indent="0">
              <a:buFontTx/>
              <a:buNone/>
              <a:defRPr sz="1600" b="0" i="0"/>
            </a:lvl4pPr>
            <a:lvl5pPr marL="0" indent="0">
              <a:buFontTx/>
              <a:buNone/>
              <a:defRPr sz="1600" b="0" i="0"/>
            </a:lvl5pPr>
          </a:lstStyle>
          <a:p>
            <a:pPr lvl="0"/>
            <a:r>
              <a:rPr lang="en-GB" noProof="0"/>
              <a:t>Level 1</a:t>
            </a:r>
          </a:p>
          <a:p>
            <a:pPr lvl="1"/>
            <a:r>
              <a:rPr lang="en-GB" noProof="0"/>
              <a:t>Level 2</a:t>
            </a:r>
          </a:p>
        </p:txBody>
      </p:sp>
      <p:sp>
        <p:nvSpPr>
          <p:cNvPr id="10" name="Espace réservé du texte 7"/>
          <p:cNvSpPr>
            <a:spLocks noGrp="1"/>
          </p:cNvSpPr>
          <p:nvPr>
            <p:ph type="body" sz="quarter" idx="17" hasCustomPrompt="1"/>
          </p:nvPr>
        </p:nvSpPr>
        <p:spPr>
          <a:xfrm>
            <a:off x="6168008" y="3942968"/>
            <a:ext cx="2268251" cy="830997"/>
          </a:xfrm>
        </p:spPr>
        <p:txBody>
          <a:bodyPr/>
          <a:lstStyle>
            <a:lvl1pPr marL="0">
              <a:buFontTx/>
              <a:buNone/>
              <a:defRPr sz="4000" b="1" i="0">
                <a:solidFill>
                  <a:schemeClr val="accent1"/>
                </a:solidFill>
              </a:defRPr>
            </a:lvl1pPr>
            <a:lvl2pPr marL="107997" indent="-107997">
              <a:lnSpc>
                <a:spcPct val="100000"/>
              </a:lnSpc>
              <a:spcBef>
                <a:spcPts val="0"/>
              </a:spcBef>
              <a:buFont typeface="Segoe UI" panose="020B0502040204020203" pitchFamily="34" charset="0"/>
              <a:buChar char="›"/>
              <a:defRPr sz="1000" b="0" i="0">
                <a:solidFill>
                  <a:schemeClr val="tx2"/>
                </a:solidFill>
              </a:defRPr>
            </a:lvl2pPr>
            <a:lvl3pPr marL="0">
              <a:buFontTx/>
              <a:buNone/>
              <a:defRPr sz="1600" b="0" i="0"/>
            </a:lvl3pPr>
            <a:lvl4pPr marL="0" indent="0">
              <a:buFontTx/>
              <a:buNone/>
              <a:defRPr sz="1600" b="0" i="0"/>
            </a:lvl4pPr>
            <a:lvl5pPr marL="0" indent="0">
              <a:buFontTx/>
              <a:buNone/>
              <a:defRPr sz="1600" b="0" i="0"/>
            </a:lvl5pPr>
          </a:lstStyle>
          <a:p>
            <a:pPr lvl="0"/>
            <a:r>
              <a:rPr lang="en-GB" noProof="0"/>
              <a:t>Level 1</a:t>
            </a:r>
          </a:p>
          <a:p>
            <a:pPr lvl="1"/>
            <a:r>
              <a:rPr lang="en-GB" noProof="0"/>
              <a:t>Level 2</a:t>
            </a:r>
          </a:p>
        </p:txBody>
      </p:sp>
      <p:sp>
        <p:nvSpPr>
          <p:cNvPr id="12" name="Espace réservé du texte 7"/>
          <p:cNvSpPr>
            <a:spLocks noGrp="1"/>
          </p:cNvSpPr>
          <p:nvPr>
            <p:ph type="body" sz="quarter" idx="18" hasCustomPrompt="1"/>
          </p:nvPr>
        </p:nvSpPr>
        <p:spPr>
          <a:xfrm>
            <a:off x="8699719" y="3945251"/>
            <a:ext cx="2268251" cy="830997"/>
          </a:xfrm>
        </p:spPr>
        <p:txBody>
          <a:bodyPr/>
          <a:lstStyle>
            <a:lvl1pPr marL="0">
              <a:buFontTx/>
              <a:buNone/>
              <a:defRPr sz="4000" b="1" i="0">
                <a:solidFill>
                  <a:schemeClr val="accent1"/>
                </a:solidFill>
              </a:defRPr>
            </a:lvl1pPr>
            <a:lvl2pPr marL="107997" indent="-107997">
              <a:lnSpc>
                <a:spcPct val="100000"/>
              </a:lnSpc>
              <a:spcBef>
                <a:spcPts val="0"/>
              </a:spcBef>
              <a:buFont typeface="Segoe UI" panose="020B0502040204020203" pitchFamily="34" charset="0"/>
              <a:buChar char="›"/>
              <a:defRPr sz="1000" b="0" i="0">
                <a:solidFill>
                  <a:schemeClr val="tx2"/>
                </a:solidFill>
              </a:defRPr>
            </a:lvl2pPr>
            <a:lvl3pPr marL="0">
              <a:buFontTx/>
              <a:buNone/>
              <a:defRPr sz="1600" b="0" i="0"/>
            </a:lvl3pPr>
            <a:lvl4pPr marL="0" indent="0">
              <a:buFontTx/>
              <a:buNone/>
              <a:defRPr sz="1600" b="0" i="0"/>
            </a:lvl4pPr>
            <a:lvl5pPr marL="0" indent="0">
              <a:buFontTx/>
              <a:buNone/>
              <a:defRPr sz="1600" b="0" i="0"/>
            </a:lvl5pPr>
          </a:lstStyle>
          <a:p>
            <a:pPr lvl="0"/>
            <a:r>
              <a:rPr lang="en-GB" noProof="0"/>
              <a:t>Level 1</a:t>
            </a:r>
          </a:p>
          <a:p>
            <a:pPr lvl="1"/>
            <a:r>
              <a:rPr lang="en-GB" noProof="0"/>
              <a:t>Level 2</a:t>
            </a:r>
          </a:p>
        </p:txBody>
      </p:sp>
    </p:spTree>
    <p:extLst>
      <p:ext uri="{BB962C8B-B14F-4D97-AF65-F5344CB8AC3E}">
        <p14:creationId xmlns:p14="http://schemas.microsoft.com/office/powerpoint/2010/main" val="4017191603"/>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Only title">
    <p:bg>
      <p:bgRef idx="1001">
        <a:schemeClr val="bg1"/>
      </p:bgRef>
    </p:bg>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a:t>Click and change the title</a:t>
            </a:r>
          </a:p>
        </p:txBody>
      </p:sp>
      <p:sp>
        <p:nvSpPr>
          <p:cNvPr id="3" name="Espace réservé du pied de page 2"/>
          <p:cNvSpPr>
            <a:spLocks noGrp="1"/>
          </p:cNvSpPr>
          <p:nvPr>
            <p:ph type="ftr" sz="quarter" idx="10"/>
          </p:nvPr>
        </p:nvSpPr>
        <p:spPr/>
        <p:txBody>
          <a:bodyPr/>
          <a:lstStyle/>
          <a:p>
            <a:r>
              <a:rPr lang="en-GB" noProof="0"/>
              <a:t>Confidentiality level |  MM/DD/YYYY  |  Speaker</a:t>
            </a:r>
          </a:p>
        </p:txBody>
      </p:sp>
      <p:sp>
        <p:nvSpPr>
          <p:cNvPr id="6" name="Espace réservé du numéro de diapositive 5"/>
          <p:cNvSpPr>
            <a:spLocks noGrp="1"/>
          </p:cNvSpPr>
          <p:nvPr>
            <p:ph type="sldNum" sz="quarter" idx="13"/>
          </p:nvPr>
        </p:nvSpPr>
        <p:spPr/>
        <p:txBody>
          <a:bodyPr/>
          <a:lstStyle>
            <a:lvl1pPr algn="l">
              <a:defRPr/>
            </a:lvl1pPr>
          </a:lstStyle>
          <a:p>
            <a:fld id="{72F7D735-2684-4015-BC38-8C62B24B466E}" type="slidenum">
              <a:rPr lang="en-GB" noProof="0" smtClean="0"/>
              <a:pPr/>
              <a:t>‹N°›</a:t>
            </a:fld>
            <a:endParaRPr lang="en-GB" noProof="0"/>
          </a:p>
        </p:txBody>
      </p:sp>
    </p:spTree>
    <p:extLst>
      <p:ext uri="{BB962C8B-B14F-4D97-AF65-F5344CB8AC3E}">
        <p14:creationId xmlns:p14="http://schemas.microsoft.com/office/powerpoint/2010/main" val="309461609"/>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e + Graphiqu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5" name="Espace réservé du pied de page 4"/>
          <p:cNvSpPr>
            <a:spLocks noGrp="1"/>
          </p:cNvSpPr>
          <p:nvPr>
            <p:ph type="ftr" sz="quarter" idx="11"/>
          </p:nvPr>
        </p:nvSpPr>
        <p:spPr/>
        <p:txBody>
          <a:bodyPr/>
          <a:lstStyle>
            <a:lvl1pPr>
              <a:defRPr>
                <a:solidFill>
                  <a:schemeClr val="tx1"/>
                </a:solidFill>
              </a:defRPr>
            </a:lvl1pPr>
          </a:lstStyle>
          <a:p>
            <a:endParaRPr lang="fr-FR"/>
          </a:p>
        </p:txBody>
      </p:sp>
      <p:sp>
        <p:nvSpPr>
          <p:cNvPr id="6" name="Espace réservé du texte 7"/>
          <p:cNvSpPr>
            <a:spLocks noGrp="1"/>
          </p:cNvSpPr>
          <p:nvPr>
            <p:ph type="body" sz="quarter" idx="12" hasCustomPrompt="1"/>
          </p:nvPr>
        </p:nvSpPr>
        <p:spPr>
          <a:xfrm>
            <a:off x="7572164" y="1376772"/>
            <a:ext cx="3924436" cy="2383729"/>
          </a:xfrm>
        </p:spPr>
        <p:txBody>
          <a:bodyPr/>
          <a:lstStyle>
            <a:lvl1pPr>
              <a:defRPr/>
            </a:lvl1pPr>
            <a:lvl2pPr>
              <a:defRPr b="1"/>
            </a:lvl2pPr>
            <a:lvl3pPr>
              <a:defRPr/>
            </a:lvl3pPr>
            <a:lvl4pPr>
              <a:defRPr/>
            </a:lvl4pPr>
            <a:lvl5pPr>
              <a:defRPr/>
            </a:lvl5pPr>
            <a:lvl6pPr>
              <a:defRPr/>
            </a:lvl6pPr>
          </a:lstStyle>
          <a:p>
            <a:r>
              <a:rPr lang="fr-FR"/>
              <a:t>Titre de premier niveau</a:t>
            </a:r>
          </a:p>
          <a:p>
            <a:pPr lvl="1"/>
            <a:r>
              <a:rPr lang="fr-FR"/>
              <a:t>Titre de niveau 2</a:t>
            </a:r>
          </a:p>
          <a:p>
            <a:pPr lvl="2"/>
            <a:r>
              <a:rPr lang="fr-FR"/>
              <a:t>Introduction, texte courant, </a:t>
            </a:r>
            <a:r>
              <a:rPr lang="fr-FR" u="sng"/>
              <a:t>niveau</a:t>
            </a:r>
            <a:r>
              <a:rPr lang="fr-FR"/>
              <a:t> 3</a:t>
            </a:r>
          </a:p>
          <a:p>
            <a:pPr lvl="3"/>
            <a:r>
              <a:rPr lang="fr-FR"/>
              <a:t>Liste à puces, énumération, niveau 4</a:t>
            </a:r>
          </a:p>
          <a:p>
            <a:pPr lvl="4"/>
            <a:r>
              <a:rPr lang="fr-FR"/>
              <a:t>Liste à puces, énumération, niveau 5</a:t>
            </a:r>
          </a:p>
          <a:p>
            <a:pPr lvl="5"/>
            <a:r>
              <a:rPr lang="fr-FR"/>
              <a:t>Liste à puces, énumération, niveau 6</a:t>
            </a:r>
          </a:p>
        </p:txBody>
      </p:sp>
      <p:sp>
        <p:nvSpPr>
          <p:cNvPr id="8" name="Espace réservé du numéro de diapositive 7"/>
          <p:cNvSpPr>
            <a:spLocks noGrp="1"/>
          </p:cNvSpPr>
          <p:nvPr>
            <p:ph type="sldNum" sz="quarter" idx="15"/>
          </p:nvPr>
        </p:nvSpPr>
        <p:spPr/>
        <p:txBody>
          <a:bodyPr/>
          <a:lstStyle>
            <a:lvl1pPr algn="l">
              <a:defRPr/>
            </a:lvl1pPr>
          </a:lstStyle>
          <a:p>
            <a:fld id="{72F7D735-2684-4015-BC38-8C62B24B466E}" type="slidenum">
              <a:rPr lang="fr-FR" smtClean="0"/>
              <a:pPr/>
              <a:t>‹N°›</a:t>
            </a:fld>
            <a:endParaRPr lang="fr-FR"/>
          </a:p>
        </p:txBody>
      </p:sp>
      <p:sp>
        <p:nvSpPr>
          <p:cNvPr id="9" name="Espace réservé du graphique 5"/>
          <p:cNvSpPr>
            <a:spLocks noGrp="1"/>
          </p:cNvSpPr>
          <p:nvPr>
            <p:ph type="chart" sz="quarter" idx="23"/>
          </p:nvPr>
        </p:nvSpPr>
        <p:spPr>
          <a:xfrm>
            <a:off x="704337" y="1700808"/>
            <a:ext cx="5931723" cy="3672408"/>
          </a:xfrm>
          <a:solidFill>
            <a:schemeClr val="bg2"/>
          </a:solidFill>
        </p:spPr>
        <p:txBody>
          <a:bodyPr vert="horz" wrap="square" lIns="36000" tIns="0" rIns="36000" bIns="0" rtlCol="0" anchor="ctr">
            <a:noAutofit/>
          </a:bodyPr>
          <a:lstStyle>
            <a:lvl1pPr algn="ctr">
              <a:defRPr lang="fr-FR" sz="1200" b="0">
                <a:solidFill>
                  <a:schemeClr val="tx1"/>
                </a:solidFill>
              </a:defRPr>
            </a:lvl1pPr>
          </a:lstStyle>
          <a:p>
            <a:pPr lvl="0" algn="ctr"/>
            <a:r>
              <a:rPr lang="fr-FR"/>
              <a:t>Cliquez sur l'icône pour ajouter un graphique</a:t>
            </a:r>
          </a:p>
        </p:txBody>
      </p:sp>
    </p:spTree>
    <p:extLst>
      <p:ext uri="{BB962C8B-B14F-4D97-AF65-F5344CB8AC3E}">
        <p14:creationId xmlns:p14="http://schemas.microsoft.com/office/powerpoint/2010/main" val="3992041277"/>
      </p:ext>
    </p:extLst>
  </p:cSld>
  <p:clrMapOvr>
    <a:masterClrMapping/>
  </p:clrMapOvr>
  <p:transition>
    <p:fade/>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preserve="1" userDrawn="1">
  <p:cSld name="FAQ">
    <p:bg>
      <p:bgPr>
        <a:solidFill>
          <a:schemeClr val="accent3"/>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6192000" cy="6858000"/>
          </a:xfrm>
          <a:prstGeom prst="rect">
            <a:avLst/>
          </a:prstGeom>
          <a:solidFill>
            <a:srgbClr val="D7D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9" name="Titre 1"/>
          <p:cNvSpPr>
            <a:spLocks noGrp="1"/>
          </p:cNvSpPr>
          <p:nvPr>
            <p:ph type="title" hasCustomPrompt="1"/>
          </p:nvPr>
        </p:nvSpPr>
        <p:spPr>
          <a:xfrm>
            <a:off x="6780077" y="2671754"/>
            <a:ext cx="4716599" cy="3031599"/>
          </a:xfrm>
        </p:spPr>
        <p:txBody>
          <a:bodyPr anchor="t"/>
          <a:lstStyle>
            <a:lvl1pPr>
              <a:lnSpc>
                <a:spcPct val="110000"/>
              </a:lnSpc>
              <a:defRPr sz="6000" baseline="0">
                <a:solidFill>
                  <a:schemeClr val="bg1"/>
                </a:solidFill>
              </a:defRPr>
            </a:lvl1pPr>
          </a:lstStyle>
          <a:p>
            <a:r>
              <a:rPr lang="en-GB" noProof="0"/>
              <a:t>Click and change the title</a:t>
            </a:r>
          </a:p>
        </p:txBody>
      </p:sp>
      <p:pic>
        <p:nvPicPr>
          <p:cNvPr id="3" name="Image 2">
            <a:extLst>
              <a:ext uri="{FF2B5EF4-FFF2-40B4-BE49-F238E27FC236}">
                <a16:creationId xmlns:a16="http://schemas.microsoft.com/office/drawing/2014/main" id="{8981C53B-4986-204B-8562-304F54D65D9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3393" y="1268761"/>
            <a:ext cx="4769708" cy="4769708"/>
          </a:xfrm>
          <a:prstGeom prst="rect">
            <a:avLst/>
          </a:prstGeom>
        </p:spPr>
      </p:pic>
      <p:pic>
        <p:nvPicPr>
          <p:cNvPr id="5" name="Image 4">
            <a:extLst>
              <a:ext uri="{FF2B5EF4-FFF2-40B4-BE49-F238E27FC236}">
                <a16:creationId xmlns:a16="http://schemas.microsoft.com/office/drawing/2014/main" id="{72941357-7F9A-4155-A01D-E29576A3963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321780" y="5856297"/>
            <a:ext cx="1440000" cy="680731"/>
          </a:xfrm>
          <a:prstGeom prst="rect">
            <a:avLst/>
          </a:prstGeom>
        </p:spPr>
      </p:pic>
    </p:spTree>
    <p:extLst>
      <p:ext uri="{BB962C8B-B14F-4D97-AF65-F5344CB8AC3E}">
        <p14:creationId xmlns:p14="http://schemas.microsoft.com/office/powerpoint/2010/main" val="1218767386"/>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preserve="1" userDrawn="1">
  <p:cSld name="Ending">
    <p:bg>
      <p:bgPr>
        <a:solidFill>
          <a:schemeClr val="accent3"/>
        </a:solidFill>
        <a:effectLst/>
      </p:bgPr>
    </p:bg>
    <p:spTree>
      <p:nvGrpSpPr>
        <p:cNvPr id="1" name=""/>
        <p:cNvGrpSpPr/>
        <p:nvPr/>
      </p:nvGrpSpPr>
      <p:grpSpPr>
        <a:xfrm>
          <a:off x="0" y="0"/>
          <a:ext cx="0" cy="0"/>
          <a:chOff x="0" y="0"/>
          <a:chExt cx="0" cy="0"/>
        </a:xfrm>
      </p:grpSpPr>
      <p:sp>
        <p:nvSpPr>
          <p:cNvPr id="5" name="Sous-titre 2"/>
          <p:cNvSpPr>
            <a:spLocks noGrp="1"/>
          </p:cNvSpPr>
          <p:nvPr>
            <p:ph type="subTitle" idx="1" hasCustomPrompt="1"/>
          </p:nvPr>
        </p:nvSpPr>
        <p:spPr>
          <a:xfrm>
            <a:off x="4505901" y="2805752"/>
            <a:ext cx="6552803" cy="1269579"/>
          </a:xfrm>
        </p:spPr>
        <p:txBody>
          <a:bodyPr/>
          <a:lstStyle>
            <a:lvl1pPr marL="0" indent="0" algn="l">
              <a:lnSpc>
                <a:spcPct val="90000"/>
              </a:lnSpc>
              <a:buNone/>
              <a:defRPr sz="900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noProof="0"/>
              <a:t>End</a:t>
            </a:r>
          </a:p>
        </p:txBody>
      </p:sp>
      <p:pic>
        <p:nvPicPr>
          <p:cNvPr id="7" name="Imag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321780" y="5856297"/>
            <a:ext cx="1440000" cy="680731"/>
          </a:xfrm>
          <a:prstGeom prst="rect">
            <a:avLst/>
          </a:prstGeom>
        </p:spPr>
      </p:pic>
      <p:sp>
        <p:nvSpPr>
          <p:cNvPr id="8" name="object 4"/>
          <p:cNvSpPr/>
          <p:nvPr userDrawn="1"/>
        </p:nvSpPr>
        <p:spPr>
          <a:xfrm>
            <a:off x="1847528" y="908720"/>
            <a:ext cx="2736304" cy="3384376"/>
          </a:xfrm>
          <a:prstGeom prst="rect">
            <a:avLst/>
          </a:prstGeom>
          <a:blipFill>
            <a:blip r:embed="rId3" cstate="email">
              <a:extLst>
                <a:ext uri="{28A0092B-C50C-407E-A947-70E740481C1C}">
                  <a14:useLocalDpi xmlns:a14="http://schemas.microsoft.com/office/drawing/2010/main"/>
                </a:ext>
              </a:extLst>
            </a:blip>
            <a:srcRect/>
            <a:stretch>
              <a:fillRect/>
            </a:stretch>
          </a:blipFill>
        </p:spPr>
        <p:txBody>
          <a:bodyPr wrap="square" lIns="0" tIns="0" rIns="0" bIns="0" rtlCol="0"/>
          <a:lstStyle/>
          <a:p>
            <a:endParaRPr lang="en-GB" sz="663" noProof="0"/>
          </a:p>
        </p:txBody>
      </p:sp>
    </p:spTree>
    <p:extLst>
      <p:ext uri="{BB962C8B-B14F-4D97-AF65-F5344CB8AC3E}">
        <p14:creationId xmlns:p14="http://schemas.microsoft.com/office/powerpoint/2010/main" val="3349660745"/>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userDrawn="1">
  <p:cSld name="Tex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FR" dirty="0"/>
          </a:p>
        </p:txBody>
      </p:sp>
      <p:sp>
        <p:nvSpPr>
          <p:cNvPr id="5" name="Espace réservé du pied de page 4"/>
          <p:cNvSpPr>
            <a:spLocks noGrp="1"/>
          </p:cNvSpPr>
          <p:nvPr>
            <p:ph type="ftr" sz="quarter" idx="11"/>
          </p:nvPr>
        </p:nvSpPr>
        <p:spPr/>
        <p:txBody>
          <a:bodyPr/>
          <a:lstStyle/>
          <a:p>
            <a:r>
              <a:rPr lang="fr-FR"/>
              <a:t>Niveau de confidentialité  |  JJ/MM/AAAA  |  Présentateur</a:t>
            </a:r>
          </a:p>
        </p:txBody>
      </p:sp>
      <p:sp>
        <p:nvSpPr>
          <p:cNvPr id="8" name="Espace réservé du texte 7"/>
          <p:cNvSpPr>
            <a:spLocks noGrp="1"/>
          </p:cNvSpPr>
          <p:nvPr>
            <p:ph type="body" sz="quarter" idx="12" hasCustomPrompt="1"/>
          </p:nvPr>
        </p:nvSpPr>
        <p:spPr>
          <a:xfrm>
            <a:off x="695326" y="1376774"/>
            <a:ext cx="6732823" cy="2254549"/>
          </a:xfrm>
        </p:spPr>
        <p:txBody>
          <a:bodyPr/>
          <a:lstStyle>
            <a:lvl1pPr>
              <a:defRPr/>
            </a:lvl1pPr>
            <a:lvl2pPr>
              <a:defRPr/>
            </a:lvl2pPr>
            <a:lvl3pPr>
              <a:defRPr/>
            </a:lvl3pPr>
            <a:lvl4pPr>
              <a:defRPr/>
            </a:lvl4pPr>
            <a:lvl5pPr>
              <a:defRPr/>
            </a:lvl5pPr>
            <a:lvl6pPr>
              <a:defRPr/>
            </a:lvl6pPr>
          </a:lstStyle>
          <a:p>
            <a:r>
              <a:rPr lang="fr-FR" dirty="0"/>
              <a:t>Titre de premier niveau</a:t>
            </a:r>
          </a:p>
          <a:p>
            <a:pPr lvl="1"/>
            <a:r>
              <a:rPr lang="fr-FR" dirty="0"/>
              <a:t>Titre de niveau 2</a:t>
            </a:r>
          </a:p>
          <a:p>
            <a:pPr lvl="2"/>
            <a:r>
              <a:rPr lang="fr-FR" dirty="0"/>
              <a:t>Introduction, texte courant, </a:t>
            </a:r>
            <a:r>
              <a:rPr lang="fr-FR" u="sng" dirty="0"/>
              <a:t>niveau</a:t>
            </a:r>
            <a:r>
              <a:rPr lang="fr-FR" dirty="0"/>
              <a:t> 3</a:t>
            </a:r>
          </a:p>
          <a:p>
            <a:pPr lvl="3"/>
            <a:r>
              <a:rPr lang="fr-FR" dirty="0"/>
              <a:t>Liste à puces, énumération, niveau 4</a:t>
            </a:r>
          </a:p>
          <a:p>
            <a:pPr lvl="4"/>
            <a:r>
              <a:rPr lang="fr-FR" dirty="0"/>
              <a:t>Liste à puces, énumération, niveau 5</a:t>
            </a:r>
          </a:p>
          <a:p>
            <a:pPr lvl="5"/>
            <a:r>
              <a:rPr lang="fr-FR" dirty="0"/>
              <a:t>Liste à puces, énumération, niveau 6</a:t>
            </a:r>
          </a:p>
        </p:txBody>
      </p:sp>
      <p:sp>
        <p:nvSpPr>
          <p:cNvPr id="3" name="Espace réservé du numéro de diapositive 2"/>
          <p:cNvSpPr>
            <a:spLocks noGrp="1"/>
          </p:cNvSpPr>
          <p:nvPr>
            <p:ph type="sldNum" sz="quarter" idx="15"/>
          </p:nvPr>
        </p:nvSpPr>
        <p:spPr/>
        <p:txBody>
          <a:bodyPr/>
          <a:lstStyle>
            <a:lvl1pPr algn="l">
              <a:defRPr/>
            </a:lvl1pPr>
          </a:lstStyle>
          <a:p>
            <a:fld id="{72F7D735-2684-4015-BC38-8C62B24B466E}" type="slidenum">
              <a:rPr lang="fr-FR" smtClean="0"/>
              <a:pPr/>
              <a:t>‹N°›</a:t>
            </a:fld>
            <a:endParaRPr lang="fr-FR" dirty="0"/>
          </a:p>
        </p:txBody>
      </p:sp>
    </p:spTree>
    <p:extLst>
      <p:ext uri="{BB962C8B-B14F-4D97-AF65-F5344CB8AC3E}">
        <p14:creationId xmlns:p14="http://schemas.microsoft.com/office/powerpoint/2010/main" val="197147949"/>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userDrawn="1">
  <p:cSld name="4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3072B9B-2724-4BF6-8AFE-1E475E06B8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31"/>
            <a:ext cx="12192000" cy="6857143"/>
          </a:xfrm>
          <a:prstGeom prst="rect">
            <a:avLst/>
          </a:prstGeom>
        </p:spPr>
      </p:pic>
      <p:sp>
        <p:nvSpPr>
          <p:cNvPr id="4" name="Espace réservé du contenu 129">
            <a:extLst>
              <a:ext uri="{FF2B5EF4-FFF2-40B4-BE49-F238E27FC236}">
                <a16:creationId xmlns:a16="http://schemas.microsoft.com/office/drawing/2014/main" id="{47822839-5B0C-4A1B-8739-D41E2EE31ACF}"/>
              </a:ext>
            </a:extLst>
          </p:cNvPr>
          <p:cNvSpPr>
            <a:spLocks noGrp="1"/>
          </p:cNvSpPr>
          <p:nvPr>
            <p:ph sz="quarter" idx="10" hasCustomPrompt="1"/>
          </p:nvPr>
        </p:nvSpPr>
        <p:spPr>
          <a:xfrm>
            <a:off x="6573827" y="3347849"/>
            <a:ext cx="4608512" cy="816091"/>
          </a:xfrm>
          <a:prstGeom prst="rect">
            <a:avLst/>
          </a:prstGeom>
        </p:spPr>
        <p:txBody>
          <a:bodyPr anchor="t"/>
          <a:lstStyle>
            <a:lvl1pPr marL="0" indent="0" algn="l">
              <a:buFontTx/>
              <a:buNone/>
              <a:defRPr lang="fr-FR" sz="1867" b="0" dirty="0">
                <a:solidFill>
                  <a:schemeClr val="bg1"/>
                </a:solidFill>
                <a:latin typeface="Corbel" panose="020B0503020204020204" pitchFamily="34" charset="0"/>
              </a:defRPr>
            </a:lvl1pPr>
            <a:lvl2pPr marL="609555" indent="0">
              <a:buFontTx/>
              <a:buNone/>
              <a:defRPr/>
            </a:lvl2pPr>
            <a:lvl3pPr marL="1219110" indent="0">
              <a:buFontTx/>
              <a:buNone/>
              <a:defRPr/>
            </a:lvl3pPr>
            <a:lvl4pPr marL="1828664" indent="0">
              <a:buFontTx/>
              <a:buNone/>
              <a:defRPr/>
            </a:lvl4pPr>
            <a:lvl5pPr marL="2438218" indent="0">
              <a:buFontTx/>
              <a:buNone/>
              <a:defRPr/>
            </a:lvl5pPr>
          </a:lstStyle>
          <a:p>
            <a:pPr lvl="0"/>
            <a:r>
              <a:rPr lang="en-GB" noProof="0"/>
              <a:t>Date</a:t>
            </a:r>
          </a:p>
        </p:txBody>
      </p:sp>
    </p:spTree>
    <p:extLst>
      <p:ext uri="{BB962C8B-B14F-4D97-AF65-F5344CB8AC3E}">
        <p14:creationId xmlns:p14="http://schemas.microsoft.com/office/powerpoint/2010/main" val="42649167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CA4B26E-2E33-475B-949B-969AE82EA9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31"/>
            <a:ext cx="12192000" cy="6857143"/>
          </a:xfrm>
          <a:prstGeom prst="rect">
            <a:avLst/>
          </a:prstGeom>
        </p:spPr>
      </p:pic>
      <p:sp>
        <p:nvSpPr>
          <p:cNvPr id="5" name="Espace réservé du contenu 129">
            <a:extLst>
              <a:ext uri="{FF2B5EF4-FFF2-40B4-BE49-F238E27FC236}">
                <a16:creationId xmlns:a16="http://schemas.microsoft.com/office/drawing/2014/main" id="{AEB1645F-CF29-491E-89AC-4458AA361AC2}"/>
              </a:ext>
            </a:extLst>
          </p:cNvPr>
          <p:cNvSpPr>
            <a:spLocks noGrp="1"/>
          </p:cNvSpPr>
          <p:nvPr>
            <p:ph sz="quarter" idx="10" hasCustomPrompt="1"/>
          </p:nvPr>
        </p:nvSpPr>
        <p:spPr>
          <a:xfrm>
            <a:off x="6573827" y="3347849"/>
            <a:ext cx="4608512" cy="816091"/>
          </a:xfrm>
          <a:prstGeom prst="rect">
            <a:avLst/>
          </a:prstGeom>
        </p:spPr>
        <p:txBody>
          <a:bodyPr anchor="t"/>
          <a:lstStyle>
            <a:lvl1pPr marL="0" indent="0" algn="l">
              <a:buFontTx/>
              <a:buNone/>
              <a:defRPr lang="fr-FR" sz="1867" b="0" dirty="0">
                <a:solidFill>
                  <a:schemeClr val="bg1"/>
                </a:solidFill>
                <a:latin typeface="Corbel" panose="020B0503020204020204" pitchFamily="34" charset="0"/>
              </a:defRPr>
            </a:lvl1pPr>
            <a:lvl2pPr marL="609555" indent="0">
              <a:buFontTx/>
              <a:buNone/>
              <a:defRPr/>
            </a:lvl2pPr>
            <a:lvl3pPr marL="1219110" indent="0">
              <a:buFontTx/>
              <a:buNone/>
              <a:defRPr/>
            </a:lvl3pPr>
            <a:lvl4pPr marL="1828664" indent="0">
              <a:buFontTx/>
              <a:buNone/>
              <a:defRPr/>
            </a:lvl4pPr>
            <a:lvl5pPr marL="2438218" indent="0">
              <a:buFontTx/>
              <a:buNone/>
              <a:defRPr/>
            </a:lvl5pPr>
          </a:lstStyle>
          <a:p>
            <a:pPr lvl="0"/>
            <a:r>
              <a:rPr lang="en-GB" noProof="0"/>
              <a:t>Date</a:t>
            </a:r>
          </a:p>
        </p:txBody>
      </p:sp>
    </p:spTree>
    <p:extLst>
      <p:ext uri="{BB962C8B-B14F-4D97-AF65-F5344CB8AC3E}">
        <p14:creationId xmlns:p14="http://schemas.microsoft.com/office/powerpoint/2010/main" val="1062679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985554E-A70B-4B18-8223-8DEC04034CA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59"/>
            <a:ext cx="12192000" cy="6857143"/>
          </a:xfrm>
          <a:prstGeom prst="rect">
            <a:avLst/>
          </a:prstGeom>
        </p:spPr>
      </p:pic>
    </p:spTree>
    <p:extLst>
      <p:ext uri="{BB962C8B-B14F-4D97-AF65-F5344CB8AC3E}">
        <p14:creationId xmlns:p14="http://schemas.microsoft.com/office/powerpoint/2010/main" val="8097720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cxnSp>
        <p:nvCxnSpPr>
          <p:cNvPr id="8" name="Connecteur droit 7">
            <a:extLst>
              <a:ext uri="{FF2B5EF4-FFF2-40B4-BE49-F238E27FC236}">
                <a16:creationId xmlns:a16="http://schemas.microsoft.com/office/drawing/2014/main" id="{4FE568BC-7249-424F-AE96-2001E4DC161B}"/>
              </a:ext>
            </a:extLst>
          </p:cNvPr>
          <p:cNvCxnSpPr>
            <a:cxnSpLocks/>
          </p:cNvCxnSpPr>
          <p:nvPr userDrawn="1"/>
        </p:nvCxnSpPr>
        <p:spPr>
          <a:xfrm>
            <a:off x="811697" y="2557083"/>
            <a:ext cx="1248139"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9" name="Titre 116">
            <a:extLst>
              <a:ext uri="{FF2B5EF4-FFF2-40B4-BE49-F238E27FC236}">
                <a16:creationId xmlns:a16="http://schemas.microsoft.com/office/drawing/2014/main" id="{5C838526-BA4A-4953-A545-4F79412BF342}"/>
              </a:ext>
            </a:extLst>
          </p:cNvPr>
          <p:cNvSpPr>
            <a:spLocks noGrp="1"/>
          </p:cNvSpPr>
          <p:nvPr>
            <p:ph type="title" hasCustomPrompt="1"/>
          </p:nvPr>
        </p:nvSpPr>
        <p:spPr>
          <a:xfrm>
            <a:off x="707276" y="1770816"/>
            <a:ext cx="8024093" cy="2208245"/>
          </a:xfrm>
          <a:prstGeom prst="rect">
            <a:avLst/>
          </a:prstGeom>
        </p:spPr>
        <p:txBody>
          <a:bodyPr anchor="ctr">
            <a:normAutofit/>
          </a:bodyPr>
          <a:lstStyle>
            <a:lvl1pPr algn="l">
              <a:lnSpc>
                <a:spcPts val="6667"/>
              </a:lnSpc>
              <a:defRPr lang="fr-FR" sz="3733" b="1" kern="1200" cap="none" baseline="0" dirty="0">
                <a:solidFill>
                  <a:schemeClr val="tx1"/>
                </a:solidFill>
                <a:latin typeface="Corbel" panose="020B0503020204020204" pitchFamily="34" charset="0"/>
                <a:ea typeface="+mn-ea"/>
                <a:cs typeface="Arial" panose="020B0604020202020204" pitchFamily="34" charset="0"/>
              </a:defRPr>
            </a:lvl1pPr>
          </a:lstStyle>
          <a:p>
            <a:r>
              <a:rPr lang="fr-FR" err="1"/>
              <a:t>Chapter</a:t>
            </a:r>
            <a:r>
              <a:rPr lang="fr-FR"/>
              <a:t> </a:t>
            </a:r>
            <a:r>
              <a:rPr lang="fr-FR" err="1"/>
              <a:t>title</a:t>
            </a:r>
            <a:endParaRPr lang="fr-FR"/>
          </a:p>
        </p:txBody>
      </p:sp>
    </p:spTree>
    <p:extLst>
      <p:ext uri="{BB962C8B-B14F-4D97-AF65-F5344CB8AC3E}">
        <p14:creationId xmlns:p14="http://schemas.microsoft.com/office/powerpoint/2010/main" val="2691840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Title 1 E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2EC7F59-5E86-4C7E-84D8-C0BDDDE477D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859"/>
            <a:ext cx="12192000" cy="6857143"/>
          </a:xfrm>
          <a:prstGeom prst="rect">
            <a:avLst/>
          </a:prstGeom>
        </p:spPr>
      </p:pic>
      <p:pic>
        <p:nvPicPr>
          <p:cNvPr id="5" name="Image 4">
            <a:extLst>
              <a:ext uri="{FF2B5EF4-FFF2-40B4-BE49-F238E27FC236}">
                <a16:creationId xmlns:a16="http://schemas.microsoft.com/office/drawing/2014/main" id="{BDA19446-1DF7-4C8C-9BD1-802A88F9BC5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8175" r="22511"/>
          <a:stretch/>
        </p:blipFill>
        <p:spPr>
          <a:xfrm>
            <a:off x="0" y="0"/>
            <a:ext cx="6096000" cy="6858000"/>
          </a:xfrm>
          <a:prstGeom prst="rect">
            <a:avLst/>
          </a:prstGeom>
        </p:spPr>
      </p:pic>
      <p:sp>
        <p:nvSpPr>
          <p:cNvPr id="7" name="Espace réservé du contenu 129"/>
          <p:cNvSpPr>
            <a:spLocks noGrp="1"/>
          </p:cNvSpPr>
          <p:nvPr>
            <p:ph sz="quarter" idx="10" hasCustomPrompt="1"/>
          </p:nvPr>
        </p:nvSpPr>
        <p:spPr>
          <a:xfrm>
            <a:off x="6573827" y="3573017"/>
            <a:ext cx="4608512" cy="816091"/>
          </a:xfrm>
          <a:prstGeom prst="rect">
            <a:avLst/>
          </a:prstGeom>
        </p:spPr>
        <p:txBody>
          <a:bodyPr anchor="t"/>
          <a:lstStyle>
            <a:lvl1pPr marL="0" indent="0" algn="l">
              <a:buFontTx/>
              <a:buNone/>
              <a:defRPr lang="fr-FR" sz="1867" b="0" dirty="0">
                <a:solidFill>
                  <a:schemeClr val="bg1"/>
                </a:solidFill>
                <a:latin typeface="Corbel" panose="020B0503020204020204" pitchFamily="34" charset="0"/>
              </a:defRPr>
            </a:lvl1pPr>
            <a:lvl2pPr marL="609555" indent="0">
              <a:buFontTx/>
              <a:buNone/>
              <a:defRPr/>
            </a:lvl2pPr>
            <a:lvl3pPr marL="1219110" indent="0">
              <a:buFontTx/>
              <a:buNone/>
              <a:defRPr/>
            </a:lvl3pPr>
            <a:lvl4pPr marL="1828664" indent="0">
              <a:buFontTx/>
              <a:buNone/>
              <a:defRPr/>
            </a:lvl4pPr>
            <a:lvl5pPr marL="2438218" indent="0">
              <a:buFontTx/>
              <a:buNone/>
              <a:defRPr/>
            </a:lvl5pPr>
          </a:lstStyle>
          <a:p>
            <a:pPr lvl="0"/>
            <a:r>
              <a:rPr lang="fr-FR" err="1"/>
              <a:t>Text</a:t>
            </a:r>
            <a:endParaRPr lang="fr-FR"/>
          </a:p>
        </p:txBody>
      </p:sp>
      <p:sp>
        <p:nvSpPr>
          <p:cNvPr id="6" name="ZoneTexte 5">
            <a:extLst>
              <a:ext uri="{FF2B5EF4-FFF2-40B4-BE49-F238E27FC236}">
                <a16:creationId xmlns:a16="http://schemas.microsoft.com/office/drawing/2014/main" id="{7AA4A7FA-14B1-40F7-8DF6-3EE3A1A17B1F}"/>
              </a:ext>
            </a:extLst>
          </p:cNvPr>
          <p:cNvSpPr txBox="1"/>
          <p:nvPr userDrawn="1"/>
        </p:nvSpPr>
        <p:spPr>
          <a:xfrm>
            <a:off x="6573827" y="1220755"/>
            <a:ext cx="4608512" cy="1219200"/>
          </a:xfrm>
          <a:prstGeom prst="rect">
            <a:avLst/>
          </a:prstGeom>
          <a:noFill/>
        </p:spPr>
        <p:txBody>
          <a:bodyPr wrap="square" lIns="48000" tIns="48000" rIns="48000" bIns="48000" rtlCol="0">
            <a:noAutofit/>
          </a:bodyPr>
          <a:lstStyle/>
          <a:p>
            <a:r>
              <a:rPr lang="fr-FR" sz="4800" b="1" err="1">
                <a:solidFill>
                  <a:srgbClr val="FFFEFE"/>
                </a:solidFill>
                <a:latin typeface="Corbel" panose="020B0503020204020204" pitchFamily="34" charset="0"/>
              </a:rPr>
              <a:t>Thank</a:t>
            </a:r>
            <a:r>
              <a:rPr lang="fr-FR" sz="4800" b="1">
                <a:solidFill>
                  <a:srgbClr val="FFFEFE"/>
                </a:solidFill>
                <a:latin typeface="Corbel" panose="020B0503020204020204" pitchFamily="34" charset="0"/>
              </a:rPr>
              <a:t> </a:t>
            </a:r>
            <a:r>
              <a:rPr lang="fr-FR" sz="4800" b="1" err="1">
                <a:solidFill>
                  <a:srgbClr val="FFFEFE"/>
                </a:solidFill>
                <a:latin typeface="Corbel" panose="020B0503020204020204" pitchFamily="34" charset="0"/>
              </a:rPr>
              <a:t>you</a:t>
            </a:r>
            <a:r>
              <a:rPr lang="fr-FR" sz="4800" b="1">
                <a:solidFill>
                  <a:srgbClr val="FFFEFE"/>
                </a:solidFill>
                <a:latin typeface="Corbel" panose="020B0503020204020204" pitchFamily="34" charset="0"/>
              </a:rPr>
              <a:t> for </a:t>
            </a:r>
            <a:r>
              <a:rPr lang="fr-FR" sz="4800" b="1" err="1">
                <a:solidFill>
                  <a:srgbClr val="FFFEFE"/>
                </a:solidFill>
                <a:latin typeface="Corbel" panose="020B0503020204020204" pitchFamily="34" charset="0"/>
              </a:rPr>
              <a:t>your</a:t>
            </a:r>
            <a:r>
              <a:rPr lang="fr-FR" sz="4800" b="1">
                <a:solidFill>
                  <a:srgbClr val="FFFEFE"/>
                </a:solidFill>
                <a:latin typeface="Corbel" panose="020B0503020204020204" pitchFamily="34" charset="0"/>
              </a:rPr>
              <a:t> attention</a:t>
            </a:r>
          </a:p>
        </p:txBody>
      </p:sp>
    </p:spTree>
    <p:extLst>
      <p:ext uri="{BB962C8B-B14F-4D97-AF65-F5344CB8AC3E}">
        <p14:creationId xmlns:p14="http://schemas.microsoft.com/office/powerpoint/2010/main" val="13602940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userDrawn="1">
  <p:cSld name="Title and content - logo at the bottom">
    <p:spTree>
      <p:nvGrpSpPr>
        <p:cNvPr id="1" name=""/>
        <p:cNvGrpSpPr/>
        <p:nvPr/>
      </p:nvGrpSpPr>
      <p:grpSpPr>
        <a:xfrm>
          <a:off x="0" y="0"/>
          <a:ext cx="0" cy="0"/>
          <a:chOff x="0" y="0"/>
          <a:chExt cx="0" cy="0"/>
        </a:xfrm>
      </p:grpSpPr>
      <p:sp>
        <p:nvSpPr>
          <p:cNvPr id="3" name="Espace réservé du texte 2"/>
          <p:cNvSpPr>
            <a:spLocks noGrp="1"/>
          </p:cNvSpPr>
          <p:nvPr>
            <p:ph type="body" sz="quarter" idx="11" hasCustomPrompt="1"/>
          </p:nvPr>
        </p:nvSpPr>
        <p:spPr>
          <a:xfrm>
            <a:off x="432451" y="1284916"/>
            <a:ext cx="11426196" cy="4680744"/>
          </a:xfrm>
          <a:prstGeom prst="rect">
            <a:avLst/>
          </a:prstGeom>
        </p:spPr>
        <p:txBody>
          <a:bodyPr>
            <a:normAutofit/>
          </a:bodyPr>
          <a:lstStyle>
            <a:lvl1pPr marL="457167" indent="-457167">
              <a:buClr>
                <a:schemeClr val="accent1"/>
              </a:buClr>
              <a:buSzPct val="100000"/>
              <a:buFont typeface="Police système"/>
              <a:buChar char="›"/>
              <a:defRPr sz="2667">
                <a:solidFill>
                  <a:schemeClr val="tx1"/>
                </a:solidFill>
                <a:latin typeface="Corbel" panose="020B0503020204020204" pitchFamily="34" charset="0"/>
              </a:defRPr>
            </a:lvl1pPr>
            <a:lvl2pPr marL="990526" indent="-380972">
              <a:buClr>
                <a:schemeClr val="accent1"/>
              </a:buClr>
              <a:buSzPct val="100000"/>
              <a:buFont typeface="Police système"/>
              <a:buChar char="›"/>
              <a:defRPr sz="2667" b="1">
                <a:solidFill>
                  <a:schemeClr val="tx1"/>
                </a:solidFill>
                <a:latin typeface="Corbel" panose="020B0503020204020204" pitchFamily="34" charset="0"/>
              </a:defRPr>
            </a:lvl2pPr>
            <a:lvl3pPr marL="1523887" indent="-304776">
              <a:buClr>
                <a:schemeClr val="accent1"/>
              </a:buClr>
              <a:buSzPct val="70000"/>
              <a:buFont typeface="STIXGeneral-Regular" pitchFamily="2" charset="2"/>
              <a:buChar char="⟶"/>
              <a:defRPr sz="2400">
                <a:solidFill>
                  <a:schemeClr val="tx1"/>
                </a:solidFill>
              </a:defRPr>
            </a:lvl3pPr>
            <a:lvl4pPr marL="2133440" indent="-304776">
              <a:buClr>
                <a:schemeClr val="accent1"/>
              </a:buClr>
              <a:buSzPct val="100000"/>
              <a:buFont typeface="Police système"/>
              <a:buChar char="›"/>
              <a:defRPr sz="2133">
                <a:solidFill>
                  <a:schemeClr val="tx1"/>
                </a:solidFill>
                <a:latin typeface="Corbel" panose="020B0503020204020204" pitchFamily="34" charset="0"/>
              </a:defRPr>
            </a:lvl4pPr>
            <a:lvl5pPr marL="2742994" indent="-304776">
              <a:buClr>
                <a:schemeClr val="accent1"/>
              </a:buClr>
              <a:buSzPct val="70000"/>
              <a:buFont typeface="STIXGeneral-Regular" pitchFamily="2" charset="2"/>
              <a:buChar char="⟶"/>
              <a:defRPr sz="2133">
                <a:solidFill>
                  <a:schemeClr val="tx1"/>
                </a:solidFill>
              </a:defRPr>
            </a:lvl5pPr>
          </a:lstStyle>
          <a:p>
            <a:pPr lvl="0"/>
            <a:r>
              <a:rPr lang="en-GB" noProof="0"/>
              <a:t>Texte</a:t>
            </a:r>
          </a:p>
          <a:p>
            <a:pPr lvl="1"/>
            <a:r>
              <a:rPr lang="en-GB" noProof="0"/>
              <a:t>2nd level</a:t>
            </a:r>
          </a:p>
          <a:p>
            <a:pPr lvl="3"/>
            <a:r>
              <a:rPr lang="en-GB" noProof="0"/>
              <a:t>4th level</a:t>
            </a:r>
          </a:p>
        </p:txBody>
      </p:sp>
      <p:sp>
        <p:nvSpPr>
          <p:cNvPr id="8" name="Titre 1">
            <a:extLst>
              <a:ext uri="{FF2B5EF4-FFF2-40B4-BE49-F238E27FC236}">
                <a16:creationId xmlns:a16="http://schemas.microsoft.com/office/drawing/2014/main" id="{5B4DFFD7-A543-F243-8BD6-AF24279B98C7}"/>
              </a:ext>
            </a:extLst>
          </p:cNvPr>
          <p:cNvSpPr>
            <a:spLocks noGrp="1"/>
          </p:cNvSpPr>
          <p:nvPr>
            <p:ph type="title" hasCustomPrompt="1"/>
          </p:nvPr>
        </p:nvSpPr>
        <p:spPr>
          <a:xfrm>
            <a:off x="322289" y="186709"/>
            <a:ext cx="11534353" cy="518707"/>
          </a:xfrm>
          <a:prstGeom prst="rect">
            <a:avLst/>
          </a:prstGeom>
        </p:spPr>
        <p:txBody>
          <a:bodyPr/>
          <a:lstStyle>
            <a:lvl1pPr algn="l">
              <a:lnSpc>
                <a:spcPts val="3733"/>
              </a:lnSpc>
              <a:defRPr sz="3200" b="1" cap="none" baseline="0">
                <a:solidFill>
                  <a:schemeClr val="tx1"/>
                </a:solidFill>
                <a:latin typeface="Corbel" panose="020B0503020204020204" pitchFamily="34" charset="0"/>
              </a:defRPr>
            </a:lvl1pPr>
          </a:lstStyle>
          <a:p>
            <a:r>
              <a:rPr lang="en-GB" noProof="0"/>
              <a:t>This is the title</a:t>
            </a:r>
          </a:p>
        </p:txBody>
      </p:sp>
      <p:cxnSp>
        <p:nvCxnSpPr>
          <p:cNvPr id="9" name="Connecteur droit 8">
            <a:extLst>
              <a:ext uri="{FF2B5EF4-FFF2-40B4-BE49-F238E27FC236}">
                <a16:creationId xmlns:a16="http://schemas.microsoft.com/office/drawing/2014/main" id="{8522F196-75F0-454E-8E2C-F652172F4A56}"/>
              </a:ext>
            </a:extLst>
          </p:cNvPr>
          <p:cNvCxnSpPr>
            <a:cxnSpLocks/>
          </p:cNvCxnSpPr>
          <p:nvPr userDrawn="1"/>
        </p:nvCxnSpPr>
        <p:spPr>
          <a:xfrm>
            <a:off x="322290"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84996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Title - logo on top">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66DE4F27-4A96-314B-A8F7-912DD9552865}"/>
              </a:ext>
            </a:extLst>
          </p:cNvPr>
          <p:cNvSpPr>
            <a:spLocks noGrp="1"/>
          </p:cNvSpPr>
          <p:nvPr>
            <p:ph type="title" hasCustomPrompt="1"/>
          </p:nvPr>
        </p:nvSpPr>
        <p:spPr>
          <a:xfrm>
            <a:off x="322288" y="186709"/>
            <a:ext cx="11713301" cy="518707"/>
          </a:xfrm>
          <a:prstGeom prst="rect">
            <a:avLst/>
          </a:prstGeom>
        </p:spPr>
        <p:txBody>
          <a:bodyPr/>
          <a:lstStyle>
            <a:lvl1pPr algn="l">
              <a:lnSpc>
                <a:spcPts val="3733"/>
              </a:lnSpc>
              <a:defRPr sz="3200" b="1" cap="none" baseline="0">
                <a:solidFill>
                  <a:schemeClr val="tx1"/>
                </a:solidFill>
                <a:latin typeface="Corbel" panose="020B0503020204020204" pitchFamily="34" charset="0"/>
              </a:defRPr>
            </a:lvl1pPr>
          </a:lstStyle>
          <a:p>
            <a:r>
              <a:rPr lang="en-GB" noProof="0"/>
              <a:t>This is the title</a:t>
            </a:r>
          </a:p>
        </p:txBody>
      </p:sp>
      <p:cxnSp>
        <p:nvCxnSpPr>
          <p:cNvPr id="7" name="Connecteur droit 6">
            <a:extLst>
              <a:ext uri="{FF2B5EF4-FFF2-40B4-BE49-F238E27FC236}">
                <a16:creationId xmlns:a16="http://schemas.microsoft.com/office/drawing/2014/main" id="{12C9A85B-09B0-404E-9489-E79ECDAB9073}"/>
              </a:ext>
            </a:extLst>
          </p:cNvPr>
          <p:cNvCxnSpPr>
            <a:cxnSpLocks/>
          </p:cNvCxnSpPr>
          <p:nvPr userDrawn="1"/>
        </p:nvCxnSpPr>
        <p:spPr>
          <a:xfrm>
            <a:off x="322290"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759118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Sommaire">
    <p:spTree>
      <p:nvGrpSpPr>
        <p:cNvPr id="1" name=""/>
        <p:cNvGrpSpPr/>
        <p:nvPr/>
      </p:nvGrpSpPr>
      <p:grpSpPr>
        <a:xfrm>
          <a:off x="0" y="0"/>
          <a:ext cx="0" cy="0"/>
          <a:chOff x="0" y="0"/>
          <a:chExt cx="0" cy="0"/>
        </a:xfrm>
      </p:grpSpPr>
      <p:sp>
        <p:nvSpPr>
          <p:cNvPr id="10" name="ZoneTexte 9"/>
          <p:cNvSpPr txBox="1"/>
          <p:nvPr userDrawn="1"/>
        </p:nvSpPr>
        <p:spPr>
          <a:xfrm>
            <a:off x="2525590" y="476671"/>
            <a:ext cx="8316819" cy="923330"/>
          </a:xfrm>
          <a:prstGeom prst="rect">
            <a:avLst/>
          </a:prstGeom>
          <a:noFill/>
        </p:spPr>
        <p:txBody>
          <a:bodyPr wrap="none" lIns="36000" tIns="0" rIns="36000" bIns="0" rtlCol="0">
            <a:spAutoFit/>
          </a:bodyPr>
          <a:lstStyle/>
          <a:p>
            <a:r>
              <a:rPr lang="fr-FR" sz="6000" b="1">
                <a:solidFill>
                  <a:schemeClr val="tx1"/>
                </a:solidFill>
              </a:rPr>
              <a:t>Sommaire des annexes</a:t>
            </a:r>
          </a:p>
        </p:txBody>
      </p:sp>
      <p:sp>
        <p:nvSpPr>
          <p:cNvPr id="9" name="object 4"/>
          <p:cNvSpPr/>
          <p:nvPr userDrawn="1"/>
        </p:nvSpPr>
        <p:spPr>
          <a:xfrm>
            <a:off x="428" y="1400001"/>
            <a:ext cx="12191144" cy="5457565"/>
          </a:xfrm>
          <a:custGeom>
            <a:avLst/>
            <a:gdLst/>
            <a:ahLst/>
            <a:cxnLst/>
            <a:rect l="l" t="t" r="r" b="b"/>
            <a:pathLst>
              <a:path w="20104100" h="9172575">
                <a:moveTo>
                  <a:pt x="0" y="9172495"/>
                </a:moveTo>
                <a:lnTo>
                  <a:pt x="20104099" y="9172495"/>
                </a:lnTo>
                <a:lnTo>
                  <a:pt x="20104099" y="0"/>
                </a:lnTo>
                <a:lnTo>
                  <a:pt x="0" y="0"/>
                </a:lnTo>
                <a:lnTo>
                  <a:pt x="0" y="9172495"/>
                </a:lnTo>
                <a:close/>
              </a:path>
            </a:pathLst>
          </a:custGeom>
          <a:solidFill>
            <a:schemeClr val="bg2"/>
          </a:solidFill>
          <a:ln>
            <a:noFill/>
          </a:ln>
        </p:spPr>
        <p:txBody>
          <a:bodyPr wrap="square" lIns="0" tIns="0" rIns="0" bIns="0" rtlCol="0"/>
          <a:lstStyle/>
          <a:p>
            <a:endParaRPr sz="662"/>
          </a:p>
        </p:txBody>
      </p:sp>
      <p:sp>
        <p:nvSpPr>
          <p:cNvPr id="3" name="Espace réservé du pied de page 2"/>
          <p:cNvSpPr>
            <a:spLocks noGrp="1"/>
          </p:cNvSpPr>
          <p:nvPr>
            <p:ph type="ftr" sz="quarter" idx="10"/>
          </p:nvPr>
        </p:nvSpPr>
        <p:spPr/>
        <p:txBody>
          <a:bodyPr/>
          <a:lstStyle/>
          <a:p>
            <a:endParaRPr lang="fr-FR"/>
          </a:p>
        </p:txBody>
      </p:sp>
      <p:sp>
        <p:nvSpPr>
          <p:cNvPr id="4" name="Espace réservé du numéro de diapositive 3"/>
          <p:cNvSpPr>
            <a:spLocks noGrp="1"/>
          </p:cNvSpPr>
          <p:nvPr>
            <p:ph type="sldNum" sz="quarter" idx="11"/>
          </p:nvPr>
        </p:nvSpPr>
        <p:spPr/>
        <p:txBody>
          <a:bodyPr/>
          <a:lstStyle>
            <a:lvl1pPr algn="l">
              <a:defRPr/>
            </a:lvl1pPr>
          </a:lstStyle>
          <a:p>
            <a:fld id="{72F7D735-2684-4015-BC38-8C62B24B466E}" type="slidenum">
              <a:rPr lang="fr-FR" smtClean="0"/>
              <a:pPr/>
              <a:t>‹N°›</a:t>
            </a:fld>
            <a:endParaRPr lang="fr-FR"/>
          </a:p>
        </p:txBody>
      </p:sp>
      <p:sp>
        <p:nvSpPr>
          <p:cNvPr id="6" name="Espace réservé du texte 7"/>
          <p:cNvSpPr>
            <a:spLocks noGrp="1"/>
          </p:cNvSpPr>
          <p:nvPr>
            <p:ph type="body" sz="quarter" idx="12"/>
          </p:nvPr>
        </p:nvSpPr>
        <p:spPr>
          <a:xfrm>
            <a:off x="3204249" y="1987890"/>
            <a:ext cx="8292425" cy="1007968"/>
          </a:xfrm>
        </p:spPr>
        <p:txBody>
          <a:bodyPr/>
          <a:lstStyle>
            <a:lvl1pPr marL="0">
              <a:lnSpc>
                <a:spcPct val="110000"/>
              </a:lnSpc>
              <a:spcBef>
                <a:spcPts val="2400"/>
              </a:spcBef>
              <a:spcAft>
                <a:spcPts val="300"/>
              </a:spcAft>
              <a:buFontTx/>
              <a:buNone/>
              <a:defRPr sz="3000" b="1" i="0"/>
            </a:lvl1pPr>
            <a:lvl2pPr marL="0">
              <a:lnSpc>
                <a:spcPct val="100000"/>
              </a:lnSpc>
              <a:spcBef>
                <a:spcPts val="0"/>
              </a:spcBef>
              <a:buFontTx/>
              <a:buNone/>
              <a:defRPr sz="1600" b="0" i="0">
                <a:solidFill>
                  <a:schemeClr val="tx2"/>
                </a:solidFill>
              </a:defRPr>
            </a:lvl2pPr>
            <a:lvl3pPr marL="0">
              <a:buFontTx/>
              <a:buNone/>
              <a:defRPr sz="1600" b="0" i="0"/>
            </a:lvl3pPr>
            <a:lvl4pPr marL="0" indent="0">
              <a:buFontTx/>
              <a:buNone/>
              <a:defRPr sz="1600" b="0" i="0"/>
            </a:lvl4pPr>
            <a:lvl5pPr marL="0" indent="0">
              <a:buFontTx/>
              <a:buNone/>
              <a:defRPr sz="1600" b="0" i="0"/>
            </a:lvl5pPr>
          </a:lstStyle>
          <a:p>
            <a:pPr lvl="0"/>
            <a:r>
              <a:rPr lang="fr-FR"/>
              <a:t>Cliquez pour modifier les styles du texte du masque</a:t>
            </a:r>
          </a:p>
        </p:txBody>
      </p:sp>
      <p:pic>
        <p:nvPicPr>
          <p:cNvPr id="12" name="Image 11">
            <a:extLst>
              <a:ext uri="{FF2B5EF4-FFF2-40B4-BE49-F238E27FC236}">
                <a16:creationId xmlns:a16="http://schemas.microsoft.com/office/drawing/2014/main" id="{B5B42BA5-A03D-2D47-9B15-60A86126BEC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074" y="6167566"/>
            <a:ext cx="1221598" cy="789826"/>
          </a:xfrm>
          <a:prstGeom prst="rect">
            <a:avLst/>
          </a:prstGeom>
        </p:spPr>
      </p:pic>
      <p:sp>
        <p:nvSpPr>
          <p:cNvPr id="7" name="Espace réservé du texte 7"/>
          <p:cNvSpPr>
            <a:spLocks noGrp="1"/>
          </p:cNvSpPr>
          <p:nvPr>
            <p:ph type="body" sz="quarter" idx="13" hasCustomPrompt="1"/>
          </p:nvPr>
        </p:nvSpPr>
        <p:spPr>
          <a:xfrm>
            <a:off x="2592461" y="1987890"/>
            <a:ext cx="515132" cy="461665"/>
          </a:xfrm>
        </p:spPr>
        <p:txBody>
          <a:bodyPr wrap="none"/>
          <a:lstStyle>
            <a:lvl1pPr marL="0" algn="r">
              <a:buFontTx/>
              <a:buNone/>
              <a:defRPr sz="3000" b="1" i="0">
                <a:solidFill>
                  <a:schemeClr val="tx1"/>
                </a:solidFill>
              </a:defRPr>
            </a:lvl1pPr>
            <a:lvl2pPr marL="0">
              <a:buFontTx/>
              <a:buNone/>
              <a:defRPr sz="1600" b="0" i="0">
                <a:solidFill>
                  <a:schemeClr val="tx2"/>
                </a:solidFill>
              </a:defRPr>
            </a:lvl2pPr>
            <a:lvl3pPr marL="0">
              <a:buFontTx/>
              <a:buNone/>
              <a:defRPr sz="1600" b="0" i="0"/>
            </a:lvl3pPr>
            <a:lvl4pPr marL="0" indent="0">
              <a:buFontTx/>
              <a:buNone/>
              <a:defRPr sz="1600" b="0" i="0"/>
            </a:lvl4pPr>
            <a:lvl5pPr marL="0" indent="0">
              <a:buFontTx/>
              <a:buNone/>
              <a:defRPr sz="1600" b="0" i="0"/>
            </a:lvl5pPr>
          </a:lstStyle>
          <a:p>
            <a:pPr lvl="0"/>
            <a:r>
              <a:rPr lang="fr-FR"/>
              <a:t>00</a:t>
            </a:r>
          </a:p>
        </p:txBody>
      </p:sp>
    </p:spTree>
    <p:extLst>
      <p:ext uri="{BB962C8B-B14F-4D97-AF65-F5344CB8AC3E}">
        <p14:creationId xmlns:p14="http://schemas.microsoft.com/office/powerpoint/2010/main" val="3324531954"/>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 blocs tex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pied de page 2"/>
          <p:cNvSpPr>
            <a:spLocks noGrp="1"/>
          </p:cNvSpPr>
          <p:nvPr>
            <p:ph type="ftr" sz="quarter" idx="10"/>
          </p:nvPr>
        </p:nvSpPr>
        <p:spPr/>
        <p:txBody>
          <a:bodyPr/>
          <a:lstStyle/>
          <a:p>
            <a:endParaRPr lang="fr-FR"/>
          </a:p>
        </p:txBody>
      </p:sp>
      <p:sp>
        <p:nvSpPr>
          <p:cNvPr id="6" name="Espace réservé du numéro de diapositive 5"/>
          <p:cNvSpPr>
            <a:spLocks noGrp="1"/>
          </p:cNvSpPr>
          <p:nvPr>
            <p:ph type="sldNum" sz="quarter" idx="13"/>
          </p:nvPr>
        </p:nvSpPr>
        <p:spPr/>
        <p:txBody>
          <a:bodyPr/>
          <a:lstStyle>
            <a:lvl1pPr algn="l">
              <a:defRPr/>
            </a:lvl1pPr>
          </a:lstStyle>
          <a:p>
            <a:fld id="{72F7D735-2684-4015-BC38-8C62B24B466E}" type="slidenum">
              <a:rPr lang="fr-FR" smtClean="0"/>
              <a:pPr/>
              <a:t>‹N°›</a:t>
            </a:fld>
            <a:endParaRPr lang="fr-FR"/>
          </a:p>
        </p:txBody>
      </p:sp>
      <p:sp>
        <p:nvSpPr>
          <p:cNvPr id="7" name="Espace réservé du texte 7"/>
          <p:cNvSpPr>
            <a:spLocks noGrp="1"/>
          </p:cNvSpPr>
          <p:nvPr>
            <p:ph type="body" sz="quarter" idx="15" hasCustomPrompt="1"/>
          </p:nvPr>
        </p:nvSpPr>
        <p:spPr>
          <a:xfrm>
            <a:off x="1019436" y="1362834"/>
            <a:ext cx="5076564" cy="553998"/>
          </a:xfrm>
          <a:ln>
            <a:noFill/>
          </a:ln>
        </p:spPr>
        <p:txBody>
          <a:bodyPr anchor="t"/>
          <a:lstStyle>
            <a:lvl1pPr marL="0" algn="l">
              <a:buFontTx/>
              <a:buNone/>
              <a:defRPr sz="4000" b="1" i="0">
                <a:solidFill>
                  <a:schemeClr val="tx2"/>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fr-FR"/>
              <a:t>Titre</a:t>
            </a:r>
          </a:p>
        </p:txBody>
      </p:sp>
      <p:sp>
        <p:nvSpPr>
          <p:cNvPr id="8" name="Espace réservé du texte 7"/>
          <p:cNvSpPr>
            <a:spLocks noGrp="1"/>
          </p:cNvSpPr>
          <p:nvPr>
            <p:ph type="body" sz="quarter" idx="12" hasCustomPrompt="1"/>
          </p:nvPr>
        </p:nvSpPr>
        <p:spPr>
          <a:xfrm>
            <a:off x="1163453" y="3942968"/>
            <a:ext cx="2268251" cy="707886"/>
          </a:xfrm>
        </p:spPr>
        <p:txBody>
          <a:bodyPr/>
          <a:lstStyle>
            <a:lvl1pPr marL="0">
              <a:buFontTx/>
              <a:buNone/>
              <a:defRPr sz="4000" b="1" i="0">
                <a:solidFill>
                  <a:schemeClr val="accent1"/>
                </a:solidFill>
              </a:defRPr>
            </a:lvl1pPr>
            <a:lvl2pPr marL="108000" indent="-108000">
              <a:lnSpc>
                <a:spcPct val="100000"/>
              </a:lnSpc>
              <a:spcBef>
                <a:spcPts val="0"/>
              </a:spcBef>
              <a:buFont typeface="Segoe UI" panose="020B0502040204020203" pitchFamily="34" charset="0"/>
              <a:buChar char="›"/>
              <a:defRPr sz="1000" b="0" i="0">
                <a:solidFill>
                  <a:schemeClr val="tx2"/>
                </a:solidFill>
              </a:defRPr>
            </a:lvl2pPr>
            <a:lvl3pPr marL="0">
              <a:buFontTx/>
              <a:buNone/>
              <a:defRPr sz="1600" b="0" i="0"/>
            </a:lvl3pPr>
            <a:lvl4pPr marL="0" indent="0">
              <a:buFontTx/>
              <a:buNone/>
              <a:defRPr sz="1600" b="0" i="0"/>
            </a:lvl4pPr>
            <a:lvl5pPr marL="0" indent="0">
              <a:buFontTx/>
              <a:buNone/>
              <a:defRPr sz="1600" b="0" i="0"/>
            </a:lvl5pPr>
          </a:lstStyle>
          <a:p>
            <a:pPr lvl="0"/>
            <a:r>
              <a:rPr lang="fr-FR"/>
              <a:t>Niveau 1</a:t>
            </a:r>
          </a:p>
          <a:p>
            <a:pPr lvl="1"/>
            <a:r>
              <a:rPr lang="fr-FR"/>
              <a:t>Deuxième niveau</a:t>
            </a:r>
          </a:p>
        </p:txBody>
      </p:sp>
      <p:sp>
        <p:nvSpPr>
          <p:cNvPr id="9" name="Espace réservé du texte 7"/>
          <p:cNvSpPr>
            <a:spLocks noGrp="1"/>
          </p:cNvSpPr>
          <p:nvPr>
            <p:ph type="body" sz="quarter" idx="16" hasCustomPrompt="1"/>
          </p:nvPr>
        </p:nvSpPr>
        <p:spPr>
          <a:xfrm>
            <a:off x="3683732" y="3945250"/>
            <a:ext cx="2268251" cy="707886"/>
          </a:xfrm>
        </p:spPr>
        <p:txBody>
          <a:bodyPr/>
          <a:lstStyle>
            <a:lvl1pPr marL="0">
              <a:buFontTx/>
              <a:buNone/>
              <a:defRPr sz="4000" b="1" i="0">
                <a:solidFill>
                  <a:schemeClr val="accent1"/>
                </a:solidFill>
              </a:defRPr>
            </a:lvl1pPr>
            <a:lvl2pPr marL="108000" indent="-108000">
              <a:lnSpc>
                <a:spcPct val="100000"/>
              </a:lnSpc>
              <a:spcBef>
                <a:spcPts val="0"/>
              </a:spcBef>
              <a:buFont typeface="Segoe UI" panose="020B0502040204020203" pitchFamily="34" charset="0"/>
              <a:buChar char="›"/>
              <a:defRPr sz="1000" b="0" i="0">
                <a:solidFill>
                  <a:schemeClr val="tx2"/>
                </a:solidFill>
              </a:defRPr>
            </a:lvl2pPr>
            <a:lvl3pPr marL="0">
              <a:buFontTx/>
              <a:buNone/>
              <a:defRPr sz="1600" b="0" i="0"/>
            </a:lvl3pPr>
            <a:lvl4pPr marL="0" indent="0">
              <a:buFontTx/>
              <a:buNone/>
              <a:defRPr sz="1600" b="0" i="0"/>
            </a:lvl4pPr>
            <a:lvl5pPr marL="0" indent="0">
              <a:buFontTx/>
              <a:buNone/>
              <a:defRPr sz="1600" b="0" i="0"/>
            </a:lvl5pPr>
          </a:lstStyle>
          <a:p>
            <a:pPr lvl="0"/>
            <a:r>
              <a:rPr lang="fr-FR"/>
              <a:t>Niveau 1</a:t>
            </a:r>
          </a:p>
          <a:p>
            <a:pPr lvl="1"/>
            <a:r>
              <a:rPr lang="fr-FR"/>
              <a:t>Deuxième niveau</a:t>
            </a:r>
          </a:p>
        </p:txBody>
      </p:sp>
      <p:sp>
        <p:nvSpPr>
          <p:cNvPr id="10" name="Espace réservé du texte 7"/>
          <p:cNvSpPr>
            <a:spLocks noGrp="1"/>
          </p:cNvSpPr>
          <p:nvPr>
            <p:ph type="body" sz="quarter" idx="17" hasCustomPrompt="1"/>
          </p:nvPr>
        </p:nvSpPr>
        <p:spPr>
          <a:xfrm>
            <a:off x="6168008" y="3942968"/>
            <a:ext cx="2268251" cy="707886"/>
          </a:xfrm>
        </p:spPr>
        <p:txBody>
          <a:bodyPr/>
          <a:lstStyle>
            <a:lvl1pPr marL="0">
              <a:buFontTx/>
              <a:buNone/>
              <a:defRPr sz="4000" b="1" i="0">
                <a:solidFill>
                  <a:schemeClr val="accent1"/>
                </a:solidFill>
              </a:defRPr>
            </a:lvl1pPr>
            <a:lvl2pPr marL="108000" indent="-108000">
              <a:lnSpc>
                <a:spcPct val="100000"/>
              </a:lnSpc>
              <a:spcBef>
                <a:spcPts val="0"/>
              </a:spcBef>
              <a:buFont typeface="Segoe UI" panose="020B0502040204020203" pitchFamily="34" charset="0"/>
              <a:buChar char="›"/>
              <a:defRPr sz="1000" b="0" i="0">
                <a:solidFill>
                  <a:schemeClr val="tx2"/>
                </a:solidFill>
              </a:defRPr>
            </a:lvl2pPr>
            <a:lvl3pPr marL="0">
              <a:buFontTx/>
              <a:buNone/>
              <a:defRPr sz="1600" b="0" i="0"/>
            </a:lvl3pPr>
            <a:lvl4pPr marL="0" indent="0">
              <a:buFontTx/>
              <a:buNone/>
              <a:defRPr sz="1600" b="0" i="0"/>
            </a:lvl4pPr>
            <a:lvl5pPr marL="0" indent="0">
              <a:buFontTx/>
              <a:buNone/>
              <a:defRPr sz="1600" b="0" i="0"/>
            </a:lvl5pPr>
          </a:lstStyle>
          <a:p>
            <a:pPr lvl="0"/>
            <a:r>
              <a:rPr lang="fr-FR"/>
              <a:t>Niveau 1</a:t>
            </a:r>
          </a:p>
          <a:p>
            <a:pPr lvl="1"/>
            <a:r>
              <a:rPr lang="fr-FR"/>
              <a:t>Deuxième niveau</a:t>
            </a:r>
          </a:p>
        </p:txBody>
      </p:sp>
      <p:sp>
        <p:nvSpPr>
          <p:cNvPr id="12" name="Espace réservé du texte 7"/>
          <p:cNvSpPr>
            <a:spLocks noGrp="1"/>
          </p:cNvSpPr>
          <p:nvPr>
            <p:ph type="body" sz="quarter" idx="18" hasCustomPrompt="1"/>
          </p:nvPr>
        </p:nvSpPr>
        <p:spPr>
          <a:xfrm>
            <a:off x="8699718" y="3945250"/>
            <a:ext cx="2268251" cy="707886"/>
          </a:xfrm>
        </p:spPr>
        <p:txBody>
          <a:bodyPr/>
          <a:lstStyle>
            <a:lvl1pPr marL="0">
              <a:buFontTx/>
              <a:buNone/>
              <a:defRPr sz="4000" b="1" i="0">
                <a:solidFill>
                  <a:schemeClr val="accent1"/>
                </a:solidFill>
              </a:defRPr>
            </a:lvl1pPr>
            <a:lvl2pPr marL="108000" indent="-108000">
              <a:lnSpc>
                <a:spcPct val="100000"/>
              </a:lnSpc>
              <a:spcBef>
                <a:spcPts val="0"/>
              </a:spcBef>
              <a:buFont typeface="Segoe UI" panose="020B0502040204020203" pitchFamily="34" charset="0"/>
              <a:buChar char="›"/>
              <a:defRPr sz="1000" b="0" i="0">
                <a:solidFill>
                  <a:schemeClr val="tx2"/>
                </a:solidFill>
              </a:defRPr>
            </a:lvl2pPr>
            <a:lvl3pPr marL="0">
              <a:buFontTx/>
              <a:buNone/>
              <a:defRPr sz="1600" b="0" i="0"/>
            </a:lvl3pPr>
            <a:lvl4pPr marL="0" indent="0">
              <a:buFontTx/>
              <a:buNone/>
              <a:defRPr sz="1600" b="0" i="0"/>
            </a:lvl4pPr>
            <a:lvl5pPr marL="0" indent="0">
              <a:buFontTx/>
              <a:buNone/>
              <a:defRPr sz="1600" b="0" i="0"/>
            </a:lvl5pPr>
          </a:lstStyle>
          <a:p>
            <a:pPr lvl="0"/>
            <a:r>
              <a:rPr lang="fr-FR"/>
              <a:t>Niveau 1</a:t>
            </a:r>
          </a:p>
          <a:p>
            <a:pPr lvl="1"/>
            <a:r>
              <a:rPr lang="fr-FR"/>
              <a:t>Deuxième niveau</a:t>
            </a:r>
          </a:p>
        </p:txBody>
      </p:sp>
    </p:spTree>
    <p:extLst>
      <p:ext uri="{BB962C8B-B14F-4D97-AF65-F5344CB8AC3E}">
        <p14:creationId xmlns:p14="http://schemas.microsoft.com/office/powerpoint/2010/main" val="3730871230"/>
      </p:ext>
    </p:extLst>
  </p:cSld>
  <p:clrMapOvr>
    <a:masterClrMapping/>
  </p:clrMapOvr>
  <p:transition>
    <p:fade/>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1_Title - logo on top">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66DE4F27-4A96-314B-A8F7-912DD9552865}"/>
              </a:ext>
            </a:extLst>
          </p:cNvPr>
          <p:cNvSpPr>
            <a:spLocks noGrp="1"/>
          </p:cNvSpPr>
          <p:nvPr>
            <p:ph type="title" hasCustomPrompt="1"/>
          </p:nvPr>
        </p:nvSpPr>
        <p:spPr>
          <a:xfrm>
            <a:off x="322288" y="186709"/>
            <a:ext cx="11713301" cy="518707"/>
          </a:xfrm>
          <a:prstGeom prst="rect">
            <a:avLst/>
          </a:prstGeom>
        </p:spPr>
        <p:txBody>
          <a:bodyPr/>
          <a:lstStyle>
            <a:lvl1pPr algn="l">
              <a:lnSpc>
                <a:spcPts val="3733"/>
              </a:lnSpc>
              <a:defRPr sz="3200" b="1" cap="none" baseline="0">
                <a:solidFill>
                  <a:schemeClr val="tx1"/>
                </a:solidFill>
                <a:latin typeface="Corbel" panose="020B0503020204020204" pitchFamily="34" charset="0"/>
              </a:defRPr>
            </a:lvl1pPr>
          </a:lstStyle>
          <a:p>
            <a:r>
              <a:rPr lang="en-GB" noProof="0"/>
              <a:t>SPEAKER</a:t>
            </a:r>
          </a:p>
        </p:txBody>
      </p:sp>
      <p:cxnSp>
        <p:nvCxnSpPr>
          <p:cNvPr id="7" name="Connecteur droit 6">
            <a:extLst>
              <a:ext uri="{FF2B5EF4-FFF2-40B4-BE49-F238E27FC236}">
                <a16:creationId xmlns:a16="http://schemas.microsoft.com/office/drawing/2014/main" id="{12C9A85B-09B0-404E-9489-E79ECDAB9073}"/>
              </a:ext>
            </a:extLst>
          </p:cNvPr>
          <p:cNvCxnSpPr>
            <a:cxnSpLocks/>
          </p:cNvCxnSpPr>
          <p:nvPr userDrawn="1"/>
        </p:nvCxnSpPr>
        <p:spPr>
          <a:xfrm>
            <a:off x="322290"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3EE0F10D-9507-4701-B8FC-9DB2D31F7A80}"/>
              </a:ext>
            </a:extLst>
          </p:cNvPr>
          <p:cNvSpPr/>
          <p:nvPr userDrawn="1"/>
        </p:nvSpPr>
        <p:spPr>
          <a:xfrm>
            <a:off x="1199059" y="2084852"/>
            <a:ext cx="3263900" cy="30740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n>
                <a:solidFill>
                  <a:sysClr val="windowText" lastClr="000000"/>
                </a:solidFill>
              </a:ln>
              <a:solidFill>
                <a:srgbClr val="FFFEFE"/>
              </a:solidFill>
              <a:latin typeface="Corbel" panose="020B0503020204020204" pitchFamily="34" charset="0"/>
            </a:endParaRPr>
          </a:p>
        </p:txBody>
      </p:sp>
      <p:sp>
        <p:nvSpPr>
          <p:cNvPr id="8" name="Espace réservé pour une image  2">
            <a:extLst>
              <a:ext uri="{FF2B5EF4-FFF2-40B4-BE49-F238E27FC236}">
                <a16:creationId xmlns:a16="http://schemas.microsoft.com/office/drawing/2014/main" id="{56342175-1231-45F3-9BE9-F833A11154F1}"/>
              </a:ext>
            </a:extLst>
          </p:cNvPr>
          <p:cNvSpPr>
            <a:spLocks noGrp="1"/>
          </p:cNvSpPr>
          <p:nvPr>
            <p:ph type="pic" sz="quarter" idx="10" hasCustomPrompt="1"/>
          </p:nvPr>
        </p:nvSpPr>
        <p:spPr>
          <a:xfrm>
            <a:off x="1103051" y="1988843"/>
            <a:ext cx="3263900" cy="3071284"/>
          </a:xfrm>
          <a:prstGeom prst="rect">
            <a:avLst/>
          </a:prstGeom>
          <a:solidFill>
            <a:schemeClr val="bg1"/>
          </a:solidFill>
        </p:spPr>
        <p:txBody>
          <a:bodyPr/>
          <a:lstStyle>
            <a:lvl1pPr>
              <a:defRPr sz="1867">
                <a:latin typeface="Corbel" panose="020B0503020204020204" pitchFamily="34" charset="0"/>
              </a:defRPr>
            </a:lvl1pPr>
          </a:lstStyle>
          <a:p>
            <a:r>
              <a:rPr lang="en-GB" noProof="0"/>
              <a:t>Add an image</a:t>
            </a:r>
          </a:p>
        </p:txBody>
      </p:sp>
      <p:sp>
        <p:nvSpPr>
          <p:cNvPr id="9" name="Espace réservé du texte 8">
            <a:extLst>
              <a:ext uri="{FF2B5EF4-FFF2-40B4-BE49-F238E27FC236}">
                <a16:creationId xmlns:a16="http://schemas.microsoft.com/office/drawing/2014/main" id="{2138A88B-3C8F-4476-9099-FAFBFEAC5AAF}"/>
              </a:ext>
            </a:extLst>
          </p:cNvPr>
          <p:cNvSpPr>
            <a:spLocks noGrp="1"/>
          </p:cNvSpPr>
          <p:nvPr>
            <p:ph type="body" sz="quarter" idx="11" hasCustomPrompt="1"/>
          </p:nvPr>
        </p:nvSpPr>
        <p:spPr>
          <a:xfrm>
            <a:off x="4944301" y="2277533"/>
            <a:ext cx="5664200" cy="670984"/>
          </a:xfrm>
          <a:prstGeom prst="rect">
            <a:avLst/>
          </a:prstGeom>
        </p:spPr>
        <p:txBody>
          <a:bodyPr/>
          <a:lstStyle>
            <a:lvl1pPr marL="0" indent="0">
              <a:buFontTx/>
              <a:buNone/>
              <a:defRPr sz="5333" b="1">
                <a:latin typeface="Corbel" panose="020B0503020204020204" pitchFamily="34" charset="0"/>
              </a:defRPr>
            </a:lvl1pPr>
          </a:lstStyle>
          <a:p>
            <a:pPr lvl="0"/>
            <a:r>
              <a:rPr lang="en-GB" noProof="0"/>
              <a:t>Surname Name</a:t>
            </a:r>
          </a:p>
        </p:txBody>
      </p:sp>
      <p:sp>
        <p:nvSpPr>
          <p:cNvPr id="10" name="Espace réservé du texte 8">
            <a:extLst>
              <a:ext uri="{FF2B5EF4-FFF2-40B4-BE49-F238E27FC236}">
                <a16:creationId xmlns:a16="http://schemas.microsoft.com/office/drawing/2014/main" id="{E4E71599-7661-4780-AF88-1FEF31318140}"/>
              </a:ext>
            </a:extLst>
          </p:cNvPr>
          <p:cNvSpPr>
            <a:spLocks noGrp="1"/>
          </p:cNvSpPr>
          <p:nvPr>
            <p:ph type="body" sz="quarter" idx="12" hasCustomPrompt="1"/>
          </p:nvPr>
        </p:nvSpPr>
        <p:spPr>
          <a:xfrm>
            <a:off x="4944301" y="3188989"/>
            <a:ext cx="5664200" cy="670984"/>
          </a:xfrm>
          <a:prstGeom prst="rect">
            <a:avLst/>
          </a:prstGeom>
        </p:spPr>
        <p:txBody>
          <a:bodyPr/>
          <a:lstStyle>
            <a:lvl1pPr marL="0" indent="0">
              <a:buFontTx/>
              <a:buNone/>
              <a:defRPr sz="4800" b="0">
                <a:latin typeface="Corbel" panose="020B0503020204020204" pitchFamily="34" charset="0"/>
              </a:defRPr>
            </a:lvl1pPr>
          </a:lstStyle>
          <a:p>
            <a:pPr lvl="0"/>
            <a:r>
              <a:rPr lang="en-GB" noProof="0"/>
              <a:t>Job Title</a:t>
            </a:r>
          </a:p>
        </p:txBody>
      </p:sp>
      <p:sp>
        <p:nvSpPr>
          <p:cNvPr id="11" name="Espace réservé du texte 8">
            <a:extLst>
              <a:ext uri="{FF2B5EF4-FFF2-40B4-BE49-F238E27FC236}">
                <a16:creationId xmlns:a16="http://schemas.microsoft.com/office/drawing/2014/main" id="{8E9CA1E7-F581-48E0-9AF1-801647BC3DF3}"/>
              </a:ext>
            </a:extLst>
          </p:cNvPr>
          <p:cNvSpPr>
            <a:spLocks noGrp="1"/>
          </p:cNvSpPr>
          <p:nvPr>
            <p:ph type="body" sz="quarter" idx="13" hasCustomPrompt="1"/>
          </p:nvPr>
        </p:nvSpPr>
        <p:spPr>
          <a:xfrm>
            <a:off x="4944301" y="4100445"/>
            <a:ext cx="5664200" cy="670984"/>
          </a:xfrm>
          <a:prstGeom prst="rect">
            <a:avLst/>
          </a:prstGeom>
        </p:spPr>
        <p:txBody>
          <a:bodyPr/>
          <a:lstStyle>
            <a:lvl1pPr marL="0" indent="0">
              <a:buFontTx/>
              <a:buNone/>
              <a:defRPr sz="4800" b="0">
                <a:latin typeface="Corbel" panose="020B0503020204020204" pitchFamily="34" charset="0"/>
              </a:defRPr>
            </a:lvl1pPr>
          </a:lstStyle>
          <a:p>
            <a:pPr lvl="0"/>
            <a:r>
              <a:rPr lang="en-GB" noProof="0"/>
              <a:t>Company</a:t>
            </a:r>
          </a:p>
        </p:txBody>
      </p:sp>
    </p:spTree>
    <p:extLst>
      <p:ext uri="{BB962C8B-B14F-4D97-AF65-F5344CB8AC3E}">
        <p14:creationId xmlns:p14="http://schemas.microsoft.com/office/powerpoint/2010/main" val="41388211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2_Title - logo on top">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66DE4F27-4A96-314B-A8F7-912DD9552865}"/>
              </a:ext>
            </a:extLst>
          </p:cNvPr>
          <p:cNvSpPr>
            <a:spLocks noGrp="1"/>
          </p:cNvSpPr>
          <p:nvPr>
            <p:ph type="title" hasCustomPrompt="1"/>
          </p:nvPr>
        </p:nvSpPr>
        <p:spPr>
          <a:xfrm>
            <a:off x="322288" y="186709"/>
            <a:ext cx="11713301" cy="518707"/>
          </a:xfrm>
          <a:prstGeom prst="rect">
            <a:avLst/>
          </a:prstGeom>
        </p:spPr>
        <p:txBody>
          <a:bodyPr/>
          <a:lstStyle>
            <a:lvl1pPr algn="l">
              <a:lnSpc>
                <a:spcPts val="3733"/>
              </a:lnSpc>
              <a:defRPr sz="3200" b="1" cap="none" baseline="0">
                <a:solidFill>
                  <a:schemeClr val="tx1"/>
                </a:solidFill>
                <a:latin typeface="Corbel" panose="020B0503020204020204" pitchFamily="34" charset="0"/>
              </a:defRPr>
            </a:lvl1pPr>
          </a:lstStyle>
          <a:p>
            <a:r>
              <a:rPr lang="en-GB" noProof="0"/>
              <a:t>PANELIST</a:t>
            </a:r>
          </a:p>
        </p:txBody>
      </p:sp>
      <p:cxnSp>
        <p:nvCxnSpPr>
          <p:cNvPr id="7" name="Connecteur droit 6">
            <a:extLst>
              <a:ext uri="{FF2B5EF4-FFF2-40B4-BE49-F238E27FC236}">
                <a16:creationId xmlns:a16="http://schemas.microsoft.com/office/drawing/2014/main" id="{12C9A85B-09B0-404E-9489-E79ECDAB9073}"/>
              </a:ext>
            </a:extLst>
          </p:cNvPr>
          <p:cNvCxnSpPr>
            <a:cxnSpLocks/>
          </p:cNvCxnSpPr>
          <p:nvPr userDrawn="1"/>
        </p:nvCxnSpPr>
        <p:spPr>
          <a:xfrm>
            <a:off x="322290"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2" name="Rectangle 11">
            <a:extLst>
              <a:ext uri="{FF2B5EF4-FFF2-40B4-BE49-F238E27FC236}">
                <a16:creationId xmlns:a16="http://schemas.microsoft.com/office/drawing/2014/main" id="{1D68E478-C59B-4789-9F49-CD48F6EF2344}"/>
              </a:ext>
            </a:extLst>
          </p:cNvPr>
          <p:cNvSpPr/>
          <p:nvPr userDrawn="1"/>
        </p:nvSpPr>
        <p:spPr>
          <a:xfrm>
            <a:off x="2922368" y="1905128"/>
            <a:ext cx="1523872" cy="1523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EFE"/>
              </a:solidFill>
              <a:latin typeface="Corbel" panose="020B0503020204020204" pitchFamily="34" charset="0"/>
            </a:endParaRPr>
          </a:p>
        </p:txBody>
      </p:sp>
      <p:sp>
        <p:nvSpPr>
          <p:cNvPr id="13" name="Espace réservé pour une image  4">
            <a:extLst>
              <a:ext uri="{FF2B5EF4-FFF2-40B4-BE49-F238E27FC236}">
                <a16:creationId xmlns:a16="http://schemas.microsoft.com/office/drawing/2014/main" id="{9D4E6D24-F85C-4C6C-8647-BA37CF58B651}"/>
              </a:ext>
            </a:extLst>
          </p:cNvPr>
          <p:cNvSpPr>
            <a:spLocks noGrp="1"/>
          </p:cNvSpPr>
          <p:nvPr>
            <p:ph type="pic" sz="quarter" idx="10" hasCustomPrompt="1"/>
          </p:nvPr>
        </p:nvSpPr>
        <p:spPr>
          <a:xfrm>
            <a:off x="2831637" y="1794284"/>
            <a:ext cx="1523872" cy="1523872"/>
          </a:xfrm>
          <a:prstGeom prst="rect">
            <a:avLst/>
          </a:prstGeom>
          <a:solidFill>
            <a:schemeClr val="bg1"/>
          </a:solidFill>
        </p:spPr>
        <p:txBody>
          <a:bodyPr/>
          <a:lstStyle>
            <a:lvl1pPr>
              <a:defRPr sz="1600">
                <a:latin typeface="Corbel" panose="020B0503020204020204" pitchFamily="34" charset="0"/>
              </a:defRPr>
            </a:lvl1pPr>
          </a:lstStyle>
          <a:p>
            <a:r>
              <a:rPr lang="en-GB" noProof="0"/>
              <a:t>Add an image</a:t>
            </a:r>
          </a:p>
        </p:txBody>
      </p:sp>
      <p:sp>
        <p:nvSpPr>
          <p:cNvPr id="14" name="Espace réservé du contenu 20">
            <a:extLst>
              <a:ext uri="{FF2B5EF4-FFF2-40B4-BE49-F238E27FC236}">
                <a16:creationId xmlns:a16="http://schemas.microsoft.com/office/drawing/2014/main" id="{BF9040F5-1102-4533-8001-00A2128067A6}"/>
              </a:ext>
            </a:extLst>
          </p:cNvPr>
          <p:cNvSpPr>
            <a:spLocks noGrp="1"/>
          </p:cNvSpPr>
          <p:nvPr>
            <p:ph sz="quarter" idx="13" hasCustomPrompt="1"/>
          </p:nvPr>
        </p:nvSpPr>
        <p:spPr>
          <a:xfrm>
            <a:off x="4835531" y="1794284"/>
            <a:ext cx="4895849" cy="768581"/>
          </a:xfrm>
          <a:prstGeom prst="rect">
            <a:avLst/>
          </a:prstGeom>
        </p:spPr>
        <p:txBody>
          <a:bodyPr/>
          <a:lstStyle>
            <a:lvl1pPr marL="0" indent="0">
              <a:buFontTx/>
              <a:buNone/>
              <a:defRPr b="1">
                <a:latin typeface="Corbel" panose="020B0503020204020204" pitchFamily="34" charset="0"/>
              </a:defRPr>
            </a:lvl1pPr>
          </a:lstStyle>
          <a:p>
            <a:pPr lvl="0"/>
            <a:r>
              <a:rPr lang="en-GB" noProof="0"/>
              <a:t>Surname Name</a:t>
            </a:r>
          </a:p>
        </p:txBody>
      </p:sp>
      <p:sp>
        <p:nvSpPr>
          <p:cNvPr id="15" name="Espace réservé du contenu 20">
            <a:extLst>
              <a:ext uri="{FF2B5EF4-FFF2-40B4-BE49-F238E27FC236}">
                <a16:creationId xmlns:a16="http://schemas.microsoft.com/office/drawing/2014/main" id="{A2170AD3-B4B1-4A8E-9277-1B5F7F175FFD}"/>
              </a:ext>
            </a:extLst>
          </p:cNvPr>
          <p:cNvSpPr>
            <a:spLocks noGrp="1"/>
          </p:cNvSpPr>
          <p:nvPr>
            <p:ph sz="quarter" idx="14" hasCustomPrompt="1"/>
          </p:nvPr>
        </p:nvSpPr>
        <p:spPr>
          <a:xfrm>
            <a:off x="4835531" y="2650192"/>
            <a:ext cx="4895849" cy="768581"/>
          </a:xfrm>
          <a:prstGeom prst="rect">
            <a:avLst/>
          </a:prstGeom>
        </p:spPr>
        <p:txBody>
          <a:bodyPr/>
          <a:lstStyle>
            <a:lvl1pPr marL="0" indent="0">
              <a:buFontTx/>
              <a:buNone/>
              <a:defRPr sz="3733">
                <a:latin typeface="Corbel" panose="020B0503020204020204" pitchFamily="34" charset="0"/>
              </a:defRPr>
            </a:lvl1pPr>
          </a:lstStyle>
          <a:p>
            <a:pPr lvl="0"/>
            <a:r>
              <a:rPr lang="en-GB" noProof="0"/>
              <a:t>Job Title / Company</a:t>
            </a:r>
          </a:p>
        </p:txBody>
      </p:sp>
      <p:sp>
        <p:nvSpPr>
          <p:cNvPr id="16" name="Rectangle 15">
            <a:extLst>
              <a:ext uri="{FF2B5EF4-FFF2-40B4-BE49-F238E27FC236}">
                <a16:creationId xmlns:a16="http://schemas.microsoft.com/office/drawing/2014/main" id="{56D332C3-35FA-429F-9094-B4A7A5D53849}"/>
              </a:ext>
            </a:extLst>
          </p:cNvPr>
          <p:cNvSpPr/>
          <p:nvPr userDrawn="1"/>
        </p:nvSpPr>
        <p:spPr>
          <a:xfrm>
            <a:off x="2922368" y="4113373"/>
            <a:ext cx="1523872" cy="1523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EFE"/>
              </a:solidFill>
              <a:latin typeface="Corbel" panose="020B0503020204020204" pitchFamily="34" charset="0"/>
            </a:endParaRPr>
          </a:p>
        </p:txBody>
      </p:sp>
      <p:sp>
        <p:nvSpPr>
          <p:cNvPr id="17" name="Espace réservé pour une image  4">
            <a:extLst>
              <a:ext uri="{FF2B5EF4-FFF2-40B4-BE49-F238E27FC236}">
                <a16:creationId xmlns:a16="http://schemas.microsoft.com/office/drawing/2014/main" id="{2A5C4AAF-9FF8-4FF6-AFBB-FAEA547017E8}"/>
              </a:ext>
            </a:extLst>
          </p:cNvPr>
          <p:cNvSpPr>
            <a:spLocks noGrp="1"/>
          </p:cNvSpPr>
          <p:nvPr>
            <p:ph type="pic" sz="quarter" idx="15" hasCustomPrompt="1"/>
          </p:nvPr>
        </p:nvSpPr>
        <p:spPr>
          <a:xfrm>
            <a:off x="2831637" y="4002529"/>
            <a:ext cx="1523872" cy="1523872"/>
          </a:xfrm>
          <a:prstGeom prst="rect">
            <a:avLst/>
          </a:prstGeom>
          <a:solidFill>
            <a:schemeClr val="bg1"/>
          </a:solidFill>
        </p:spPr>
        <p:txBody>
          <a:bodyPr/>
          <a:lstStyle>
            <a:lvl1pPr>
              <a:defRPr sz="1600">
                <a:latin typeface="Corbel" panose="020B0503020204020204" pitchFamily="34" charset="0"/>
              </a:defRPr>
            </a:lvl1pPr>
          </a:lstStyle>
          <a:p>
            <a:r>
              <a:rPr lang="en-GB" noProof="0"/>
              <a:t>Add an image</a:t>
            </a:r>
          </a:p>
        </p:txBody>
      </p:sp>
      <p:sp>
        <p:nvSpPr>
          <p:cNvPr id="18" name="Espace réservé du contenu 20">
            <a:extLst>
              <a:ext uri="{FF2B5EF4-FFF2-40B4-BE49-F238E27FC236}">
                <a16:creationId xmlns:a16="http://schemas.microsoft.com/office/drawing/2014/main" id="{E4AC9F1A-D3D1-4079-8A79-97EA16337D19}"/>
              </a:ext>
            </a:extLst>
          </p:cNvPr>
          <p:cNvSpPr>
            <a:spLocks noGrp="1"/>
          </p:cNvSpPr>
          <p:nvPr>
            <p:ph sz="quarter" idx="16" hasCustomPrompt="1"/>
          </p:nvPr>
        </p:nvSpPr>
        <p:spPr>
          <a:xfrm>
            <a:off x="4835531" y="4002532"/>
            <a:ext cx="4895849" cy="768581"/>
          </a:xfrm>
          <a:prstGeom prst="rect">
            <a:avLst/>
          </a:prstGeom>
        </p:spPr>
        <p:txBody>
          <a:bodyPr/>
          <a:lstStyle>
            <a:lvl1pPr marL="0" indent="0">
              <a:buFontTx/>
              <a:buNone/>
              <a:defRPr b="1">
                <a:latin typeface="Corbel" panose="020B0503020204020204" pitchFamily="34" charset="0"/>
              </a:defRPr>
            </a:lvl1pPr>
          </a:lstStyle>
          <a:p>
            <a:pPr lvl="0"/>
            <a:r>
              <a:rPr lang="en-GB" noProof="0"/>
              <a:t>Surname Name</a:t>
            </a:r>
          </a:p>
        </p:txBody>
      </p:sp>
      <p:sp>
        <p:nvSpPr>
          <p:cNvPr id="19" name="Espace réservé du contenu 20">
            <a:extLst>
              <a:ext uri="{FF2B5EF4-FFF2-40B4-BE49-F238E27FC236}">
                <a16:creationId xmlns:a16="http://schemas.microsoft.com/office/drawing/2014/main" id="{CD8B9123-83BB-4A03-A071-88AD33F35975}"/>
              </a:ext>
            </a:extLst>
          </p:cNvPr>
          <p:cNvSpPr>
            <a:spLocks noGrp="1"/>
          </p:cNvSpPr>
          <p:nvPr>
            <p:ph sz="quarter" idx="17" hasCustomPrompt="1"/>
          </p:nvPr>
        </p:nvSpPr>
        <p:spPr>
          <a:xfrm>
            <a:off x="4835531" y="4858440"/>
            <a:ext cx="4895849" cy="768581"/>
          </a:xfrm>
          <a:prstGeom prst="rect">
            <a:avLst/>
          </a:prstGeom>
        </p:spPr>
        <p:txBody>
          <a:bodyPr/>
          <a:lstStyle>
            <a:lvl1pPr marL="0" indent="0">
              <a:buFontTx/>
              <a:buNone/>
              <a:defRPr sz="3733">
                <a:latin typeface="Corbel" panose="020B0503020204020204" pitchFamily="34" charset="0"/>
              </a:defRPr>
            </a:lvl1pPr>
          </a:lstStyle>
          <a:p>
            <a:pPr lvl="0"/>
            <a:r>
              <a:rPr lang="en-GB" noProof="0"/>
              <a:t>Job Title / Company</a:t>
            </a:r>
          </a:p>
        </p:txBody>
      </p:sp>
    </p:spTree>
    <p:extLst>
      <p:ext uri="{BB962C8B-B14F-4D97-AF65-F5344CB8AC3E}">
        <p14:creationId xmlns:p14="http://schemas.microsoft.com/office/powerpoint/2010/main" val="514288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userDrawn="1">
  <p:cSld name="3_Title - logo on top">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66DE4F27-4A96-314B-A8F7-912DD9552865}"/>
              </a:ext>
            </a:extLst>
          </p:cNvPr>
          <p:cNvSpPr>
            <a:spLocks noGrp="1"/>
          </p:cNvSpPr>
          <p:nvPr>
            <p:ph type="title" hasCustomPrompt="1"/>
          </p:nvPr>
        </p:nvSpPr>
        <p:spPr>
          <a:xfrm>
            <a:off x="322288" y="186709"/>
            <a:ext cx="11713301" cy="518707"/>
          </a:xfrm>
          <a:prstGeom prst="rect">
            <a:avLst/>
          </a:prstGeom>
        </p:spPr>
        <p:txBody>
          <a:bodyPr/>
          <a:lstStyle>
            <a:lvl1pPr algn="l">
              <a:lnSpc>
                <a:spcPts val="3733"/>
              </a:lnSpc>
              <a:defRPr sz="3200" b="1" cap="none" baseline="0">
                <a:solidFill>
                  <a:schemeClr val="tx1"/>
                </a:solidFill>
                <a:latin typeface="Corbel" panose="020B0503020204020204" pitchFamily="34" charset="0"/>
              </a:defRPr>
            </a:lvl1pPr>
          </a:lstStyle>
          <a:p>
            <a:r>
              <a:rPr lang="en-GB" noProof="0"/>
              <a:t>PANELIST</a:t>
            </a:r>
          </a:p>
        </p:txBody>
      </p:sp>
      <p:cxnSp>
        <p:nvCxnSpPr>
          <p:cNvPr id="7" name="Connecteur droit 6">
            <a:extLst>
              <a:ext uri="{FF2B5EF4-FFF2-40B4-BE49-F238E27FC236}">
                <a16:creationId xmlns:a16="http://schemas.microsoft.com/office/drawing/2014/main" id="{12C9A85B-09B0-404E-9489-E79ECDAB9073}"/>
              </a:ext>
            </a:extLst>
          </p:cNvPr>
          <p:cNvCxnSpPr>
            <a:cxnSpLocks/>
          </p:cNvCxnSpPr>
          <p:nvPr userDrawn="1"/>
        </p:nvCxnSpPr>
        <p:spPr>
          <a:xfrm>
            <a:off x="322290"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20" name="Rectangle 19">
            <a:extLst>
              <a:ext uri="{FF2B5EF4-FFF2-40B4-BE49-F238E27FC236}">
                <a16:creationId xmlns:a16="http://schemas.microsoft.com/office/drawing/2014/main" id="{60B2D49B-8E34-4BB2-9340-276EC2413C10}"/>
              </a:ext>
            </a:extLst>
          </p:cNvPr>
          <p:cNvSpPr/>
          <p:nvPr userDrawn="1"/>
        </p:nvSpPr>
        <p:spPr>
          <a:xfrm>
            <a:off x="1420336" y="1700808"/>
            <a:ext cx="1152128" cy="1152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EFE"/>
              </a:solidFill>
              <a:latin typeface="Corbel" panose="020B0503020204020204" pitchFamily="34" charset="0"/>
            </a:endParaRPr>
          </a:p>
        </p:txBody>
      </p:sp>
      <p:sp>
        <p:nvSpPr>
          <p:cNvPr id="21" name="Rectangle 20">
            <a:extLst>
              <a:ext uri="{FF2B5EF4-FFF2-40B4-BE49-F238E27FC236}">
                <a16:creationId xmlns:a16="http://schemas.microsoft.com/office/drawing/2014/main" id="{0892852D-2B61-4673-B06B-468E0FA93A7A}"/>
              </a:ext>
            </a:extLst>
          </p:cNvPr>
          <p:cNvSpPr/>
          <p:nvPr userDrawn="1"/>
        </p:nvSpPr>
        <p:spPr>
          <a:xfrm>
            <a:off x="1420336" y="3140968"/>
            <a:ext cx="1152128" cy="1152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EFE"/>
              </a:solidFill>
              <a:latin typeface="Corbel" panose="020B0503020204020204" pitchFamily="34" charset="0"/>
            </a:endParaRPr>
          </a:p>
        </p:txBody>
      </p:sp>
      <p:sp>
        <p:nvSpPr>
          <p:cNvPr id="22" name="Rectangle 21">
            <a:extLst>
              <a:ext uri="{FF2B5EF4-FFF2-40B4-BE49-F238E27FC236}">
                <a16:creationId xmlns:a16="http://schemas.microsoft.com/office/drawing/2014/main" id="{1E8B16D7-8645-4289-891E-096C878056D0}"/>
              </a:ext>
            </a:extLst>
          </p:cNvPr>
          <p:cNvSpPr/>
          <p:nvPr userDrawn="1"/>
        </p:nvSpPr>
        <p:spPr>
          <a:xfrm>
            <a:off x="1420336" y="4677139"/>
            <a:ext cx="1152128" cy="1152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EFE"/>
              </a:solidFill>
              <a:latin typeface="Corbel" panose="020B0503020204020204" pitchFamily="34" charset="0"/>
            </a:endParaRPr>
          </a:p>
        </p:txBody>
      </p:sp>
      <p:sp>
        <p:nvSpPr>
          <p:cNvPr id="23" name="Espace réservé pour une image  4">
            <a:extLst>
              <a:ext uri="{FF2B5EF4-FFF2-40B4-BE49-F238E27FC236}">
                <a16:creationId xmlns:a16="http://schemas.microsoft.com/office/drawing/2014/main" id="{94CFA75A-3E2D-47F0-A402-0A0430C99E35}"/>
              </a:ext>
            </a:extLst>
          </p:cNvPr>
          <p:cNvSpPr>
            <a:spLocks noGrp="1"/>
          </p:cNvSpPr>
          <p:nvPr>
            <p:ph type="pic" sz="quarter" idx="10" hasCustomPrompt="1"/>
          </p:nvPr>
        </p:nvSpPr>
        <p:spPr>
          <a:xfrm>
            <a:off x="1307765" y="1604797"/>
            <a:ext cx="1114776" cy="1114776"/>
          </a:xfrm>
          <a:prstGeom prst="rect">
            <a:avLst/>
          </a:prstGeom>
          <a:solidFill>
            <a:schemeClr val="bg1"/>
          </a:solidFill>
        </p:spPr>
        <p:txBody>
          <a:bodyPr/>
          <a:lstStyle>
            <a:lvl1pPr>
              <a:defRPr sz="1600">
                <a:latin typeface="Corbel" panose="020B0503020204020204" pitchFamily="34" charset="0"/>
              </a:defRPr>
            </a:lvl1pPr>
          </a:lstStyle>
          <a:p>
            <a:r>
              <a:rPr lang="en-GB" noProof="0"/>
              <a:t>Add an image</a:t>
            </a:r>
          </a:p>
        </p:txBody>
      </p:sp>
      <p:sp>
        <p:nvSpPr>
          <p:cNvPr id="24" name="Espace réservé pour une image  4">
            <a:extLst>
              <a:ext uri="{FF2B5EF4-FFF2-40B4-BE49-F238E27FC236}">
                <a16:creationId xmlns:a16="http://schemas.microsoft.com/office/drawing/2014/main" id="{A057A60E-08E4-46BC-B623-05C0A1BA0456}"/>
              </a:ext>
            </a:extLst>
          </p:cNvPr>
          <p:cNvSpPr>
            <a:spLocks noGrp="1"/>
          </p:cNvSpPr>
          <p:nvPr>
            <p:ph type="pic" sz="quarter" idx="11" hasCustomPrompt="1"/>
          </p:nvPr>
        </p:nvSpPr>
        <p:spPr>
          <a:xfrm>
            <a:off x="1295467" y="3059415"/>
            <a:ext cx="1114776" cy="1114776"/>
          </a:xfrm>
          <a:prstGeom prst="rect">
            <a:avLst/>
          </a:prstGeom>
          <a:solidFill>
            <a:schemeClr val="bg1"/>
          </a:solidFill>
        </p:spPr>
        <p:txBody>
          <a:bodyPr/>
          <a:lstStyle>
            <a:lvl1pPr>
              <a:defRPr sz="1600">
                <a:latin typeface="Corbel" panose="020B0503020204020204" pitchFamily="34" charset="0"/>
              </a:defRPr>
            </a:lvl1pPr>
          </a:lstStyle>
          <a:p>
            <a:r>
              <a:rPr lang="en-GB" noProof="0"/>
              <a:t>Add an image</a:t>
            </a:r>
          </a:p>
        </p:txBody>
      </p:sp>
      <p:sp>
        <p:nvSpPr>
          <p:cNvPr id="25" name="Espace réservé pour une image  4">
            <a:extLst>
              <a:ext uri="{FF2B5EF4-FFF2-40B4-BE49-F238E27FC236}">
                <a16:creationId xmlns:a16="http://schemas.microsoft.com/office/drawing/2014/main" id="{AAC248B8-B54C-4505-9C27-35EEB9DF850A}"/>
              </a:ext>
            </a:extLst>
          </p:cNvPr>
          <p:cNvSpPr>
            <a:spLocks noGrp="1"/>
          </p:cNvSpPr>
          <p:nvPr>
            <p:ph type="pic" sz="quarter" idx="12" hasCustomPrompt="1"/>
          </p:nvPr>
        </p:nvSpPr>
        <p:spPr>
          <a:xfrm>
            <a:off x="1307765" y="4547963"/>
            <a:ext cx="1114776" cy="1114776"/>
          </a:xfrm>
          <a:prstGeom prst="rect">
            <a:avLst/>
          </a:prstGeom>
          <a:solidFill>
            <a:schemeClr val="bg1"/>
          </a:solidFill>
        </p:spPr>
        <p:txBody>
          <a:bodyPr/>
          <a:lstStyle>
            <a:lvl1pPr>
              <a:defRPr sz="1600">
                <a:latin typeface="Corbel" panose="020B0503020204020204" pitchFamily="34" charset="0"/>
              </a:defRPr>
            </a:lvl1pPr>
          </a:lstStyle>
          <a:p>
            <a:r>
              <a:rPr lang="en-GB" noProof="0"/>
              <a:t>Add an image</a:t>
            </a:r>
          </a:p>
        </p:txBody>
      </p:sp>
      <p:sp>
        <p:nvSpPr>
          <p:cNvPr id="26" name="Espace réservé du contenu 20">
            <a:extLst>
              <a:ext uri="{FF2B5EF4-FFF2-40B4-BE49-F238E27FC236}">
                <a16:creationId xmlns:a16="http://schemas.microsoft.com/office/drawing/2014/main" id="{834750F6-00CF-4399-AB56-11D2FC2F308C}"/>
              </a:ext>
            </a:extLst>
          </p:cNvPr>
          <p:cNvSpPr>
            <a:spLocks noGrp="1"/>
          </p:cNvSpPr>
          <p:nvPr>
            <p:ph sz="quarter" idx="20" hasCustomPrompt="1"/>
          </p:nvPr>
        </p:nvSpPr>
        <p:spPr>
          <a:xfrm>
            <a:off x="2918498" y="1579588"/>
            <a:ext cx="4895849" cy="545433"/>
          </a:xfrm>
          <a:prstGeom prst="rect">
            <a:avLst/>
          </a:prstGeom>
        </p:spPr>
        <p:txBody>
          <a:bodyPr/>
          <a:lstStyle>
            <a:lvl1pPr marL="0" indent="0">
              <a:buFontTx/>
              <a:buNone/>
              <a:defRPr sz="3200" b="1">
                <a:latin typeface="Corbel" panose="020B0503020204020204" pitchFamily="34" charset="0"/>
              </a:defRPr>
            </a:lvl1pPr>
          </a:lstStyle>
          <a:p>
            <a:pPr lvl="0"/>
            <a:r>
              <a:rPr lang="en-GB" noProof="0"/>
              <a:t>Surname Name</a:t>
            </a:r>
          </a:p>
        </p:txBody>
      </p:sp>
      <p:sp>
        <p:nvSpPr>
          <p:cNvPr id="27" name="Espace réservé du contenu 20">
            <a:extLst>
              <a:ext uri="{FF2B5EF4-FFF2-40B4-BE49-F238E27FC236}">
                <a16:creationId xmlns:a16="http://schemas.microsoft.com/office/drawing/2014/main" id="{0A3D9C70-8CF2-4BEF-9B3F-31CB5E9A4B27}"/>
              </a:ext>
            </a:extLst>
          </p:cNvPr>
          <p:cNvSpPr>
            <a:spLocks noGrp="1"/>
          </p:cNvSpPr>
          <p:nvPr>
            <p:ph sz="quarter" idx="21" hasCustomPrompt="1"/>
          </p:nvPr>
        </p:nvSpPr>
        <p:spPr>
          <a:xfrm>
            <a:off x="2918498" y="2170141"/>
            <a:ext cx="4895849" cy="586787"/>
          </a:xfrm>
          <a:prstGeom prst="rect">
            <a:avLst/>
          </a:prstGeom>
        </p:spPr>
        <p:txBody>
          <a:bodyPr/>
          <a:lstStyle>
            <a:lvl1pPr marL="0" indent="0">
              <a:buFontTx/>
              <a:buNone/>
              <a:defRPr sz="2667">
                <a:latin typeface="Corbel" panose="020B0503020204020204" pitchFamily="34" charset="0"/>
              </a:defRPr>
            </a:lvl1pPr>
          </a:lstStyle>
          <a:p>
            <a:pPr lvl="0"/>
            <a:r>
              <a:rPr lang="en-GB" noProof="0"/>
              <a:t>Job Title / Company</a:t>
            </a:r>
          </a:p>
        </p:txBody>
      </p:sp>
      <p:sp>
        <p:nvSpPr>
          <p:cNvPr id="28" name="Espace réservé du contenu 20">
            <a:extLst>
              <a:ext uri="{FF2B5EF4-FFF2-40B4-BE49-F238E27FC236}">
                <a16:creationId xmlns:a16="http://schemas.microsoft.com/office/drawing/2014/main" id="{D869D256-2EEA-4984-90BA-A2E93106BE9A}"/>
              </a:ext>
            </a:extLst>
          </p:cNvPr>
          <p:cNvSpPr>
            <a:spLocks noGrp="1"/>
          </p:cNvSpPr>
          <p:nvPr>
            <p:ph sz="quarter" idx="22" hasCustomPrompt="1"/>
          </p:nvPr>
        </p:nvSpPr>
        <p:spPr>
          <a:xfrm>
            <a:off x="2918498" y="3119837"/>
            <a:ext cx="4895849" cy="545433"/>
          </a:xfrm>
          <a:prstGeom prst="rect">
            <a:avLst/>
          </a:prstGeom>
        </p:spPr>
        <p:txBody>
          <a:bodyPr/>
          <a:lstStyle>
            <a:lvl1pPr marL="0" indent="0">
              <a:buFontTx/>
              <a:buNone/>
              <a:defRPr sz="3200" b="1">
                <a:latin typeface="Corbel" panose="020B0503020204020204" pitchFamily="34" charset="0"/>
              </a:defRPr>
            </a:lvl1pPr>
          </a:lstStyle>
          <a:p>
            <a:pPr lvl="0"/>
            <a:r>
              <a:rPr lang="en-GB" noProof="0"/>
              <a:t>Surname Name</a:t>
            </a:r>
          </a:p>
        </p:txBody>
      </p:sp>
      <p:sp>
        <p:nvSpPr>
          <p:cNvPr id="29" name="Espace réservé du contenu 20">
            <a:extLst>
              <a:ext uri="{FF2B5EF4-FFF2-40B4-BE49-F238E27FC236}">
                <a16:creationId xmlns:a16="http://schemas.microsoft.com/office/drawing/2014/main" id="{99973C36-5D6F-4C59-972C-EE1F784CC43F}"/>
              </a:ext>
            </a:extLst>
          </p:cNvPr>
          <p:cNvSpPr>
            <a:spLocks noGrp="1"/>
          </p:cNvSpPr>
          <p:nvPr>
            <p:ph sz="quarter" idx="23" hasCustomPrompt="1"/>
          </p:nvPr>
        </p:nvSpPr>
        <p:spPr>
          <a:xfrm>
            <a:off x="2918498" y="3710389"/>
            <a:ext cx="4895849" cy="586787"/>
          </a:xfrm>
          <a:prstGeom prst="rect">
            <a:avLst/>
          </a:prstGeom>
        </p:spPr>
        <p:txBody>
          <a:bodyPr/>
          <a:lstStyle>
            <a:lvl1pPr marL="0" indent="0">
              <a:buFontTx/>
              <a:buNone/>
              <a:defRPr sz="2667">
                <a:latin typeface="Corbel" panose="020B0503020204020204" pitchFamily="34" charset="0"/>
              </a:defRPr>
            </a:lvl1pPr>
          </a:lstStyle>
          <a:p>
            <a:pPr lvl="0"/>
            <a:r>
              <a:rPr lang="en-GB" noProof="0"/>
              <a:t>Job Title / Company</a:t>
            </a:r>
          </a:p>
        </p:txBody>
      </p:sp>
      <p:sp>
        <p:nvSpPr>
          <p:cNvPr id="30" name="Espace réservé du contenu 20">
            <a:extLst>
              <a:ext uri="{FF2B5EF4-FFF2-40B4-BE49-F238E27FC236}">
                <a16:creationId xmlns:a16="http://schemas.microsoft.com/office/drawing/2014/main" id="{F76FD312-4998-4A00-8F4A-8032D384893A}"/>
              </a:ext>
            </a:extLst>
          </p:cNvPr>
          <p:cNvSpPr>
            <a:spLocks noGrp="1"/>
          </p:cNvSpPr>
          <p:nvPr>
            <p:ph sz="quarter" idx="24" hasCustomPrompt="1"/>
          </p:nvPr>
        </p:nvSpPr>
        <p:spPr>
          <a:xfrm>
            <a:off x="2918498" y="4660086"/>
            <a:ext cx="4895849" cy="545433"/>
          </a:xfrm>
          <a:prstGeom prst="rect">
            <a:avLst/>
          </a:prstGeom>
        </p:spPr>
        <p:txBody>
          <a:bodyPr/>
          <a:lstStyle>
            <a:lvl1pPr marL="0" indent="0">
              <a:buFontTx/>
              <a:buNone/>
              <a:defRPr sz="3200" b="1">
                <a:latin typeface="Corbel" panose="020B0503020204020204" pitchFamily="34" charset="0"/>
              </a:defRPr>
            </a:lvl1pPr>
          </a:lstStyle>
          <a:p>
            <a:pPr lvl="0"/>
            <a:r>
              <a:rPr lang="en-GB" noProof="0"/>
              <a:t>Surname Name</a:t>
            </a:r>
          </a:p>
        </p:txBody>
      </p:sp>
      <p:sp>
        <p:nvSpPr>
          <p:cNvPr id="31" name="Espace réservé du contenu 20">
            <a:extLst>
              <a:ext uri="{FF2B5EF4-FFF2-40B4-BE49-F238E27FC236}">
                <a16:creationId xmlns:a16="http://schemas.microsoft.com/office/drawing/2014/main" id="{9B6571C8-E05A-4380-914A-A6A9890B25EC}"/>
              </a:ext>
            </a:extLst>
          </p:cNvPr>
          <p:cNvSpPr>
            <a:spLocks noGrp="1"/>
          </p:cNvSpPr>
          <p:nvPr>
            <p:ph sz="quarter" idx="25" hasCustomPrompt="1"/>
          </p:nvPr>
        </p:nvSpPr>
        <p:spPr>
          <a:xfrm>
            <a:off x="2918498" y="5250637"/>
            <a:ext cx="4895849" cy="586787"/>
          </a:xfrm>
          <a:prstGeom prst="rect">
            <a:avLst/>
          </a:prstGeom>
        </p:spPr>
        <p:txBody>
          <a:bodyPr/>
          <a:lstStyle>
            <a:lvl1pPr marL="0" indent="0">
              <a:buFontTx/>
              <a:buNone/>
              <a:defRPr sz="2667">
                <a:latin typeface="Corbel" panose="020B0503020204020204" pitchFamily="34" charset="0"/>
              </a:defRPr>
            </a:lvl1pPr>
          </a:lstStyle>
          <a:p>
            <a:pPr lvl="0"/>
            <a:r>
              <a:rPr lang="en-GB" noProof="0"/>
              <a:t>Job Title / Company</a:t>
            </a:r>
          </a:p>
        </p:txBody>
      </p:sp>
    </p:spTree>
    <p:extLst>
      <p:ext uri="{BB962C8B-B14F-4D97-AF65-F5344CB8AC3E}">
        <p14:creationId xmlns:p14="http://schemas.microsoft.com/office/powerpoint/2010/main" val="3350267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4_Title - logo on top">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66DE4F27-4A96-314B-A8F7-912DD9552865}"/>
              </a:ext>
            </a:extLst>
          </p:cNvPr>
          <p:cNvSpPr>
            <a:spLocks noGrp="1"/>
          </p:cNvSpPr>
          <p:nvPr>
            <p:ph type="title" hasCustomPrompt="1"/>
          </p:nvPr>
        </p:nvSpPr>
        <p:spPr>
          <a:xfrm>
            <a:off x="322288" y="186709"/>
            <a:ext cx="11713301" cy="518707"/>
          </a:xfrm>
          <a:prstGeom prst="rect">
            <a:avLst/>
          </a:prstGeom>
        </p:spPr>
        <p:txBody>
          <a:bodyPr/>
          <a:lstStyle>
            <a:lvl1pPr algn="l">
              <a:lnSpc>
                <a:spcPts val="3733"/>
              </a:lnSpc>
              <a:defRPr sz="3200" b="1" cap="none" baseline="0">
                <a:solidFill>
                  <a:schemeClr val="tx1"/>
                </a:solidFill>
                <a:latin typeface="Corbel" panose="020B0503020204020204" pitchFamily="34" charset="0"/>
              </a:defRPr>
            </a:lvl1pPr>
          </a:lstStyle>
          <a:p>
            <a:r>
              <a:rPr lang="en-GB" noProof="0"/>
              <a:t>PANELIST</a:t>
            </a:r>
          </a:p>
        </p:txBody>
      </p:sp>
      <p:cxnSp>
        <p:nvCxnSpPr>
          <p:cNvPr id="7" name="Connecteur droit 6">
            <a:extLst>
              <a:ext uri="{FF2B5EF4-FFF2-40B4-BE49-F238E27FC236}">
                <a16:creationId xmlns:a16="http://schemas.microsoft.com/office/drawing/2014/main" id="{12C9A85B-09B0-404E-9489-E79ECDAB9073}"/>
              </a:ext>
            </a:extLst>
          </p:cNvPr>
          <p:cNvCxnSpPr>
            <a:cxnSpLocks/>
          </p:cNvCxnSpPr>
          <p:nvPr userDrawn="1"/>
        </p:nvCxnSpPr>
        <p:spPr>
          <a:xfrm>
            <a:off x="322290"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7" name="Rectangle 16">
            <a:extLst>
              <a:ext uri="{FF2B5EF4-FFF2-40B4-BE49-F238E27FC236}">
                <a16:creationId xmlns:a16="http://schemas.microsoft.com/office/drawing/2014/main" id="{C27F432A-B02F-456E-96B6-DB87055C63EE}"/>
              </a:ext>
            </a:extLst>
          </p:cNvPr>
          <p:cNvSpPr/>
          <p:nvPr userDrawn="1"/>
        </p:nvSpPr>
        <p:spPr>
          <a:xfrm>
            <a:off x="460229" y="2180861"/>
            <a:ext cx="1152128" cy="1152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EFE"/>
              </a:solidFill>
              <a:latin typeface="Corbel" panose="020B0503020204020204" pitchFamily="34" charset="0"/>
            </a:endParaRPr>
          </a:p>
        </p:txBody>
      </p:sp>
      <p:sp>
        <p:nvSpPr>
          <p:cNvPr id="18" name="Rectangle 17">
            <a:extLst>
              <a:ext uri="{FF2B5EF4-FFF2-40B4-BE49-F238E27FC236}">
                <a16:creationId xmlns:a16="http://schemas.microsoft.com/office/drawing/2014/main" id="{AFEB39D4-FE51-4ECD-96E5-846D47D6A4C5}"/>
              </a:ext>
            </a:extLst>
          </p:cNvPr>
          <p:cNvSpPr/>
          <p:nvPr userDrawn="1"/>
        </p:nvSpPr>
        <p:spPr>
          <a:xfrm>
            <a:off x="460229" y="3621021"/>
            <a:ext cx="1152128" cy="1152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EFE"/>
              </a:solidFill>
              <a:latin typeface="Corbel" panose="020B0503020204020204" pitchFamily="34" charset="0"/>
            </a:endParaRPr>
          </a:p>
        </p:txBody>
      </p:sp>
      <p:sp>
        <p:nvSpPr>
          <p:cNvPr id="19" name="Espace réservé pour une image  4">
            <a:extLst>
              <a:ext uri="{FF2B5EF4-FFF2-40B4-BE49-F238E27FC236}">
                <a16:creationId xmlns:a16="http://schemas.microsoft.com/office/drawing/2014/main" id="{57965533-B80B-4776-9D6F-3DFEBA43B149}"/>
              </a:ext>
            </a:extLst>
          </p:cNvPr>
          <p:cNvSpPr>
            <a:spLocks noGrp="1"/>
          </p:cNvSpPr>
          <p:nvPr>
            <p:ph type="pic" sz="quarter" idx="10" hasCustomPrompt="1"/>
          </p:nvPr>
        </p:nvSpPr>
        <p:spPr>
          <a:xfrm>
            <a:off x="347659" y="2084851"/>
            <a:ext cx="1114776" cy="1114776"/>
          </a:xfrm>
          <a:prstGeom prst="rect">
            <a:avLst/>
          </a:prstGeom>
          <a:solidFill>
            <a:schemeClr val="bg1"/>
          </a:solidFill>
        </p:spPr>
        <p:txBody>
          <a:bodyPr/>
          <a:lstStyle>
            <a:lvl1pPr>
              <a:defRPr sz="1600">
                <a:latin typeface="Corbel" panose="020B0503020204020204" pitchFamily="34" charset="0"/>
              </a:defRPr>
            </a:lvl1pPr>
          </a:lstStyle>
          <a:p>
            <a:r>
              <a:rPr lang="en-GB" noProof="0"/>
              <a:t>Add an image</a:t>
            </a:r>
          </a:p>
        </p:txBody>
      </p:sp>
      <p:sp>
        <p:nvSpPr>
          <p:cNvPr id="32" name="Espace réservé pour une image  4">
            <a:extLst>
              <a:ext uri="{FF2B5EF4-FFF2-40B4-BE49-F238E27FC236}">
                <a16:creationId xmlns:a16="http://schemas.microsoft.com/office/drawing/2014/main" id="{26181067-D9E1-4FBE-8828-21F0CD0F6D1F}"/>
              </a:ext>
            </a:extLst>
          </p:cNvPr>
          <p:cNvSpPr>
            <a:spLocks noGrp="1"/>
          </p:cNvSpPr>
          <p:nvPr>
            <p:ph type="pic" sz="quarter" idx="11" hasCustomPrompt="1"/>
          </p:nvPr>
        </p:nvSpPr>
        <p:spPr>
          <a:xfrm>
            <a:off x="335360" y="3539468"/>
            <a:ext cx="1114776" cy="1114776"/>
          </a:xfrm>
          <a:prstGeom prst="rect">
            <a:avLst/>
          </a:prstGeom>
          <a:solidFill>
            <a:schemeClr val="bg1"/>
          </a:solidFill>
        </p:spPr>
        <p:txBody>
          <a:bodyPr/>
          <a:lstStyle>
            <a:lvl1pPr>
              <a:defRPr sz="1600">
                <a:latin typeface="Corbel" panose="020B0503020204020204" pitchFamily="34" charset="0"/>
              </a:defRPr>
            </a:lvl1pPr>
          </a:lstStyle>
          <a:p>
            <a:r>
              <a:rPr lang="en-GB" noProof="0"/>
              <a:t>Add an image</a:t>
            </a:r>
          </a:p>
        </p:txBody>
      </p:sp>
      <p:sp>
        <p:nvSpPr>
          <p:cNvPr id="33" name="Espace réservé du contenu 20">
            <a:extLst>
              <a:ext uri="{FF2B5EF4-FFF2-40B4-BE49-F238E27FC236}">
                <a16:creationId xmlns:a16="http://schemas.microsoft.com/office/drawing/2014/main" id="{A896A1F0-F06B-4875-A8F9-4240C948465E}"/>
              </a:ext>
            </a:extLst>
          </p:cNvPr>
          <p:cNvSpPr>
            <a:spLocks noGrp="1"/>
          </p:cNvSpPr>
          <p:nvPr>
            <p:ph sz="quarter" idx="20" hasCustomPrompt="1"/>
          </p:nvPr>
        </p:nvSpPr>
        <p:spPr>
          <a:xfrm>
            <a:off x="1958392" y="2155652"/>
            <a:ext cx="4041601" cy="545433"/>
          </a:xfrm>
          <a:prstGeom prst="rect">
            <a:avLst/>
          </a:prstGeom>
        </p:spPr>
        <p:txBody>
          <a:bodyPr/>
          <a:lstStyle>
            <a:lvl1pPr marL="0" indent="0">
              <a:buFontTx/>
              <a:buNone/>
              <a:defRPr sz="2400" b="1">
                <a:latin typeface="Corbel" panose="020B0503020204020204" pitchFamily="34" charset="0"/>
              </a:defRPr>
            </a:lvl1pPr>
          </a:lstStyle>
          <a:p>
            <a:pPr lvl="0"/>
            <a:r>
              <a:rPr lang="en-GB" noProof="0"/>
              <a:t>Surname Name</a:t>
            </a:r>
          </a:p>
        </p:txBody>
      </p:sp>
      <p:sp>
        <p:nvSpPr>
          <p:cNvPr id="34" name="Espace réservé du contenu 20">
            <a:extLst>
              <a:ext uri="{FF2B5EF4-FFF2-40B4-BE49-F238E27FC236}">
                <a16:creationId xmlns:a16="http://schemas.microsoft.com/office/drawing/2014/main" id="{96A102BC-F547-45AD-81C9-99B3DD35C9BC}"/>
              </a:ext>
            </a:extLst>
          </p:cNvPr>
          <p:cNvSpPr>
            <a:spLocks noGrp="1"/>
          </p:cNvSpPr>
          <p:nvPr>
            <p:ph sz="quarter" idx="21" hasCustomPrompt="1"/>
          </p:nvPr>
        </p:nvSpPr>
        <p:spPr>
          <a:xfrm>
            <a:off x="1958392" y="2746205"/>
            <a:ext cx="4041601" cy="586787"/>
          </a:xfrm>
          <a:prstGeom prst="rect">
            <a:avLst/>
          </a:prstGeom>
        </p:spPr>
        <p:txBody>
          <a:bodyPr/>
          <a:lstStyle>
            <a:lvl1pPr marL="0" indent="0">
              <a:buFontTx/>
              <a:buNone/>
              <a:defRPr sz="2133">
                <a:latin typeface="Corbel" panose="020B0503020204020204" pitchFamily="34" charset="0"/>
              </a:defRPr>
            </a:lvl1pPr>
          </a:lstStyle>
          <a:p>
            <a:pPr lvl="0"/>
            <a:r>
              <a:rPr lang="en-GB" noProof="0"/>
              <a:t>Job Title / Company</a:t>
            </a:r>
          </a:p>
        </p:txBody>
      </p:sp>
      <p:sp>
        <p:nvSpPr>
          <p:cNvPr id="35" name="Espace réservé du contenu 20">
            <a:extLst>
              <a:ext uri="{FF2B5EF4-FFF2-40B4-BE49-F238E27FC236}">
                <a16:creationId xmlns:a16="http://schemas.microsoft.com/office/drawing/2014/main" id="{21C25C39-9676-4BFA-A9FB-874467D47DE1}"/>
              </a:ext>
            </a:extLst>
          </p:cNvPr>
          <p:cNvSpPr>
            <a:spLocks noGrp="1"/>
          </p:cNvSpPr>
          <p:nvPr>
            <p:ph sz="quarter" idx="22" hasCustomPrompt="1"/>
          </p:nvPr>
        </p:nvSpPr>
        <p:spPr>
          <a:xfrm>
            <a:off x="1958392" y="3599890"/>
            <a:ext cx="4041601" cy="545433"/>
          </a:xfrm>
          <a:prstGeom prst="rect">
            <a:avLst/>
          </a:prstGeom>
        </p:spPr>
        <p:txBody>
          <a:bodyPr/>
          <a:lstStyle>
            <a:lvl1pPr marL="0" indent="0">
              <a:buFontTx/>
              <a:buNone/>
              <a:defRPr sz="2400" b="1">
                <a:latin typeface="Corbel" panose="020B0503020204020204" pitchFamily="34" charset="0"/>
              </a:defRPr>
            </a:lvl1pPr>
          </a:lstStyle>
          <a:p>
            <a:pPr lvl="0"/>
            <a:r>
              <a:rPr lang="en-GB" noProof="0"/>
              <a:t>Surname Name</a:t>
            </a:r>
          </a:p>
        </p:txBody>
      </p:sp>
      <p:sp>
        <p:nvSpPr>
          <p:cNvPr id="36" name="Espace réservé du contenu 20">
            <a:extLst>
              <a:ext uri="{FF2B5EF4-FFF2-40B4-BE49-F238E27FC236}">
                <a16:creationId xmlns:a16="http://schemas.microsoft.com/office/drawing/2014/main" id="{B768C4E5-B735-4E9B-BD92-D0582B4426FF}"/>
              </a:ext>
            </a:extLst>
          </p:cNvPr>
          <p:cNvSpPr>
            <a:spLocks noGrp="1"/>
          </p:cNvSpPr>
          <p:nvPr>
            <p:ph sz="quarter" idx="23" hasCustomPrompt="1"/>
          </p:nvPr>
        </p:nvSpPr>
        <p:spPr>
          <a:xfrm>
            <a:off x="1958392" y="4190441"/>
            <a:ext cx="4041601" cy="586787"/>
          </a:xfrm>
          <a:prstGeom prst="rect">
            <a:avLst/>
          </a:prstGeom>
        </p:spPr>
        <p:txBody>
          <a:bodyPr/>
          <a:lstStyle>
            <a:lvl1pPr marL="0" indent="0">
              <a:buFontTx/>
              <a:buNone/>
              <a:defRPr sz="2133">
                <a:latin typeface="Corbel" panose="020B0503020204020204" pitchFamily="34" charset="0"/>
              </a:defRPr>
            </a:lvl1pPr>
          </a:lstStyle>
          <a:p>
            <a:pPr lvl="0"/>
            <a:r>
              <a:rPr lang="en-GB" noProof="0"/>
              <a:t>Job Title / Company</a:t>
            </a:r>
          </a:p>
        </p:txBody>
      </p:sp>
      <p:sp>
        <p:nvSpPr>
          <p:cNvPr id="37" name="Rectangle 36">
            <a:extLst>
              <a:ext uri="{FF2B5EF4-FFF2-40B4-BE49-F238E27FC236}">
                <a16:creationId xmlns:a16="http://schemas.microsoft.com/office/drawing/2014/main" id="{61D854E5-B1B6-4D15-A8C7-6EFEB52EDC19}"/>
              </a:ext>
            </a:extLst>
          </p:cNvPr>
          <p:cNvSpPr/>
          <p:nvPr userDrawn="1"/>
        </p:nvSpPr>
        <p:spPr>
          <a:xfrm>
            <a:off x="6326033" y="2206075"/>
            <a:ext cx="1152128" cy="1152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EFE"/>
              </a:solidFill>
              <a:latin typeface="Corbel" panose="020B0503020204020204" pitchFamily="34" charset="0"/>
            </a:endParaRPr>
          </a:p>
        </p:txBody>
      </p:sp>
      <p:sp>
        <p:nvSpPr>
          <p:cNvPr id="38" name="Rectangle 37">
            <a:extLst>
              <a:ext uri="{FF2B5EF4-FFF2-40B4-BE49-F238E27FC236}">
                <a16:creationId xmlns:a16="http://schemas.microsoft.com/office/drawing/2014/main" id="{0F2FB22B-5F51-45E6-AB31-56FB19F13217}"/>
              </a:ext>
            </a:extLst>
          </p:cNvPr>
          <p:cNvSpPr/>
          <p:nvPr userDrawn="1"/>
        </p:nvSpPr>
        <p:spPr>
          <a:xfrm>
            <a:off x="6326033" y="3646235"/>
            <a:ext cx="1152128" cy="1152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EFE"/>
              </a:solidFill>
              <a:latin typeface="Corbel" panose="020B0503020204020204" pitchFamily="34" charset="0"/>
            </a:endParaRPr>
          </a:p>
        </p:txBody>
      </p:sp>
      <p:sp>
        <p:nvSpPr>
          <p:cNvPr id="39" name="Espace réservé pour une image  4">
            <a:extLst>
              <a:ext uri="{FF2B5EF4-FFF2-40B4-BE49-F238E27FC236}">
                <a16:creationId xmlns:a16="http://schemas.microsoft.com/office/drawing/2014/main" id="{38365E41-D9B0-48A4-9115-3FEA3F2C42B7}"/>
              </a:ext>
            </a:extLst>
          </p:cNvPr>
          <p:cNvSpPr>
            <a:spLocks noGrp="1"/>
          </p:cNvSpPr>
          <p:nvPr>
            <p:ph type="pic" sz="quarter" idx="24" hasCustomPrompt="1"/>
          </p:nvPr>
        </p:nvSpPr>
        <p:spPr>
          <a:xfrm>
            <a:off x="6213463" y="2110064"/>
            <a:ext cx="1114776" cy="1114776"/>
          </a:xfrm>
          <a:prstGeom prst="rect">
            <a:avLst/>
          </a:prstGeom>
          <a:solidFill>
            <a:schemeClr val="bg1"/>
          </a:solidFill>
        </p:spPr>
        <p:txBody>
          <a:bodyPr/>
          <a:lstStyle>
            <a:lvl1pPr>
              <a:defRPr sz="1600">
                <a:latin typeface="Corbel" panose="020B0503020204020204" pitchFamily="34" charset="0"/>
              </a:defRPr>
            </a:lvl1pPr>
          </a:lstStyle>
          <a:p>
            <a:r>
              <a:rPr lang="en-GB" noProof="0"/>
              <a:t>Add an image</a:t>
            </a:r>
          </a:p>
        </p:txBody>
      </p:sp>
      <p:sp>
        <p:nvSpPr>
          <p:cNvPr id="40" name="Espace réservé pour une image  4">
            <a:extLst>
              <a:ext uri="{FF2B5EF4-FFF2-40B4-BE49-F238E27FC236}">
                <a16:creationId xmlns:a16="http://schemas.microsoft.com/office/drawing/2014/main" id="{09FD4CA5-9D63-440F-B6A0-31A03B6696E9}"/>
              </a:ext>
            </a:extLst>
          </p:cNvPr>
          <p:cNvSpPr>
            <a:spLocks noGrp="1"/>
          </p:cNvSpPr>
          <p:nvPr>
            <p:ph type="pic" sz="quarter" idx="25" hasCustomPrompt="1"/>
          </p:nvPr>
        </p:nvSpPr>
        <p:spPr>
          <a:xfrm>
            <a:off x="6201164" y="3564681"/>
            <a:ext cx="1114776" cy="1114776"/>
          </a:xfrm>
          <a:prstGeom prst="rect">
            <a:avLst/>
          </a:prstGeom>
          <a:solidFill>
            <a:schemeClr val="bg1"/>
          </a:solidFill>
        </p:spPr>
        <p:txBody>
          <a:bodyPr/>
          <a:lstStyle>
            <a:lvl1pPr>
              <a:defRPr sz="1600">
                <a:latin typeface="Corbel" panose="020B0503020204020204" pitchFamily="34" charset="0"/>
              </a:defRPr>
            </a:lvl1pPr>
          </a:lstStyle>
          <a:p>
            <a:r>
              <a:rPr lang="en-GB" noProof="0"/>
              <a:t>Add an image	</a:t>
            </a:r>
          </a:p>
        </p:txBody>
      </p:sp>
      <p:sp>
        <p:nvSpPr>
          <p:cNvPr id="41" name="Espace réservé du contenu 20">
            <a:extLst>
              <a:ext uri="{FF2B5EF4-FFF2-40B4-BE49-F238E27FC236}">
                <a16:creationId xmlns:a16="http://schemas.microsoft.com/office/drawing/2014/main" id="{33860130-5872-4377-9CB2-88EA7BC608E7}"/>
              </a:ext>
            </a:extLst>
          </p:cNvPr>
          <p:cNvSpPr>
            <a:spLocks noGrp="1"/>
          </p:cNvSpPr>
          <p:nvPr>
            <p:ph sz="quarter" idx="26" hasCustomPrompt="1"/>
          </p:nvPr>
        </p:nvSpPr>
        <p:spPr>
          <a:xfrm>
            <a:off x="7824196" y="2180865"/>
            <a:ext cx="4041601" cy="545433"/>
          </a:xfrm>
          <a:prstGeom prst="rect">
            <a:avLst/>
          </a:prstGeom>
        </p:spPr>
        <p:txBody>
          <a:bodyPr/>
          <a:lstStyle>
            <a:lvl1pPr marL="0" indent="0">
              <a:buFontTx/>
              <a:buNone/>
              <a:defRPr sz="2400" b="1">
                <a:latin typeface="Corbel" panose="020B0503020204020204" pitchFamily="34" charset="0"/>
              </a:defRPr>
            </a:lvl1pPr>
          </a:lstStyle>
          <a:p>
            <a:pPr lvl="0"/>
            <a:r>
              <a:rPr lang="en-GB" noProof="0"/>
              <a:t>Surname Name</a:t>
            </a:r>
          </a:p>
        </p:txBody>
      </p:sp>
      <p:sp>
        <p:nvSpPr>
          <p:cNvPr id="42" name="Espace réservé du contenu 20">
            <a:extLst>
              <a:ext uri="{FF2B5EF4-FFF2-40B4-BE49-F238E27FC236}">
                <a16:creationId xmlns:a16="http://schemas.microsoft.com/office/drawing/2014/main" id="{DC7752D7-9629-428B-821A-D36084924B45}"/>
              </a:ext>
            </a:extLst>
          </p:cNvPr>
          <p:cNvSpPr>
            <a:spLocks noGrp="1"/>
          </p:cNvSpPr>
          <p:nvPr>
            <p:ph sz="quarter" idx="27" hasCustomPrompt="1"/>
          </p:nvPr>
        </p:nvSpPr>
        <p:spPr>
          <a:xfrm>
            <a:off x="7824196" y="2771417"/>
            <a:ext cx="4041601" cy="586787"/>
          </a:xfrm>
          <a:prstGeom prst="rect">
            <a:avLst/>
          </a:prstGeom>
        </p:spPr>
        <p:txBody>
          <a:bodyPr/>
          <a:lstStyle>
            <a:lvl1pPr marL="0" indent="0">
              <a:buFontTx/>
              <a:buNone/>
              <a:defRPr sz="2133">
                <a:latin typeface="Corbel" panose="020B0503020204020204" pitchFamily="34" charset="0"/>
              </a:defRPr>
            </a:lvl1pPr>
          </a:lstStyle>
          <a:p>
            <a:pPr lvl="0"/>
            <a:r>
              <a:rPr lang="en-GB" noProof="0"/>
              <a:t>Job Title / Company</a:t>
            </a:r>
          </a:p>
        </p:txBody>
      </p:sp>
      <p:sp>
        <p:nvSpPr>
          <p:cNvPr id="43" name="Espace réservé du contenu 20">
            <a:extLst>
              <a:ext uri="{FF2B5EF4-FFF2-40B4-BE49-F238E27FC236}">
                <a16:creationId xmlns:a16="http://schemas.microsoft.com/office/drawing/2014/main" id="{C313ACD1-4023-4190-84CC-D3458EEC27DD}"/>
              </a:ext>
            </a:extLst>
          </p:cNvPr>
          <p:cNvSpPr>
            <a:spLocks noGrp="1"/>
          </p:cNvSpPr>
          <p:nvPr>
            <p:ph sz="quarter" idx="28" hasCustomPrompt="1"/>
          </p:nvPr>
        </p:nvSpPr>
        <p:spPr>
          <a:xfrm>
            <a:off x="7824196" y="3625104"/>
            <a:ext cx="4041601" cy="545433"/>
          </a:xfrm>
          <a:prstGeom prst="rect">
            <a:avLst/>
          </a:prstGeom>
        </p:spPr>
        <p:txBody>
          <a:bodyPr/>
          <a:lstStyle>
            <a:lvl1pPr marL="0" indent="0">
              <a:buFontTx/>
              <a:buNone/>
              <a:defRPr sz="2400" b="1">
                <a:latin typeface="Corbel" panose="020B0503020204020204" pitchFamily="34" charset="0"/>
              </a:defRPr>
            </a:lvl1pPr>
          </a:lstStyle>
          <a:p>
            <a:pPr lvl="0"/>
            <a:r>
              <a:rPr lang="en-GB" noProof="0"/>
              <a:t>Surname Name</a:t>
            </a:r>
          </a:p>
        </p:txBody>
      </p:sp>
      <p:sp>
        <p:nvSpPr>
          <p:cNvPr id="44" name="Espace réservé du contenu 20">
            <a:extLst>
              <a:ext uri="{FF2B5EF4-FFF2-40B4-BE49-F238E27FC236}">
                <a16:creationId xmlns:a16="http://schemas.microsoft.com/office/drawing/2014/main" id="{44780DB5-DFEB-43DD-B159-61C4254DFB36}"/>
              </a:ext>
            </a:extLst>
          </p:cNvPr>
          <p:cNvSpPr>
            <a:spLocks noGrp="1"/>
          </p:cNvSpPr>
          <p:nvPr>
            <p:ph sz="quarter" idx="29" hasCustomPrompt="1"/>
          </p:nvPr>
        </p:nvSpPr>
        <p:spPr>
          <a:xfrm>
            <a:off x="7824196" y="4215657"/>
            <a:ext cx="4041601" cy="586787"/>
          </a:xfrm>
          <a:prstGeom prst="rect">
            <a:avLst/>
          </a:prstGeom>
        </p:spPr>
        <p:txBody>
          <a:bodyPr/>
          <a:lstStyle>
            <a:lvl1pPr marL="0" indent="0">
              <a:buFontTx/>
              <a:buNone/>
              <a:defRPr sz="2133">
                <a:latin typeface="Corbel" panose="020B0503020204020204" pitchFamily="34" charset="0"/>
              </a:defRPr>
            </a:lvl1pPr>
          </a:lstStyle>
          <a:p>
            <a:pPr lvl="0"/>
            <a:r>
              <a:rPr lang="en-GB" noProof="0"/>
              <a:t>Job Title / Company</a:t>
            </a:r>
          </a:p>
        </p:txBody>
      </p:sp>
    </p:spTree>
    <p:extLst>
      <p:ext uri="{BB962C8B-B14F-4D97-AF65-F5344CB8AC3E}">
        <p14:creationId xmlns:p14="http://schemas.microsoft.com/office/powerpoint/2010/main" val="35838720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userDrawn="1">
  <p:cSld name="Empty - logo at the bottom">
    <p:spTree>
      <p:nvGrpSpPr>
        <p:cNvPr id="1" name=""/>
        <p:cNvGrpSpPr/>
        <p:nvPr/>
      </p:nvGrpSpPr>
      <p:grpSpPr>
        <a:xfrm>
          <a:off x="0" y="0"/>
          <a:ext cx="0" cy="0"/>
          <a:chOff x="0" y="0"/>
          <a:chExt cx="0" cy="0"/>
        </a:xfrm>
      </p:grpSpPr>
      <p:sp>
        <p:nvSpPr>
          <p:cNvPr id="5" name="Rectangle 4"/>
          <p:cNvSpPr/>
          <p:nvPr userDrawn="1"/>
        </p:nvSpPr>
        <p:spPr>
          <a:xfrm>
            <a:off x="8747373" y="548683"/>
            <a:ext cx="3175711" cy="7354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solidFill>
                <a:srgbClr val="0046FE">
                  <a:lumMod val="50000"/>
                  <a:lumOff val="50000"/>
                </a:srgbClr>
              </a:solidFill>
            </a:endParaRPr>
          </a:p>
        </p:txBody>
      </p:sp>
      <p:sp>
        <p:nvSpPr>
          <p:cNvPr id="120" name="Rectangle 119"/>
          <p:cNvSpPr/>
          <p:nvPr userDrawn="1"/>
        </p:nvSpPr>
        <p:spPr>
          <a:xfrm>
            <a:off x="8747370" y="731573"/>
            <a:ext cx="3175711" cy="9805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solidFill>
                <a:srgbClr val="0046FE">
                  <a:lumMod val="50000"/>
                  <a:lumOff val="50000"/>
                </a:srgbClr>
              </a:solidFill>
            </a:endParaRPr>
          </a:p>
        </p:txBody>
      </p:sp>
    </p:spTree>
    <p:extLst>
      <p:ext uri="{BB962C8B-B14F-4D97-AF65-F5344CB8AC3E}">
        <p14:creationId xmlns:p14="http://schemas.microsoft.com/office/powerpoint/2010/main" val="13352756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5.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5" name="Rectangle 4"/>
          <p:cNvSpPr/>
          <p:nvPr userDrawn="1"/>
        </p:nvSpPr>
        <p:spPr>
          <a:xfrm>
            <a:off x="8747373" y="548683"/>
            <a:ext cx="3175711" cy="7354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solidFill>
                <a:srgbClr val="0046FE">
                  <a:lumMod val="50000"/>
                  <a:lumOff val="50000"/>
                </a:srgbClr>
              </a:solidFill>
            </a:endParaRPr>
          </a:p>
        </p:txBody>
      </p:sp>
      <p:sp>
        <p:nvSpPr>
          <p:cNvPr id="120" name="Rectangle 119"/>
          <p:cNvSpPr/>
          <p:nvPr userDrawn="1"/>
        </p:nvSpPr>
        <p:spPr>
          <a:xfrm>
            <a:off x="8747370" y="731573"/>
            <a:ext cx="3175711" cy="9805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solidFill>
                <a:srgbClr val="0046FE">
                  <a:lumMod val="50000"/>
                  <a:lumOff val="50000"/>
                </a:srgbClr>
              </a:solidFill>
            </a:endParaRPr>
          </a:p>
        </p:txBody>
      </p:sp>
    </p:spTree>
    <p:extLst>
      <p:ext uri="{BB962C8B-B14F-4D97-AF65-F5344CB8AC3E}">
        <p14:creationId xmlns:p14="http://schemas.microsoft.com/office/powerpoint/2010/main" val="15772197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userDrawn="1">
  <p:cSld name="1_Quote with pic - light grey background">
    <p:bg>
      <p:bgPr>
        <a:solidFill>
          <a:schemeClr val="accent1"/>
        </a:solidFill>
        <a:effectLst/>
      </p:bgPr>
    </p:bg>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F3A6DD37-990C-C544-885B-37FC46C791F7}"/>
              </a:ext>
            </a:extLst>
          </p:cNvPr>
          <p:cNvSpPr>
            <a:spLocks noGrp="1"/>
          </p:cNvSpPr>
          <p:nvPr>
            <p:ph type="body" sz="quarter" idx="11" hasCustomPrompt="1"/>
          </p:nvPr>
        </p:nvSpPr>
        <p:spPr>
          <a:xfrm>
            <a:off x="7679672" y="5637248"/>
            <a:ext cx="4175957" cy="815413"/>
          </a:xfrm>
          <a:prstGeom prst="rect">
            <a:avLst/>
          </a:prstGeom>
        </p:spPr>
        <p:txBody>
          <a:bodyPr/>
          <a:lstStyle>
            <a:lvl1pPr marL="0" indent="0" algn="r">
              <a:buNone/>
              <a:defRPr sz="3733">
                <a:solidFill>
                  <a:schemeClr val="bg2"/>
                </a:solidFill>
                <a:latin typeface="Corbel" panose="020B0503020204020204" pitchFamily="34" charset="0"/>
              </a:defRPr>
            </a:lvl1pPr>
          </a:lstStyle>
          <a:p>
            <a:pPr lvl="0"/>
            <a:r>
              <a:rPr lang="en-GB" noProof="0"/>
              <a:t>- John DOE</a:t>
            </a:r>
          </a:p>
        </p:txBody>
      </p:sp>
      <p:sp>
        <p:nvSpPr>
          <p:cNvPr id="10" name="Espace réservé pour une image  10">
            <a:extLst>
              <a:ext uri="{FF2B5EF4-FFF2-40B4-BE49-F238E27FC236}">
                <a16:creationId xmlns:a16="http://schemas.microsoft.com/office/drawing/2014/main" id="{A605E0CF-FA77-5C41-8AD8-DE871FB89659}"/>
              </a:ext>
            </a:extLst>
          </p:cNvPr>
          <p:cNvSpPr>
            <a:spLocks noGrp="1"/>
          </p:cNvSpPr>
          <p:nvPr>
            <p:ph type="pic" sz="quarter" idx="13" hasCustomPrompt="1"/>
          </p:nvPr>
        </p:nvSpPr>
        <p:spPr>
          <a:xfrm>
            <a:off x="1583499" y="356660"/>
            <a:ext cx="4993568" cy="5088565"/>
          </a:xfrm>
          <a:prstGeom prst="rect">
            <a:avLst/>
          </a:prstGeom>
          <a:ln w="38100">
            <a:solidFill>
              <a:schemeClr val="bg1"/>
            </a:solidFill>
          </a:ln>
        </p:spPr>
        <p:txBody>
          <a:bodyPr/>
          <a:lstStyle>
            <a:lvl1pPr marL="0" indent="0">
              <a:buNone/>
              <a:defRPr sz="1333">
                <a:solidFill>
                  <a:schemeClr val="bg2"/>
                </a:solidFill>
                <a:latin typeface="Corbel" panose="020B0503020204020204" pitchFamily="34" charset="0"/>
              </a:defRPr>
            </a:lvl1pPr>
          </a:lstStyle>
          <a:p>
            <a:r>
              <a:rPr lang="en-GB" noProof="0"/>
              <a:t>Speaker’s pic</a:t>
            </a:r>
          </a:p>
        </p:txBody>
      </p:sp>
      <p:sp>
        <p:nvSpPr>
          <p:cNvPr id="13" name="Espace réservé du texte 5">
            <a:extLst>
              <a:ext uri="{FF2B5EF4-FFF2-40B4-BE49-F238E27FC236}">
                <a16:creationId xmlns:a16="http://schemas.microsoft.com/office/drawing/2014/main" id="{2D616E4F-5C2F-E644-8B5B-DF445912F363}"/>
              </a:ext>
            </a:extLst>
          </p:cNvPr>
          <p:cNvSpPr>
            <a:spLocks noGrp="1"/>
          </p:cNvSpPr>
          <p:nvPr>
            <p:ph type="body" sz="quarter" idx="10" hasCustomPrompt="1"/>
          </p:nvPr>
        </p:nvSpPr>
        <p:spPr>
          <a:xfrm>
            <a:off x="5760469" y="528043"/>
            <a:ext cx="5951648" cy="3360373"/>
          </a:xfrm>
          <a:prstGeom prst="rect">
            <a:avLst/>
          </a:prstGeom>
          <a:ln>
            <a:noFill/>
          </a:ln>
        </p:spPr>
        <p:txBody>
          <a:bodyPr/>
          <a:lstStyle>
            <a:lvl1pPr marL="0" indent="0">
              <a:buFontTx/>
              <a:buNone/>
              <a:defRPr sz="3200" b="1">
                <a:solidFill>
                  <a:schemeClr val="bg2"/>
                </a:solidFill>
                <a:latin typeface="Corbel" panose="020B0503020204020204" pitchFamily="34" charset="0"/>
              </a:defRPr>
            </a:lvl1pPr>
            <a:lvl2pPr marL="609555" indent="0">
              <a:buFontTx/>
              <a:buNone/>
              <a:defRPr/>
            </a:lvl2pPr>
            <a:lvl3pPr marL="1219110" indent="0">
              <a:buFontTx/>
              <a:buNone/>
              <a:defRPr/>
            </a:lvl3pPr>
            <a:lvl4pPr marL="1828664" indent="0">
              <a:buFontTx/>
              <a:buNone/>
              <a:defRPr/>
            </a:lvl4pPr>
            <a:lvl5pPr marL="2438218" indent="0">
              <a:buFontTx/>
              <a:buNone/>
              <a:defRPr/>
            </a:lvl5pPr>
          </a:lstStyle>
          <a:p>
            <a:pPr lvl="0"/>
            <a:r>
              <a:rPr lang="en-GB" noProof="0"/>
              <a:t>“Great things in business are never done by one person. They're done by a team of people.”</a:t>
            </a:r>
          </a:p>
        </p:txBody>
      </p:sp>
      <p:cxnSp>
        <p:nvCxnSpPr>
          <p:cNvPr id="14" name="Connecteur droit 13">
            <a:extLst>
              <a:ext uri="{FF2B5EF4-FFF2-40B4-BE49-F238E27FC236}">
                <a16:creationId xmlns:a16="http://schemas.microsoft.com/office/drawing/2014/main" id="{9DE12D01-C44D-6D40-A0A8-EAF0C360DD9E}"/>
              </a:ext>
            </a:extLst>
          </p:cNvPr>
          <p:cNvCxnSpPr>
            <a:cxnSpLocks/>
          </p:cNvCxnSpPr>
          <p:nvPr userDrawn="1"/>
        </p:nvCxnSpPr>
        <p:spPr>
          <a:xfrm>
            <a:off x="5903980" y="2948947"/>
            <a:ext cx="5664629" cy="0"/>
          </a:xfrm>
          <a:prstGeom prst="line">
            <a:avLst/>
          </a:prstGeom>
          <a:ln w="15875">
            <a:solidFill>
              <a:schemeClr val="bg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311291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07.xml><?xml version="1.0" encoding="utf-8"?>
<p:sldLayout xmlns:a="http://schemas.openxmlformats.org/drawingml/2006/main" xmlns:r="http://schemas.openxmlformats.org/officeDocument/2006/relationships" xmlns:p="http://schemas.openxmlformats.org/presentationml/2006/main" preserve="1" userDrawn="1">
  <p:cSld name="2_Quote with pic - light grey background">
    <p:bg>
      <p:bgPr>
        <a:solidFill>
          <a:schemeClr val="tx1"/>
        </a:solidFill>
        <a:effectLst/>
      </p:bgPr>
    </p:bg>
    <p:spTree>
      <p:nvGrpSpPr>
        <p:cNvPr id="1" name=""/>
        <p:cNvGrpSpPr/>
        <p:nvPr/>
      </p:nvGrpSpPr>
      <p:grpSpPr>
        <a:xfrm>
          <a:off x="0" y="0"/>
          <a:ext cx="0" cy="0"/>
          <a:chOff x="0" y="0"/>
          <a:chExt cx="0" cy="0"/>
        </a:xfrm>
      </p:grpSpPr>
      <p:sp>
        <p:nvSpPr>
          <p:cNvPr id="13" name="Espace réservé du texte 7">
            <a:extLst>
              <a:ext uri="{FF2B5EF4-FFF2-40B4-BE49-F238E27FC236}">
                <a16:creationId xmlns:a16="http://schemas.microsoft.com/office/drawing/2014/main" id="{764F4AF2-A7FB-7A45-89DD-5A1F8D03CACD}"/>
              </a:ext>
            </a:extLst>
          </p:cNvPr>
          <p:cNvSpPr>
            <a:spLocks noGrp="1"/>
          </p:cNvSpPr>
          <p:nvPr>
            <p:ph type="body" sz="quarter" idx="11" hasCustomPrompt="1"/>
          </p:nvPr>
        </p:nvSpPr>
        <p:spPr>
          <a:xfrm>
            <a:off x="7679672" y="5637248"/>
            <a:ext cx="4175957" cy="815413"/>
          </a:xfrm>
          <a:prstGeom prst="rect">
            <a:avLst/>
          </a:prstGeom>
        </p:spPr>
        <p:txBody>
          <a:bodyPr/>
          <a:lstStyle>
            <a:lvl1pPr marL="0" indent="0" algn="r">
              <a:buNone/>
              <a:defRPr sz="3733">
                <a:solidFill>
                  <a:schemeClr val="bg1"/>
                </a:solidFill>
                <a:latin typeface="Corbel" panose="020B0503020204020204" pitchFamily="34" charset="0"/>
              </a:defRPr>
            </a:lvl1pPr>
          </a:lstStyle>
          <a:p>
            <a:pPr lvl="0"/>
            <a:r>
              <a:rPr lang="en-GB" noProof="0"/>
              <a:t>- John DOE</a:t>
            </a:r>
          </a:p>
        </p:txBody>
      </p:sp>
      <p:sp>
        <p:nvSpPr>
          <p:cNvPr id="14" name="Espace réservé pour une image  10">
            <a:extLst>
              <a:ext uri="{FF2B5EF4-FFF2-40B4-BE49-F238E27FC236}">
                <a16:creationId xmlns:a16="http://schemas.microsoft.com/office/drawing/2014/main" id="{1E8109DF-E16C-5E4A-839E-C488CD80EAE8}"/>
              </a:ext>
            </a:extLst>
          </p:cNvPr>
          <p:cNvSpPr>
            <a:spLocks noGrp="1"/>
          </p:cNvSpPr>
          <p:nvPr>
            <p:ph type="pic" sz="quarter" idx="13" hasCustomPrompt="1"/>
          </p:nvPr>
        </p:nvSpPr>
        <p:spPr>
          <a:xfrm>
            <a:off x="1583499" y="356660"/>
            <a:ext cx="4993568" cy="5088565"/>
          </a:xfrm>
          <a:prstGeom prst="rect">
            <a:avLst/>
          </a:prstGeom>
          <a:ln w="38100">
            <a:solidFill>
              <a:schemeClr val="bg2"/>
            </a:solidFill>
          </a:ln>
        </p:spPr>
        <p:txBody>
          <a:bodyPr/>
          <a:lstStyle>
            <a:lvl1pPr marL="0" indent="0">
              <a:buNone/>
              <a:defRPr sz="1333">
                <a:solidFill>
                  <a:schemeClr val="bg1"/>
                </a:solidFill>
                <a:latin typeface="Corbel" panose="020B0503020204020204" pitchFamily="34" charset="0"/>
              </a:defRPr>
            </a:lvl1pPr>
          </a:lstStyle>
          <a:p>
            <a:r>
              <a:rPr lang="en-GB" noProof="0"/>
              <a:t>Speaker’s pic</a:t>
            </a:r>
          </a:p>
        </p:txBody>
      </p:sp>
      <p:sp>
        <p:nvSpPr>
          <p:cNvPr id="15" name="Espace réservé du texte 5">
            <a:extLst>
              <a:ext uri="{FF2B5EF4-FFF2-40B4-BE49-F238E27FC236}">
                <a16:creationId xmlns:a16="http://schemas.microsoft.com/office/drawing/2014/main" id="{7E7CFC7D-F144-E44D-AF94-A2A44B138F1D}"/>
              </a:ext>
            </a:extLst>
          </p:cNvPr>
          <p:cNvSpPr>
            <a:spLocks noGrp="1"/>
          </p:cNvSpPr>
          <p:nvPr>
            <p:ph type="body" sz="quarter" idx="10" hasCustomPrompt="1"/>
          </p:nvPr>
        </p:nvSpPr>
        <p:spPr>
          <a:xfrm>
            <a:off x="5760469" y="528043"/>
            <a:ext cx="5951648" cy="3360373"/>
          </a:xfrm>
          <a:prstGeom prst="rect">
            <a:avLst/>
          </a:prstGeom>
        </p:spPr>
        <p:txBody>
          <a:bodyPr/>
          <a:lstStyle>
            <a:lvl1pPr marL="0" indent="0">
              <a:buFontTx/>
              <a:buNone/>
              <a:defRPr sz="3733">
                <a:solidFill>
                  <a:schemeClr val="bg1"/>
                </a:solidFill>
                <a:latin typeface="Corbel" panose="020B0503020204020204" pitchFamily="34" charset="0"/>
              </a:defRPr>
            </a:lvl1pPr>
            <a:lvl2pPr marL="609555" indent="0">
              <a:buFontTx/>
              <a:buNone/>
              <a:defRPr/>
            </a:lvl2pPr>
            <a:lvl3pPr marL="1219110" indent="0">
              <a:buFontTx/>
              <a:buNone/>
              <a:defRPr/>
            </a:lvl3pPr>
            <a:lvl4pPr marL="1828664" indent="0">
              <a:buFontTx/>
              <a:buNone/>
              <a:defRPr/>
            </a:lvl4pPr>
            <a:lvl5pPr marL="2438218" indent="0">
              <a:buFontTx/>
              <a:buNone/>
              <a:defRPr/>
            </a:lvl5pPr>
          </a:lstStyle>
          <a:p>
            <a:pPr lvl="0"/>
            <a:r>
              <a:rPr lang="en-GB" noProof="0"/>
              <a:t>Great things in business are never done by one person. They're done by a team of people.</a:t>
            </a:r>
          </a:p>
        </p:txBody>
      </p:sp>
      <p:cxnSp>
        <p:nvCxnSpPr>
          <p:cNvPr id="16" name="Connecteur droit 15">
            <a:extLst>
              <a:ext uri="{FF2B5EF4-FFF2-40B4-BE49-F238E27FC236}">
                <a16:creationId xmlns:a16="http://schemas.microsoft.com/office/drawing/2014/main" id="{22449BB0-728E-2548-A66E-FFA7EC084055}"/>
              </a:ext>
            </a:extLst>
          </p:cNvPr>
          <p:cNvCxnSpPr>
            <a:cxnSpLocks/>
          </p:cNvCxnSpPr>
          <p:nvPr userDrawn="1"/>
        </p:nvCxnSpPr>
        <p:spPr>
          <a:xfrm>
            <a:off x="5903979" y="3236979"/>
            <a:ext cx="5472608" cy="0"/>
          </a:xfrm>
          <a:prstGeom prst="line">
            <a:avLst/>
          </a:prstGeom>
          <a:ln w="15875">
            <a:solidFill>
              <a:schemeClr val="bg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091418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userDrawn="1">
  <p:cSld name="1_Quote - lght blue background">
    <p:bg>
      <p:bgPr>
        <a:solidFill>
          <a:schemeClr val="accent1"/>
        </a:solidFill>
        <a:effectLst/>
      </p:bgPr>
    </p:bg>
    <p:spTree>
      <p:nvGrpSpPr>
        <p:cNvPr id="1" name=""/>
        <p:cNvGrpSpPr/>
        <p:nvPr/>
      </p:nvGrpSpPr>
      <p:grpSpPr>
        <a:xfrm>
          <a:off x="0" y="0"/>
          <a:ext cx="0" cy="0"/>
          <a:chOff x="0" y="0"/>
          <a:chExt cx="0" cy="0"/>
        </a:xfrm>
      </p:grpSpPr>
      <p:sp>
        <p:nvSpPr>
          <p:cNvPr id="10" name="Espace réservé du texte 7">
            <a:extLst>
              <a:ext uri="{FF2B5EF4-FFF2-40B4-BE49-F238E27FC236}">
                <a16:creationId xmlns:a16="http://schemas.microsoft.com/office/drawing/2014/main" id="{E302A7D0-A119-FA46-B5E8-E8E151488457}"/>
              </a:ext>
            </a:extLst>
          </p:cNvPr>
          <p:cNvSpPr>
            <a:spLocks noGrp="1"/>
          </p:cNvSpPr>
          <p:nvPr>
            <p:ph type="body" sz="quarter" idx="11" hasCustomPrompt="1"/>
          </p:nvPr>
        </p:nvSpPr>
        <p:spPr>
          <a:xfrm>
            <a:off x="6480044" y="5253569"/>
            <a:ext cx="4175957" cy="958851"/>
          </a:xfrm>
          <a:prstGeom prst="rect">
            <a:avLst/>
          </a:prstGeom>
        </p:spPr>
        <p:txBody>
          <a:bodyPr/>
          <a:lstStyle>
            <a:lvl1pPr marL="0" indent="0" algn="r">
              <a:buNone/>
              <a:defRPr>
                <a:solidFill>
                  <a:schemeClr val="bg2"/>
                </a:solidFill>
                <a:latin typeface="Corbel" panose="020B0503020204020204" pitchFamily="34" charset="0"/>
              </a:defRPr>
            </a:lvl1pPr>
          </a:lstStyle>
          <a:p>
            <a:pPr lvl="0"/>
            <a:r>
              <a:rPr lang="en-GB" noProof="0"/>
              <a:t>- John DOE</a:t>
            </a:r>
          </a:p>
        </p:txBody>
      </p:sp>
      <p:sp>
        <p:nvSpPr>
          <p:cNvPr id="12" name="Espace réservé du texte 5">
            <a:extLst>
              <a:ext uri="{FF2B5EF4-FFF2-40B4-BE49-F238E27FC236}">
                <a16:creationId xmlns:a16="http://schemas.microsoft.com/office/drawing/2014/main" id="{EE8417C5-F887-9140-A98A-ED299B5B3A4B}"/>
              </a:ext>
            </a:extLst>
          </p:cNvPr>
          <p:cNvSpPr>
            <a:spLocks noGrp="1"/>
          </p:cNvSpPr>
          <p:nvPr>
            <p:ph type="body" sz="quarter" idx="10" hasCustomPrompt="1"/>
          </p:nvPr>
        </p:nvSpPr>
        <p:spPr>
          <a:xfrm>
            <a:off x="1532196" y="836715"/>
            <a:ext cx="9120000" cy="2688167"/>
          </a:xfrm>
          <a:prstGeom prst="rect">
            <a:avLst/>
          </a:prstGeom>
        </p:spPr>
        <p:txBody>
          <a:bodyPr/>
          <a:lstStyle>
            <a:lvl1pPr marL="0" indent="0">
              <a:buFont typeface="Arial" panose="020B0604020202020204" pitchFamily="34" charset="0"/>
              <a:buNone/>
              <a:defRPr sz="5867" b="0">
                <a:solidFill>
                  <a:schemeClr val="bg2"/>
                </a:solidFill>
                <a:latin typeface="Corbel" panose="020B0503020204020204" pitchFamily="34" charset="0"/>
              </a:defRPr>
            </a:lvl1pPr>
            <a:lvl2pPr marL="609555" indent="0">
              <a:buFontTx/>
              <a:buNone/>
              <a:defRPr/>
            </a:lvl2pPr>
            <a:lvl3pPr marL="1219110" indent="0">
              <a:buFontTx/>
              <a:buNone/>
              <a:defRPr/>
            </a:lvl3pPr>
            <a:lvl4pPr marL="1828664" indent="0">
              <a:buFontTx/>
              <a:buNone/>
              <a:defRPr/>
            </a:lvl4pPr>
            <a:lvl5pPr marL="2438218" indent="0">
              <a:buFontTx/>
              <a:buNone/>
              <a:defRPr/>
            </a:lvl5pPr>
          </a:lstStyle>
          <a:p>
            <a:pPr lvl="0"/>
            <a:r>
              <a:rPr lang="en-GB" noProof="0"/>
              <a:t>“Great things in business are never done by one person. They're done by a team of people.”</a:t>
            </a:r>
          </a:p>
        </p:txBody>
      </p:sp>
      <p:cxnSp>
        <p:nvCxnSpPr>
          <p:cNvPr id="13" name="Connecteur droit 12">
            <a:extLst>
              <a:ext uri="{FF2B5EF4-FFF2-40B4-BE49-F238E27FC236}">
                <a16:creationId xmlns:a16="http://schemas.microsoft.com/office/drawing/2014/main" id="{EF35957A-8348-654D-8E48-D69C527CD42A}"/>
              </a:ext>
            </a:extLst>
          </p:cNvPr>
          <p:cNvCxnSpPr>
            <a:cxnSpLocks/>
          </p:cNvCxnSpPr>
          <p:nvPr userDrawn="1"/>
        </p:nvCxnSpPr>
        <p:spPr>
          <a:xfrm>
            <a:off x="1583499" y="4773149"/>
            <a:ext cx="5472608" cy="0"/>
          </a:xfrm>
          <a:prstGeom prst="line">
            <a:avLst/>
          </a:prstGeom>
          <a:ln w="15875">
            <a:solidFill>
              <a:schemeClr val="bg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119458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userDrawn="1">
  <p:cSld name="2_Quote - lght blue background">
    <p:bg>
      <p:bgPr>
        <a:solidFill>
          <a:schemeClr val="bg2"/>
        </a:solidFill>
        <a:effectLst/>
      </p:bgPr>
    </p:bg>
    <p:spTree>
      <p:nvGrpSpPr>
        <p:cNvPr id="1" name=""/>
        <p:cNvGrpSpPr/>
        <p:nvPr/>
      </p:nvGrpSpPr>
      <p:grpSpPr>
        <a:xfrm>
          <a:off x="0" y="0"/>
          <a:ext cx="0" cy="0"/>
          <a:chOff x="0" y="0"/>
          <a:chExt cx="0" cy="0"/>
        </a:xfrm>
      </p:grpSpPr>
      <p:sp>
        <p:nvSpPr>
          <p:cNvPr id="10" name="Espace réservé du texte 7">
            <a:extLst>
              <a:ext uri="{FF2B5EF4-FFF2-40B4-BE49-F238E27FC236}">
                <a16:creationId xmlns:a16="http://schemas.microsoft.com/office/drawing/2014/main" id="{79EC5F79-C19C-394D-A7D1-2B760660D1E7}"/>
              </a:ext>
            </a:extLst>
          </p:cNvPr>
          <p:cNvSpPr>
            <a:spLocks noGrp="1"/>
          </p:cNvSpPr>
          <p:nvPr>
            <p:ph type="body" sz="quarter" idx="11" hasCustomPrompt="1"/>
          </p:nvPr>
        </p:nvSpPr>
        <p:spPr>
          <a:xfrm>
            <a:off x="6480044" y="5253569"/>
            <a:ext cx="4175957" cy="958851"/>
          </a:xfrm>
          <a:prstGeom prst="rect">
            <a:avLst/>
          </a:prstGeom>
        </p:spPr>
        <p:txBody>
          <a:bodyPr/>
          <a:lstStyle>
            <a:lvl1pPr marL="0" indent="0" algn="r">
              <a:buNone/>
              <a:defRPr>
                <a:solidFill>
                  <a:schemeClr val="tx1"/>
                </a:solidFill>
                <a:latin typeface="Corbel" panose="020B0503020204020204" pitchFamily="34" charset="0"/>
              </a:defRPr>
            </a:lvl1pPr>
          </a:lstStyle>
          <a:p>
            <a:pPr lvl="0"/>
            <a:r>
              <a:rPr lang="en-GB" noProof="0"/>
              <a:t>- John DOE</a:t>
            </a:r>
          </a:p>
        </p:txBody>
      </p:sp>
      <p:sp>
        <p:nvSpPr>
          <p:cNvPr id="12" name="Espace réservé du texte 5">
            <a:extLst>
              <a:ext uri="{FF2B5EF4-FFF2-40B4-BE49-F238E27FC236}">
                <a16:creationId xmlns:a16="http://schemas.microsoft.com/office/drawing/2014/main" id="{E0287E92-AE60-AA4A-90E7-1F2B64462EFB}"/>
              </a:ext>
            </a:extLst>
          </p:cNvPr>
          <p:cNvSpPr>
            <a:spLocks noGrp="1"/>
          </p:cNvSpPr>
          <p:nvPr>
            <p:ph type="body" sz="quarter" idx="10" hasCustomPrompt="1"/>
          </p:nvPr>
        </p:nvSpPr>
        <p:spPr>
          <a:xfrm>
            <a:off x="1532196" y="836715"/>
            <a:ext cx="9120000" cy="2688167"/>
          </a:xfrm>
          <a:prstGeom prst="rect">
            <a:avLst/>
          </a:prstGeom>
        </p:spPr>
        <p:txBody>
          <a:bodyPr/>
          <a:lstStyle>
            <a:lvl1pPr marL="0" indent="0">
              <a:buFontTx/>
              <a:buNone/>
              <a:defRPr sz="5867" b="0">
                <a:solidFill>
                  <a:schemeClr val="tx1"/>
                </a:solidFill>
                <a:latin typeface="Corbel" panose="020B0503020204020204" pitchFamily="34" charset="0"/>
              </a:defRPr>
            </a:lvl1pPr>
            <a:lvl2pPr marL="609555" indent="0">
              <a:buFontTx/>
              <a:buNone/>
              <a:defRPr/>
            </a:lvl2pPr>
            <a:lvl3pPr marL="1219110" indent="0">
              <a:buFontTx/>
              <a:buNone/>
              <a:defRPr/>
            </a:lvl3pPr>
            <a:lvl4pPr marL="1828664" indent="0">
              <a:buFontTx/>
              <a:buNone/>
              <a:defRPr/>
            </a:lvl4pPr>
            <a:lvl5pPr marL="2438218" indent="0">
              <a:buFontTx/>
              <a:buNone/>
              <a:defRPr/>
            </a:lvl5pPr>
          </a:lstStyle>
          <a:p>
            <a:pPr lvl="0"/>
            <a:r>
              <a:rPr lang="en-GB" noProof="0"/>
              <a:t>“Great things in business are never done by one person. They're done by a team of people.”</a:t>
            </a:r>
          </a:p>
        </p:txBody>
      </p:sp>
      <p:cxnSp>
        <p:nvCxnSpPr>
          <p:cNvPr id="13" name="Connecteur droit 12">
            <a:extLst>
              <a:ext uri="{FF2B5EF4-FFF2-40B4-BE49-F238E27FC236}">
                <a16:creationId xmlns:a16="http://schemas.microsoft.com/office/drawing/2014/main" id="{9A61E85B-26DE-6649-A2D6-FBDF4B3B1087}"/>
              </a:ext>
            </a:extLst>
          </p:cNvPr>
          <p:cNvCxnSpPr>
            <a:cxnSpLocks/>
          </p:cNvCxnSpPr>
          <p:nvPr userDrawn="1"/>
        </p:nvCxnSpPr>
        <p:spPr>
          <a:xfrm>
            <a:off x="1583499" y="4773149"/>
            <a:ext cx="5472608" cy="0"/>
          </a:xfrm>
          <a:prstGeom prst="line">
            <a:avLst/>
          </a:prstGeom>
          <a:ln w="15875">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10301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4 blocs tex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pied de page 2"/>
          <p:cNvSpPr>
            <a:spLocks noGrp="1"/>
          </p:cNvSpPr>
          <p:nvPr>
            <p:ph type="ftr" sz="quarter" idx="10"/>
          </p:nvPr>
        </p:nvSpPr>
        <p:spPr/>
        <p:txBody>
          <a:bodyPr/>
          <a:lstStyle/>
          <a:p>
            <a:endParaRPr lang="fr-FR"/>
          </a:p>
        </p:txBody>
      </p:sp>
      <p:sp>
        <p:nvSpPr>
          <p:cNvPr id="6" name="Espace réservé du numéro de diapositive 5"/>
          <p:cNvSpPr>
            <a:spLocks noGrp="1"/>
          </p:cNvSpPr>
          <p:nvPr>
            <p:ph type="sldNum" sz="quarter" idx="13"/>
          </p:nvPr>
        </p:nvSpPr>
        <p:spPr/>
        <p:txBody>
          <a:bodyPr/>
          <a:lstStyle>
            <a:lvl1pPr algn="l">
              <a:defRPr/>
            </a:lvl1pPr>
          </a:lstStyle>
          <a:p>
            <a:fld id="{72F7D735-2684-4015-BC38-8C62B24B466E}" type="slidenum">
              <a:rPr lang="fr-FR" smtClean="0"/>
              <a:pPr/>
              <a:t>‹N°›</a:t>
            </a:fld>
            <a:endParaRPr lang="fr-FR"/>
          </a:p>
        </p:txBody>
      </p:sp>
      <p:sp>
        <p:nvSpPr>
          <p:cNvPr id="7" name="Espace réservé du texte 7"/>
          <p:cNvSpPr>
            <a:spLocks noGrp="1"/>
          </p:cNvSpPr>
          <p:nvPr>
            <p:ph type="body" sz="quarter" idx="15" hasCustomPrompt="1"/>
          </p:nvPr>
        </p:nvSpPr>
        <p:spPr>
          <a:xfrm>
            <a:off x="1019436" y="1362834"/>
            <a:ext cx="5076564" cy="553998"/>
          </a:xfrm>
          <a:ln>
            <a:noFill/>
          </a:ln>
        </p:spPr>
        <p:txBody>
          <a:bodyPr anchor="t"/>
          <a:lstStyle>
            <a:lvl1pPr marL="0" algn="l">
              <a:buFontTx/>
              <a:buNone/>
              <a:defRPr sz="4000" b="1" i="0">
                <a:solidFill>
                  <a:schemeClr val="tx2"/>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fr-FR"/>
              <a:t>Titre</a:t>
            </a:r>
          </a:p>
        </p:txBody>
      </p:sp>
      <p:sp>
        <p:nvSpPr>
          <p:cNvPr id="28" name="Rectangle 27">
            <a:extLst>
              <a:ext uri="{FF2B5EF4-FFF2-40B4-BE49-F238E27FC236}">
                <a16:creationId xmlns:a16="http://schemas.microsoft.com/office/drawing/2014/main" id="{39395F9B-1241-4405-9248-9DFA68362B46}"/>
              </a:ext>
            </a:extLst>
          </p:cNvPr>
          <p:cNvSpPr/>
          <p:nvPr userDrawn="1"/>
        </p:nvSpPr>
        <p:spPr>
          <a:xfrm>
            <a:off x="409155" y="3200004"/>
            <a:ext cx="2694214" cy="2009908"/>
          </a:xfrm>
          <a:prstGeom prst="rect">
            <a:avLst/>
          </a:prstGeom>
          <a:solidFill>
            <a:srgbClr val="858EA1">
              <a:lumMod val="20000"/>
              <a:lumOff val="80000"/>
            </a:srgbClr>
          </a:solidFill>
          <a:ln w="635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err="1">
              <a:ln>
                <a:noFill/>
              </a:ln>
              <a:solidFill>
                <a:srgbClr val="0046FE">
                  <a:lumMod val="50000"/>
                  <a:lumOff val="50000"/>
                </a:srgbClr>
              </a:solidFill>
              <a:effectLst/>
              <a:uLnTx/>
              <a:uFillTx/>
              <a:latin typeface="Segoe UI"/>
              <a:ea typeface="+mn-ea"/>
              <a:cs typeface="+mn-cs"/>
            </a:endParaRPr>
          </a:p>
        </p:txBody>
      </p:sp>
      <p:sp>
        <p:nvSpPr>
          <p:cNvPr id="29" name="Rectangle 28">
            <a:extLst>
              <a:ext uri="{FF2B5EF4-FFF2-40B4-BE49-F238E27FC236}">
                <a16:creationId xmlns:a16="http://schemas.microsoft.com/office/drawing/2014/main" id="{20051D92-4070-47B6-99B5-C73FBA7FFE46}"/>
              </a:ext>
            </a:extLst>
          </p:cNvPr>
          <p:cNvSpPr/>
          <p:nvPr userDrawn="1"/>
        </p:nvSpPr>
        <p:spPr>
          <a:xfrm>
            <a:off x="3277336" y="3200003"/>
            <a:ext cx="2694214" cy="2009908"/>
          </a:xfrm>
          <a:prstGeom prst="rect">
            <a:avLst/>
          </a:prstGeom>
          <a:solidFill>
            <a:srgbClr val="858EA1">
              <a:lumMod val="20000"/>
              <a:lumOff val="80000"/>
            </a:srgbClr>
          </a:solidFill>
          <a:ln w="635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err="1">
              <a:ln>
                <a:noFill/>
              </a:ln>
              <a:solidFill>
                <a:srgbClr val="0046FE">
                  <a:lumMod val="50000"/>
                  <a:lumOff val="50000"/>
                </a:srgbClr>
              </a:solidFill>
              <a:effectLst/>
              <a:uLnTx/>
              <a:uFillTx/>
              <a:latin typeface="Segoe UI"/>
              <a:ea typeface="+mn-ea"/>
              <a:cs typeface="+mn-cs"/>
            </a:endParaRPr>
          </a:p>
        </p:txBody>
      </p:sp>
      <p:sp>
        <p:nvSpPr>
          <p:cNvPr id="30" name="Rectangle 29">
            <a:extLst>
              <a:ext uri="{FF2B5EF4-FFF2-40B4-BE49-F238E27FC236}">
                <a16:creationId xmlns:a16="http://schemas.microsoft.com/office/drawing/2014/main" id="{BAA95F92-4FC9-4676-AE73-CA249BD14794}"/>
              </a:ext>
            </a:extLst>
          </p:cNvPr>
          <p:cNvSpPr/>
          <p:nvPr userDrawn="1"/>
        </p:nvSpPr>
        <p:spPr>
          <a:xfrm>
            <a:off x="6137176" y="3200003"/>
            <a:ext cx="2694214" cy="2009908"/>
          </a:xfrm>
          <a:prstGeom prst="rect">
            <a:avLst/>
          </a:prstGeom>
          <a:solidFill>
            <a:srgbClr val="858EA1">
              <a:lumMod val="20000"/>
              <a:lumOff val="80000"/>
            </a:srgbClr>
          </a:solidFill>
          <a:ln w="635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err="1">
              <a:ln>
                <a:noFill/>
              </a:ln>
              <a:solidFill>
                <a:srgbClr val="0046FE">
                  <a:lumMod val="50000"/>
                  <a:lumOff val="50000"/>
                </a:srgbClr>
              </a:solidFill>
              <a:effectLst/>
              <a:uLnTx/>
              <a:uFillTx/>
              <a:latin typeface="Segoe UI"/>
              <a:ea typeface="+mn-ea"/>
              <a:cs typeface="+mn-cs"/>
            </a:endParaRPr>
          </a:p>
        </p:txBody>
      </p:sp>
      <p:sp>
        <p:nvSpPr>
          <p:cNvPr id="31" name="Rectangle 30">
            <a:extLst>
              <a:ext uri="{FF2B5EF4-FFF2-40B4-BE49-F238E27FC236}">
                <a16:creationId xmlns:a16="http://schemas.microsoft.com/office/drawing/2014/main" id="{CCB3DE67-0561-4D60-B6F1-E00644017776}"/>
              </a:ext>
            </a:extLst>
          </p:cNvPr>
          <p:cNvSpPr/>
          <p:nvPr userDrawn="1"/>
        </p:nvSpPr>
        <p:spPr>
          <a:xfrm>
            <a:off x="409155" y="2169602"/>
            <a:ext cx="2694214" cy="781916"/>
          </a:xfrm>
          <a:prstGeom prst="rect">
            <a:avLst/>
          </a:prstGeom>
          <a:solidFill>
            <a:srgbClr val="0066FF"/>
          </a:solidFill>
          <a:ln w="635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err="1">
              <a:ln>
                <a:noFill/>
              </a:ln>
              <a:solidFill>
                <a:srgbClr val="0046FE">
                  <a:lumMod val="50000"/>
                  <a:lumOff val="50000"/>
                </a:srgbClr>
              </a:solidFill>
              <a:effectLst/>
              <a:uLnTx/>
              <a:uFillTx/>
              <a:latin typeface="Segoe UI"/>
              <a:ea typeface="+mn-ea"/>
              <a:cs typeface="+mn-cs"/>
            </a:endParaRPr>
          </a:p>
        </p:txBody>
      </p:sp>
      <p:sp>
        <p:nvSpPr>
          <p:cNvPr id="32" name="Rectangle 31">
            <a:extLst>
              <a:ext uri="{FF2B5EF4-FFF2-40B4-BE49-F238E27FC236}">
                <a16:creationId xmlns:a16="http://schemas.microsoft.com/office/drawing/2014/main" id="{054816C1-8090-4211-A29B-79D3AE1456CB}"/>
              </a:ext>
            </a:extLst>
          </p:cNvPr>
          <p:cNvSpPr/>
          <p:nvPr userDrawn="1"/>
        </p:nvSpPr>
        <p:spPr>
          <a:xfrm>
            <a:off x="3277336" y="2169602"/>
            <a:ext cx="2694214" cy="781916"/>
          </a:xfrm>
          <a:prstGeom prst="rect">
            <a:avLst/>
          </a:prstGeom>
          <a:solidFill>
            <a:srgbClr val="4C70AF"/>
          </a:solidFill>
          <a:ln w="635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err="1">
              <a:ln>
                <a:noFill/>
              </a:ln>
              <a:solidFill>
                <a:srgbClr val="0046FE">
                  <a:lumMod val="50000"/>
                  <a:lumOff val="50000"/>
                </a:srgbClr>
              </a:solidFill>
              <a:effectLst/>
              <a:uLnTx/>
              <a:uFillTx/>
              <a:latin typeface="Segoe UI"/>
              <a:ea typeface="+mn-ea"/>
              <a:cs typeface="+mn-cs"/>
            </a:endParaRPr>
          </a:p>
        </p:txBody>
      </p:sp>
      <p:sp>
        <p:nvSpPr>
          <p:cNvPr id="33" name="Rectangle 32">
            <a:extLst>
              <a:ext uri="{FF2B5EF4-FFF2-40B4-BE49-F238E27FC236}">
                <a16:creationId xmlns:a16="http://schemas.microsoft.com/office/drawing/2014/main" id="{66E9994F-1B86-4F77-B539-281325F18715}"/>
              </a:ext>
            </a:extLst>
          </p:cNvPr>
          <p:cNvSpPr/>
          <p:nvPr userDrawn="1"/>
        </p:nvSpPr>
        <p:spPr>
          <a:xfrm>
            <a:off x="6137176" y="2169602"/>
            <a:ext cx="2694214" cy="781916"/>
          </a:xfrm>
          <a:prstGeom prst="rect">
            <a:avLst/>
          </a:prstGeom>
          <a:solidFill>
            <a:srgbClr val="00263F"/>
          </a:solidFill>
          <a:ln w="635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err="1">
              <a:ln>
                <a:noFill/>
              </a:ln>
              <a:solidFill>
                <a:srgbClr val="0046FE">
                  <a:lumMod val="50000"/>
                  <a:lumOff val="50000"/>
                </a:srgbClr>
              </a:solidFill>
              <a:effectLst/>
              <a:uLnTx/>
              <a:uFillTx/>
              <a:latin typeface="Segoe UI"/>
              <a:ea typeface="+mn-ea"/>
              <a:cs typeface="+mn-cs"/>
            </a:endParaRPr>
          </a:p>
        </p:txBody>
      </p:sp>
      <p:sp>
        <p:nvSpPr>
          <p:cNvPr id="34" name="Espace réservé du texte 14">
            <a:extLst>
              <a:ext uri="{FF2B5EF4-FFF2-40B4-BE49-F238E27FC236}">
                <a16:creationId xmlns:a16="http://schemas.microsoft.com/office/drawing/2014/main" id="{A967475C-1AF3-4691-8297-BD9B1A9E863C}"/>
              </a:ext>
            </a:extLst>
          </p:cNvPr>
          <p:cNvSpPr txBox="1">
            <a:spLocks/>
          </p:cNvSpPr>
          <p:nvPr userDrawn="1"/>
        </p:nvSpPr>
        <p:spPr>
          <a:xfrm>
            <a:off x="1113471" y="2429231"/>
            <a:ext cx="1950138" cy="286232"/>
          </a:xfrm>
          <a:prstGeom prst="rect">
            <a:avLst/>
          </a:prstGeom>
        </p:spPr>
        <p:txBody>
          <a:bodyPr anchor="ctr">
            <a:spAutoFit/>
          </a:bodyPr>
          <a:lstStyle>
            <a:lvl1pPr marL="0" indent="0" algn="l" defTabSz="914400" rtl="0" eaLnBrk="1" latinLnBrk="0" hangingPunct="1">
              <a:lnSpc>
                <a:spcPct val="90000"/>
              </a:lnSpc>
              <a:spcBef>
                <a:spcPts val="0"/>
              </a:spcBef>
              <a:buFontTx/>
              <a:buNone/>
              <a:defRPr lang="fr-FR" sz="1400" b="1" kern="1200" dirty="0" smtClean="0">
                <a:solidFill>
                  <a:schemeClr val="bg1"/>
                </a:solidFill>
                <a:latin typeface="+mn-lt"/>
                <a:ea typeface="+mn-ea"/>
                <a:cs typeface="+mn-cs"/>
              </a:defRPr>
            </a:lvl1pPr>
            <a:lvl2pPr marL="609585" indent="0" algn="l" defTabSz="914400" rtl="0" eaLnBrk="1" latinLnBrk="0" hangingPunct="1">
              <a:lnSpc>
                <a:spcPct val="110000"/>
              </a:lnSpc>
              <a:spcBef>
                <a:spcPts val="1200"/>
              </a:spcBef>
              <a:buFontTx/>
              <a:buNone/>
              <a:defRPr sz="2200" b="1" kern="1200">
                <a:solidFill>
                  <a:schemeClr val="bg1"/>
                </a:solidFill>
                <a:latin typeface="+mn-lt"/>
                <a:ea typeface="+mn-ea"/>
                <a:cs typeface="+mn-cs"/>
              </a:defRPr>
            </a:lvl2pPr>
            <a:lvl3pPr marL="1219170" indent="0" algn="l" defTabSz="914400" rtl="0" eaLnBrk="1" latinLnBrk="0" hangingPunct="1">
              <a:lnSpc>
                <a:spcPct val="120000"/>
              </a:lnSpc>
              <a:spcBef>
                <a:spcPts val="300"/>
              </a:spcBef>
              <a:buFontTx/>
              <a:buNone/>
              <a:defRPr sz="1600" kern="1200">
                <a:solidFill>
                  <a:schemeClr val="bg1"/>
                </a:solidFill>
                <a:latin typeface="+mn-lt"/>
                <a:ea typeface="+mn-ea"/>
                <a:cs typeface="+mn-cs"/>
              </a:defRPr>
            </a:lvl3pPr>
            <a:lvl4pPr marL="1828754" indent="0" algn="l" defTabSz="914400" rtl="0" eaLnBrk="1" latinLnBrk="0" hangingPunct="1">
              <a:lnSpc>
                <a:spcPct val="120000"/>
              </a:lnSpc>
              <a:spcBef>
                <a:spcPts val="300"/>
              </a:spcBef>
              <a:buClr>
                <a:schemeClr val="tx2"/>
              </a:buClr>
              <a:buFont typeface="Symbol" panose="05050102010706020507" pitchFamily="18" charset="2"/>
              <a:buNone/>
              <a:defRPr sz="1600" kern="1200">
                <a:solidFill>
                  <a:schemeClr val="bg1"/>
                </a:solidFill>
                <a:latin typeface="+mn-lt"/>
                <a:ea typeface="+mn-ea"/>
                <a:cs typeface="+mn-cs"/>
              </a:defRPr>
            </a:lvl4pPr>
            <a:lvl5pPr marL="2438339" indent="0" algn="l" defTabSz="914400" rtl="0" eaLnBrk="1" latinLnBrk="0" hangingPunct="1">
              <a:lnSpc>
                <a:spcPct val="120000"/>
              </a:lnSpc>
              <a:spcBef>
                <a:spcPts val="300"/>
              </a:spcBef>
              <a:buClrTx/>
              <a:buFont typeface="Arial"/>
              <a:buNone/>
              <a:defRPr sz="1400" i="0" kern="1200">
                <a:solidFill>
                  <a:schemeClr val="bg1"/>
                </a:solidFill>
                <a:latin typeface="+mn-lt"/>
                <a:ea typeface="+mn-ea"/>
                <a:cs typeface="+mn-cs"/>
              </a:defRPr>
            </a:lvl5pPr>
            <a:lvl6pPr marL="360000" indent="0" algn="l" defTabSz="914400"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EFE"/>
                </a:solidFill>
                <a:effectLst/>
                <a:uLnTx/>
                <a:uFillTx/>
                <a:latin typeface="Segoe UI"/>
                <a:ea typeface="+mn-ea"/>
                <a:cs typeface="+mn-cs"/>
              </a:rPr>
              <a:t>Inscrivez la réponse</a:t>
            </a:r>
          </a:p>
        </p:txBody>
      </p:sp>
      <p:sp>
        <p:nvSpPr>
          <p:cNvPr id="35" name="Espace réservé du texte 14">
            <a:extLst>
              <a:ext uri="{FF2B5EF4-FFF2-40B4-BE49-F238E27FC236}">
                <a16:creationId xmlns:a16="http://schemas.microsoft.com/office/drawing/2014/main" id="{B7B20E59-5B41-4484-96EC-9C33E6BF1AB6}"/>
              </a:ext>
            </a:extLst>
          </p:cNvPr>
          <p:cNvSpPr txBox="1">
            <a:spLocks/>
          </p:cNvSpPr>
          <p:nvPr userDrawn="1"/>
        </p:nvSpPr>
        <p:spPr>
          <a:xfrm>
            <a:off x="3981652" y="2429231"/>
            <a:ext cx="1950138" cy="286232"/>
          </a:xfrm>
          <a:prstGeom prst="rect">
            <a:avLst/>
          </a:prstGeom>
        </p:spPr>
        <p:txBody>
          <a:bodyPr anchor="ctr">
            <a:spAutoFit/>
          </a:bodyPr>
          <a:lstStyle>
            <a:lvl1pPr marL="0" indent="0" algn="l" defTabSz="914400" rtl="0" eaLnBrk="1" latinLnBrk="0" hangingPunct="1">
              <a:lnSpc>
                <a:spcPct val="90000"/>
              </a:lnSpc>
              <a:spcBef>
                <a:spcPts val="0"/>
              </a:spcBef>
              <a:buFontTx/>
              <a:buNone/>
              <a:defRPr lang="fr-FR" sz="1400" b="1" kern="1200" dirty="0" smtClean="0">
                <a:solidFill>
                  <a:schemeClr val="bg1"/>
                </a:solidFill>
                <a:latin typeface="+mn-lt"/>
                <a:ea typeface="+mn-ea"/>
                <a:cs typeface="+mn-cs"/>
              </a:defRPr>
            </a:lvl1pPr>
            <a:lvl2pPr marL="609585" indent="0" algn="l" defTabSz="914400" rtl="0" eaLnBrk="1" latinLnBrk="0" hangingPunct="1">
              <a:lnSpc>
                <a:spcPct val="110000"/>
              </a:lnSpc>
              <a:spcBef>
                <a:spcPts val="1200"/>
              </a:spcBef>
              <a:buFontTx/>
              <a:buNone/>
              <a:defRPr sz="2200" b="1" kern="1200">
                <a:solidFill>
                  <a:schemeClr val="bg1"/>
                </a:solidFill>
                <a:latin typeface="+mn-lt"/>
                <a:ea typeface="+mn-ea"/>
                <a:cs typeface="+mn-cs"/>
              </a:defRPr>
            </a:lvl2pPr>
            <a:lvl3pPr marL="1219170" indent="0" algn="l" defTabSz="914400" rtl="0" eaLnBrk="1" latinLnBrk="0" hangingPunct="1">
              <a:lnSpc>
                <a:spcPct val="120000"/>
              </a:lnSpc>
              <a:spcBef>
                <a:spcPts val="300"/>
              </a:spcBef>
              <a:buFontTx/>
              <a:buNone/>
              <a:defRPr sz="1600" kern="1200">
                <a:solidFill>
                  <a:schemeClr val="bg1"/>
                </a:solidFill>
                <a:latin typeface="+mn-lt"/>
                <a:ea typeface="+mn-ea"/>
                <a:cs typeface="+mn-cs"/>
              </a:defRPr>
            </a:lvl3pPr>
            <a:lvl4pPr marL="1828754" indent="0" algn="l" defTabSz="914400" rtl="0" eaLnBrk="1" latinLnBrk="0" hangingPunct="1">
              <a:lnSpc>
                <a:spcPct val="120000"/>
              </a:lnSpc>
              <a:spcBef>
                <a:spcPts val="300"/>
              </a:spcBef>
              <a:buClr>
                <a:schemeClr val="tx2"/>
              </a:buClr>
              <a:buFont typeface="Symbol" panose="05050102010706020507" pitchFamily="18" charset="2"/>
              <a:buNone/>
              <a:defRPr sz="1600" kern="1200">
                <a:solidFill>
                  <a:schemeClr val="bg1"/>
                </a:solidFill>
                <a:latin typeface="+mn-lt"/>
                <a:ea typeface="+mn-ea"/>
                <a:cs typeface="+mn-cs"/>
              </a:defRPr>
            </a:lvl4pPr>
            <a:lvl5pPr marL="2438339" indent="0" algn="l" defTabSz="914400" rtl="0" eaLnBrk="1" latinLnBrk="0" hangingPunct="1">
              <a:lnSpc>
                <a:spcPct val="120000"/>
              </a:lnSpc>
              <a:spcBef>
                <a:spcPts val="300"/>
              </a:spcBef>
              <a:buClrTx/>
              <a:buFont typeface="Arial"/>
              <a:buNone/>
              <a:defRPr sz="1400" i="0" kern="1200">
                <a:solidFill>
                  <a:schemeClr val="bg1"/>
                </a:solidFill>
                <a:latin typeface="+mn-lt"/>
                <a:ea typeface="+mn-ea"/>
                <a:cs typeface="+mn-cs"/>
              </a:defRPr>
            </a:lvl5pPr>
            <a:lvl6pPr marL="360000" indent="0" algn="l" defTabSz="914400"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EFE"/>
                </a:solidFill>
                <a:effectLst/>
                <a:uLnTx/>
                <a:uFillTx/>
                <a:latin typeface="Segoe UI"/>
                <a:ea typeface="+mn-ea"/>
                <a:cs typeface="+mn-cs"/>
              </a:rPr>
              <a:t>Inscrivez la réponse</a:t>
            </a:r>
          </a:p>
        </p:txBody>
      </p:sp>
      <p:sp>
        <p:nvSpPr>
          <p:cNvPr id="36" name="Espace réservé du texte 14">
            <a:extLst>
              <a:ext uri="{FF2B5EF4-FFF2-40B4-BE49-F238E27FC236}">
                <a16:creationId xmlns:a16="http://schemas.microsoft.com/office/drawing/2014/main" id="{B29F23D3-F0E4-412A-8DB0-144D799AC8F7}"/>
              </a:ext>
            </a:extLst>
          </p:cNvPr>
          <p:cNvSpPr txBox="1">
            <a:spLocks/>
          </p:cNvSpPr>
          <p:nvPr userDrawn="1"/>
        </p:nvSpPr>
        <p:spPr>
          <a:xfrm>
            <a:off x="6841492" y="2429235"/>
            <a:ext cx="1950138" cy="286232"/>
          </a:xfrm>
          <a:prstGeom prst="rect">
            <a:avLst/>
          </a:prstGeom>
        </p:spPr>
        <p:txBody>
          <a:bodyPr anchor="ctr">
            <a:spAutoFit/>
          </a:bodyPr>
          <a:lstStyle>
            <a:lvl1pPr marL="0" indent="0" algn="l" defTabSz="914400" rtl="0" eaLnBrk="1" latinLnBrk="0" hangingPunct="1">
              <a:lnSpc>
                <a:spcPct val="90000"/>
              </a:lnSpc>
              <a:spcBef>
                <a:spcPts val="0"/>
              </a:spcBef>
              <a:buFontTx/>
              <a:buNone/>
              <a:defRPr lang="fr-FR" sz="1400" b="1" kern="1200" dirty="0" smtClean="0">
                <a:solidFill>
                  <a:schemeClr val="bg1"/>
                </a:solidFill>
                <a:latin typeface="+mn-lt"/>
                <a:ea typeface="+mn-ea"/>
                <a:cs typeface="+mn-cs"/>
              </a:defRPr>
            </a:lvl1pPr>
            <a:lvl2pPr marL="609585" indent="0" algn="l" defTabSz="914400" rtl="0" eaLnBrk="1" latinLnBrk="0" hangingPunct="1">
              <a:lnSpc>
                <a:spcPct val="110000"/>
              </a:lnSpc>
              <a:spcBef>
                <a:spcPts val="1200"/>
              </a:spcBef>
              <a:buFontTx/>
              <a:buNone/>
              <a:defRPr sz="2200" b="1" kern="1200">
                <a:solidFill>
                  <a:schemeClr val="bg1"/>
                </a:solidFill>
                <a:latin typeface="+mn-lt"/>
                <a:ea typeface="+mn-ea"/>
                <a:cs typeface="+mn-cs"/>
              </a:defRPr>
            </a:lvl2pPr>
            <a:lvl3pPr marL="1219170" indent="0" algn="l" defTabSz="914400" rtl="0" eaLnBrk="1" latinLnBrk="0" hangingPunct="1">
              <a:lnSpc>
                <a:spcPct val="120000"/>
              </a:lnSpc>
              <a:spcBef>
                <a:spcPts val="300"/>
              </a:spcBef>
              <a:buFontTx/>
              <a:buNone/>
              <a:defRPr sz="1600" kern="1200">
                <a:solidFill>
                  <a:schemeClr val="bg1"/>
                </a:solidFill>
                <a:latin typeface="+mn-lt"/>
                <a:ea typeface="+mn-ea"/>
                <a:cs typeface="+mn-cs"/>
              </a:defRPr>
            </a:lvl3pPr>
            <a:lvl4pPr marL="1828754" indent="0" algn="l" defTabSz="914400" rtl="0" eaLnBrk="1" latinLnBrk="0" hangingPunct="1">
              <a:lnSpc>
                <a:spcPct val="120000"/>
              </a:lnSpc>
              <a:spcBef>
                <a:spcPts val="300"/>
              </a:spcBef>
              <a:buClr>
                <a:schemeClr val="tx2"/>
              </a:buClr>
              <a:buFont typeface="Symbol" panose="05050102010706020507" pitchFamily="18" charset="2"/>
              <a:buNone/>
              <a:defRPr sz="1600" kern="1200">
                <a:solidFill>
                  <a:schemeClr val="bg1"/>
                </a:solidFill>
                <a:latin typeface="+mn-lt"/>
                <a:ea typeface="+mn-ea"/>
                <a:cs typeface="+mn-cs"/>
              </a:defRPr>
            </a:lvl4pPr>
            <a:lvl5pPr marL="2438339" indent="0" algn="l" defTabSz="914400" rtl="0" eaLnBrk="1" latinLnBrk="0" hangingPunct="1">
              <a:lnSpc>
                <a:spcPct val="120000"/>
              </a:lnSpc>
              <a:spcBef>
                <a:spcPts val="300"/>
              </a:spcBef>
              <a:buClrTx/>
              <a:buFont typeface="Arial"/>
              <a:buNone/>
              <a:defRPr sz="1400" i="0" kern="1200">
                <a:solidFill>
                  <a:schemeClr val="bg1"/>
                </a:solidFill>
                <a:latin typeface="+mn-lt"/>
                <a:ea typeface="+mn-ea"/>
                <a:cs typeface="+mn-cs"/>
              </a:defRPr>
            </a:lvl5pPr>
            <a:lvl6pPr marL="360000" indent="0" algn="l" defTabSz="914400"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EFE"/>
                </a:solidFill>
                <a:effectLst/>
                <a:uLnTx/>
                <a:uFillTx/>
                <a:latin typeface="Segoe UI"/>
                <a:ea typeface="+mn-ea"/>
                <a:cs typeface="+mn-cs"/>
              </a:rPr>
              <a:t>Inscrivez la réponse</a:t>
            </a:r>
          </a:p>
        </p:txBody>
      </p:sp>
      <p:sp>
        <p:nvSpPr>
          <p:cNvPr id="37" name="Espace réservé du texte 2">
            <a:extLst>
              <a:ext uri="{FF2B5EF4-FFF2-40B4-BE49-F238E27FC236}">
                <a16:creationId xmlns:a16="http://schemas.microsoft.com/office/drawing/2014/main" id="{AE2A78E3-3106-411C-B215-FC565BA4B026}"/>
              </a:ext>
            </a:extLst>
          </p:cNvPr>
          <p:cNvSpPr txBox="1">
            <a:spLocks/>
          </p:cNvSpPr>
          <p:nvPr userDrawn="1"/>
        </p:nvSpPr>
        <p:spPr>
          <a:xfrm>
            <a:off x="518269" y="3933056"/>
            <a:ext cx="2573995" cy="543803"/>
          </a:xfrm>
          <a:prstGeom prst="rect">
            <a:avLst/>
          </a:prstGeom>
        </p:spPr>
        <p:txBody>
          <a:bodyPr wrap="square" anchor="ctr" anchorCtr="0">
            <a:spAutoFit/>
          </a:bodyPr>
          <a:lstStyle>
            <a:lvl1pPr marL="57149" indent="-57149" algn="l" defTabSz="914400" rtl="0" eaLnBrk="1" latinLnBrk="0" hangingPunct="1">
              <a:lnSpc>
                <a:spcPct val="110000"/>
              </a:lnSpc>
              <a:spcBef>
                <a:spcPts val="800"/>
              </a:spcBef>
              <a:buClr>
                <a:schemeClr val="accent1"/>
              </a:buClr>
              <a:buSzPct val="100000"/>
              <a:buFont typeface="Segoe UI" panose="020B0502040204020203" pitchFamily="34" charset="0"/>
              <a:buChar char=" "/>
              <a:defRPr sz="1200" b="1" kern="1200">
                <a:solidFill>
                  <a:schemeClr val="bg2"/>
                </a:solidFill>
                <a:latin typeface="Segoe UI" panose="020B0502040204020203" pitchFamily="34" charset="0"/>
                <a:ea typeface="+mn-ea"/>
                <a:cs typeface="Segoe UI" panose="020B0502040204020203" pitchFamily="34" charset="0"/>
              </a:defRPr>
            </a:lvl1pPr>
            <a:lvl2pPr marL="222245" indent="-171446" algn="l" defTabSz="914400" rtl="0" eaLnBrk="1" latinLnBrk="0" hangingPunct="1">
              <a:lnSpc>
                <a:spcPct val="110000"/>
              </a:lnSpc>
              <a:spcBef>
                <a:spcPts val="800"/>
              </a:spcBef>
              <a:buClr>
                <a:schemeClr val="accent1"/>
              </a:buClr>
              <a:buSzPct val="100000"/>
              <a:buFont typeface="Police système"/>
              <a:buChar char="›"/>
              <a:defRPr sz="1067" b="0" kern="1200">
                <a:solidFill>
                  <a:schemeClr val="accent6">
                    <a:lumMod val="75000"/>
                  </a:schemeClr>
                </a:solidFill>
                <a:latin typeface="Segoe UI" panose="020B0502040204020203" pitchFamily="34" charset="0"/>
                <a:ea typeface="+mn-ea"/>
                <a:cs typeface="Segoe UI" panose="020B0502040204020203" pitchFamily="34" charset="0"/>
              </a:defRPr>
            </a:lvl2pPr>
            <a:lvl3pPr marL="1523962" indent="-304792" algn="l" defTabSz="914400" rtl="0" eaLnBrk="1" latinLnBrk="0" hangingPunct="1">
              <a:lnSpc>
                <a:spcPct val="120000"/>
              </a:lnSpc>
              <a:spcBef>
                <a:spcPts val="300"/>
              </a:spcBef>
              <a:buClr>
                <a:schemeClr val="accent1"/>
              </a:buClr>
              <a:buSzPct val="70000"/>
              <a:buFont typeface="STIXGeneral-Regular" pitchFamily="2" charset="2"/>
              <a:buChar char="⟶"/>
              <a:defRPr sz="2400" kern="1200">
                <a:solidFill>
                  <a:schemeClr val="tx1"/>
                </a:solidFill>
                <a:latin typeface="+mn-lt"/>
                <a:ea typeface="+mn-ea"/>
                <a:cs typeface="+mn-cs"/>
              </a:defRPr>
            </a:lvl3pPr>
            <a:lvl4pPr marL="387341" indent="-171446" algn="l" defTabSz="914400" rtl="0" eaLnBrk="1" latinLnBrk="0" hangingPunct="1">
              <a:lnSpc>
                <a:spcPct val="120000"/>
              </a:lnSpc>
              <a:spcBef>
                <a:spcPts val="800"/>
              </a:spcBef>
              <a:buClr>
                <a:schemeClr val="accent1"/>
              </a:buClr>
              <a:buSzPct val="100000"/>
              <a:buFont typeface="Police système"/>
              <a:buChar char="›"/>
              <a:defRPr sz="1200" kern="1200">
                <a:solidFill>
                  <a:schemeClr val="accent6">
                    <a:lumMod val="75000"/>
                  </a:schemeClr>
                </a:solidFill>
                <a:latin typeface="Segoe UI" panose="020B0502040204020203" pitchFamily="34" charset="0"/>
                <a:ea typeface="+mn-ea"/>
                <a:cs typeface="Segoe UI" panose="020B0502040204020203" pitchFamily="34" charset="0"/>
              </a:defRPr>
            </a:lvl4pPr>
            <a:lvl5pPr marL="2743131" indent="-304792" algn="l" defTabSz="914400" rtl="0" eaLnBrk="1" latinLnBrk="0" hangingPunct="1">
              <a:lnSpc>
                <a:spcPct val="120000"/>
              </a:lnSpc>
              <a:spcBef>
                <a:spcPts val="300"/>
              </a:spcBef>
              <a:buClr>
                <a:schemeClr val="accent1"/>
              </a:buClr>
              <a:buSzPct val="70000"/>
              <a:buFont typeface="STIXGeneral-Regular" pitchFamily="2" charset="2"/>
              <a:buChar char="⟶"/>
              <a:defRPr sz="2133" i="0" kern="1200">
                <a:solidFill>
                  <a:schemeClr val="tx1"/>
                </a:solidFill>
                <a:latin typeface="+mn-lt"/>
                <a:ea typeface="+mn-ea"/>
                <a:cs typeface="+mn-cs"/>
              </a:defRPr>
            </a:lvl5pPr>
            <a:lvl6pPr marL="360000" indent="0" algn="l" defTabSz="914400"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49" marR="0" lvl="0" indent="-57149" algn="l" defTabSz="914400" rtl="0" eaLnBrk="1" fontAlgn="auto" latinLnBrk="0" hangingPunct="1">
              <a:lnSpc>
                <a:spcPct val="110000"/>
              </a:lnSpc>
              <a:spcBef>
                <a:spcPts val="800"/>
              </a:spcBef>
              <a:spcAft>
                <a:spcPts val="0"/>
              </a:spcAft>
              <a:buClr>
                <a:srgbClr val="F0512E"/>
              </a:buClr>
              <a:buSzPct val="100000"/>
              <a:buFont typeface="Segoe UI" panose="020B0502040204020203" pitchFamily="34" charset="0"/>
              <a:buChar char=" "/>
              <a:tabLst/>
              <a:defRPr/>
            </a:pPr>
            <a:r>
              <a:rPr kumimoji="0" lang="en-GB" sz="1200" b="1" i="0" u="none" strike="noStrike" kern="1200" cap="none" spc="0" normalizeH="0" baseline="0" noProof="0">
                <a:ln>
                  <a:noFill/>
                </a:ln>
                <a:solidFill>
                  <a:srgbClr val="00263F"/>
                </a:solidFill>
                <a:effectLst/>
                <a:uLnTx/>
                <a:uFillTx/>
                <a:latin typeface="Segoe UI" panose="020B0502040204020203" pitchFamily="34" charset="0"/>
                <a:ea typeface="+mn-ea"/>
                <a:cs typeface="Segoe UI" panose="020B0502040204020203" pitchFamily="34" charset="0"/>
              </a:rPr>
              <a:t>Texte</a:t>
            </a:r>
          </a:p>
          <a:p>
            <a:pPr marL="222245" marR="0" lvl="1" indent="-171446" algn="l" defTabSz="914400" rtl="0" eaLnBrk="1" fontAlgn="auto" latinLnBrk="0" hangingPunct="1">
              <a:lnSpc>
                <a:spcPct val="110000"/>
              </a:lnSpc>
              <a:spcBef>
                <a:spcPts val="800"/>
              </a:spcBef>
              <a:spcAft>
                <a:spcPts val="0"/>
              </a:spcAft>
              <a:buClr>
                <a:srgbClr val="F0512E"/>
              </a:buClr>
              <a:buSzPct val="100000"/>
              <a:buFont typeface="Police système"/>
              <a:buChar char="›"/>
              <a:tabLst/>
              <a:defRPr/>
            </a:pPr>
            <a:r>
              <a:rPr kumimoji="0" lang="en-GB" sz="1067" b="0" i="0" u="none" strike="noStrike" kern="1200" cap="none" spc="0" normalizeH="0" baseline="0" noProof="0">
                <a:ln>
                  <a:noFill/>
                </a:ln>
                <a:solidFill>
                  <a:srgbClr val="858EA1">
                    <a:lumMod val="75000"/>
                  </a:srgbClr>
                </a:solidFill>
                <a:effectLst/>
                <a:uLnTx/>
                <a:uFillTx/>
                <a:latin typeface="Segoe UI" panose="020B0502040204020203" pitchFamily="34" charset="0"/>
                <a:ea typeface="+mn-ea"/>
                <a:cs typeface="Segoe UI" panose="020B0502040204020203" pitchFamily="34" charset="0"/>
              </a:rPr>
              <a:t>2nd level</a:t>
            </a:r>
          </a:p>
        </p:txBody>
      </p:sp>
      <p:sp>
        <p:nvSpPr>
          <p:cNvPr id="38" name="Espace réservé du texte 2">
            <a:extLst>
              <a:ext uri="{FF2B5EF4-FFF2-40B4-BE49-F238E27FC236}">
                <a16:creationId xmlns:a16="http://schemas.microsoft.com/office/drawing/2014/main" id="{E6B43924-C4C7-4A72-874E-5E32A520A551}"/>
              </a:ext>
            </a:extLst>
          </p:cNvPr>
          <p:cNvSpPr txBox="1">
            <a:spLocks/>
          </p:cNvSpPr>
          <p:nvPr userDrawn="1"/>
        </p:nvSpPr>
        <p:spPr>
          <a:xfrm>
            <a:off x="3386450" y="3933056"/>
            <a:ext cx="2573995" cy="543803"/>
          </a:xfrm>
          <a:prstGeom prst="rect">
            <a:avLst/>
          </a:prstGeom>
        </p:spPr>
        <p:txBody>
          <a:bodyPr wrap="square" anchor="ctr" anchorCtr="0">
            <a:spAutoFit/>
          </a:bodyPr>
          <a:lstStyle>
            <a:lvl1pPr marL="57149" indent="-57149" algn="l" defTabSz="914400" rtl="0" eaLnBrk="1" latinLnBrk="0" hangingPunct="1">
              <a:lnSpc>
                <a:spcPct val="110000"/>
              </a:lnSpc>
              <a:spcBef>
                <a:spcPts val="800"/>
              </a:spcBef>
              <a:buClr>
                <a:schemeClr val="accent1"/>
              </a:buClr>
              <a:buSzPct val="100000"/>
              <a:buFont typeface="Segoe UI" panose="020B0502040204020203" pitchFamily="34" charset="0"/>
              <a:buChar char=" "/>
              <a:defRPr sz="1200" b="1" kern="1200">
                <a:solidFill>
                  <a:schemeClr val="bg2"/>
                </a:solidFill>
                <a:latin typeface="Segoe UI" panose="020B0502040204020203" pitchFamily="34" charset="0"/>
                <a:ea typeface="+mn-ea"/>
                <a:cs typeface="Segoe UI" panose="020B0502040204020203" pitchFamily="34" charset="0"/>
              </a:defRPr>
            </a:lvl1pPr>
            <a:lvl2pPr marL="222245" indent="-171446" algn="l" defTabSz="914400" rtl="0" eaLnBrk="1" latinLnBrk="0" hangingPunct="1">
              <a:lnSpc>
                <a:spcPct val="110000"/>
              </a:lnSpc>
              <a:spcBef>
                <a:spcPts val="800"/>
              </a:spcBef>
              <a:buClr>
                <a:schemeClr val="accent1"/>
              </a:buClr>
              <a:buSzPct val="100000"/>
              <a:buFont typeface="Police système"/>
              <a:buChar char="›"/>
              <a:defRPr sz="1067" b="0" kern="1200">
                <a:solidFill>
                  <a:schemeClr val="accent6">
                    <a:lumMod val="75000"/>
                  </a:schemeClr>
                </a:solidFill>
                <a:latin typeface="Segoe UI" panose="020B0502040204020203" pitchFamily="34" charset="0"/>
                <a:ea typeface="+mn-ea"/>
                <a:cs typeface="Segoe UI" panose="020B0502040204020203" pitchFamily="34" charset="0"/>
              </a:defRPr>
            </a:lvl2pPr>
            <a:lvl3pPr marL="1523962" indent="-304792" algn="l" defTabSz="914400" rtl="0" eaLnBrk="1" latinLnBrk="0" hangingPunct="1">
              <a:lnSpc>
                <a:spcPct val="120000"/>
              </a:lnSpc>
              <a:spcBef>
                <a:spcPts val="300"/>
              </a:spcBef>
              <a:buClr>
                <a:schemeClr val="accent1"/>
              </a:buClr>
              <a:buSzPct val="70000"/>
              <a:buFont typeface="STIXGeneral-Regular" pitchFamily="2" charset="2"/>
              <a:buChar char="⟶"/>
              <a:defRPr sz="2400" kern="1200">
                <a:solidFill>
                  <a:schemeClr val="tx1"/>
                </a:solidFill>
                <a:latin typeface="+mn-lt"/>
                <a:ea typeface="+mn-ea"/>
                <a:cs typeface="+mn-cs"/>
              </a:defRPr>
            </a:lvl3pPr>
            <a:lvl4pPr marL="387341" indent="-171446" algn="l" defTabSz="914400" rtl="0" eaLnBrk="1" latinLnBrk="0" hangingPunct="1">
              <a:lnSpc>
                <a:spcPct val="120000"/>
              </a:lnSpc>
              <a:spcBef>
                <a:spcPts val="800"/>
              </a:spcBef>
              <a:buClr>
                <a:schemeClr val="accent1"/>
              </a:buClr>
              <a:buSzPct val="100000"/>
              <a:buFont typeface="Police système"/>
              <a:buChar char="›"/>
              <a:defRPr sz="1200" kern="1200">
                <a:solidFill>
                  <a:schemeClr val="accent6">
                    <a:lumMod val="75000"/>
                  </a:schemeClr>
                </a:solidFill>
                <a:latin typeface="Segoe UI" panose="020B0502040204020203" pitchFamily="34" charset="0"/>
                <a:ea typeface="+mn-ea"/>
                <a:cs typeface="Segoe UI" panose="020B0502040204020203" pitchFamily="34" charset="0"/>
              </a:defRPr>
            </a:lvl4pPr>
            <a:lvl5pPr marL="2743131" indent="-304792" algn="l" defTabSz="914400" rtl="0" eaLnBrk="1" latinLnBrk="0" hangingPunct="1">
              <a:lnSpc>
                <a:spcPct val="120000"/>
              </a:lnSpc>
              <a:spcBef>
                <a:spcPts val="300"/>
              </a:spcBef>
              <a:buClr>
                <a:schemeClr val="accent1"/>
              </a:buClr>
              <a:buSzPct val="70000"/>
              <a:buFont typeface="STIXGeneral-Regular" pitchFamily="2" charset="2"/>
              <a:buChar char="⟶"/>
              <a:defRPr sz="2133" i="0" kern="1200">
                <a:solidFill>
                  <a:schemeClr val="tx1"/>
                </a:solidFill>
                <a:latin typeface="+mn-lt"/>
                <a:ea typeface="+mn-ea"/>
                <a:cs typeface="+mn-cs"/>
              </a:defRPr>
            </a:lvl5pPr>
            <a:lvl6pPr marL="360000" indent="0" algn="l" defTabSz="914400"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49" marR="0" lvl="0" indent="-57149" algn="l" defTabSz="914400" rtl="0" eaLnBrk="1" fontAlgn="auto" latinLnBrk="0" hangingPunct="1">
              <a:lnSpc>
                <a:spcPct val="110000"/>
              </a:lnSpc>
              <a:spcBef>
                <a:spcPts val="800"/>
              </a:spcBef>
              <a:spcAft>
                <a:spcPts val="0"/>
              </a:spcAft>
              <a:buClr>
                <a:srgbClr val="F0512E"/>
              </a:buClr>
              <a:buSzPct val="100000"/>
              <a:buFont typeface="Segoe UI" panose="020B0502040204020203" pitchFamily="34" charset="0"/>
              <a:buChar char=" "/>
              <a:tabLst/>
              <a:defRPr/>
            </a:pPr>
            <a:r>
              <a:rPr kumimoji="0" lang="en-GB" sz="1200" b="1" i="0" u="none" strike="noStrike" kern="1200" cap="none" spc="0" normalizeH="0" baseline="0" noProof="0">
                <a:ln>
                  <a:noFill/>
                </a:ln>
                <a:solidFill>
                  <a:srgbClr val="00263F"/>
                </a:solidFill>
                <a:effectLst/>
                <a:uLnTx/>
                <a:uFillTx/>
                <a:latin typeface="Segoe UI" panose="020B0502040204020203" pitchFamily="34" charset="0"/>
                <a:ea typeface="+mn-ea"/>
                <a:cs typeface="Segoe UI" panose="020B0502040204020203" pitchFamily="34" charset="0"/>
              </a:rPr>
              <a:t>Texte</a:t>
            </a:r>
          </a:p>
          <a:p>
            <a:pPr marL="222245" marR="0" lvl="1" indent="-171446" algn="l" defTabSz="914400" rtl="0" eaLnBrk="1" fontAlgn="auto" latinLnBrk="0" hangingPunct="1">
              <a:lnSpc>
                <a:spcPct val="110000"/>
              </a:lnSpc>
              <a:spcBef>
                <a:spcPts val="800"/>
              </a:spcBef>
              <a:spcAft>
                <a:spcPts val="0"/>
              </a:spcAft>
              <a:buClr>
                <a:srgbClr val="F0512E"/>
              </a:buClr>
              <a:buSzPct val="100000"/>
              <a:buFont typeface="Police système"/>
              <a:buChar char="›"/>
              <a:tabLst/>
              <a:defRPr/>
            </a:pPr>
            <a:r>
              <a:rPr kumimoji="0" lang="en-GB" sz="1067" b="0" i="0" u="none" strike="noStrike" kern="1200" cap="none" spc="0" normalizeH="0" baseline="0" noProof="0">
                <a:ln>
                  <a:noFill/>
                </a:ln>
                <a:solidFill>
                  <a:srgbClr val="858EA1">
                    <a:lumMod val="75000"/>
                  </a:srgbClr>
                </a:solidFill>
                <a:effectLst/>
                <a:uLnTx/>
                <a:uFillTx/>
                <a:latin typeface="Segoe UI" panose="020B0502040204020203" pitchFamily="34" charset="0"/>
                <a:ea typeface="+mn-ea"/>
                <a:cs typeface="Segoe UI" panose="020B0502040204020203" pitchFamily="34" charset="0"/>
              </a:rPr>
              <a:t>2nd level</a:t>
            </a:r>
          </a:p>
        </p:txBody>
      </p:sp>
      <p:sp>
        <p:nvSpPr>
          <p:cNvPr id="39" name="Espace réservé du texte 2">
            <a:extLst>
              <a:ext uri="{FF2B5EF4-FFF2-40B4-BE49-F238E27FC236}">
                <a16:creationId xmlns:a16="http://schemas.microsoft.com/office/drawing/2014/main" id="{4235C9E2-EBD7-4206-882F-C2E9E373A839}"/>
              </a:ext>
            </a:extLst>
          </p:cNvPr>
          <p:cNvSpPr txBox="1">
            <a:spLocks/>
          </p:cNvSpPr>
          <p:nvPr userDrawn="1"/>
        </p:nvSpPr>
        <p:spPr>
          <a:xfrm>
            <a:off x="6246290" y="3933056"/>
            <a:ext cx="2573995" cy="543803"/>
          </a:xfrm>
          <a:prstGeom prst="rect">
            <a:avLst/>
          </a:prstGeom>
        </p:spPr>
        <p:txBody>
          <a:bodyPr wrap="square" anchor="ctr" anchorCtr="0">
            <a:spAutoFit/>
          </a:bodyPr>
          <a:lstStyle>
            <a:lvl1pPr marL="57149" indent="-57149" algn="l" defTabSz="914400" rtl="0" eaLnBrk="1" latinLnBrk="0" hangingPunct="1">
              <a:lnSpc>
                <a:spcPct val="110000"/>
              </a:lnSpc>
              <a:spcBef>
                <a:spcPts val="800"/>
              </a:spcBef>
              <a:buClr>
                <a:schemeClr val="accent1"/>
              </a:buClr>
              <a:buSzPct val="100000"/>
              <a:buFont typeface="Segoe UI" panose="020B0502040204020203" pitchFamily="34" charset="0"/>
              <a:buChar char=" "/>
              <a:defRPr sz="1200" b="1" kern="1200">
                <a:solidFill>
                  <a:schemeClr val="bg2"/>
                </a:solidFill>
                <a:latin typeface="Segoe UI" panose="020B0502040204020203" pitchFamily="34" charset="0"/>
                <a:ea typeface="+mn-ea"/>
                <a:cs typeface="Segoe UI" panose="020B0502040204020203" pitchFamily="34" charset="0"/>
              </a:defRPr>
            </a:lvl1pPr>
            <a:lvl2pPr marL="222245" indent="-171446" algn="l" defTabSz="914400" rtl="0" eaLnBrk="1" latinLnBrk="0" hangingPunct="1">
              <a:lnSpc>
                <a:spcPct val="110000"/>
              </a:lnSpc>
              <a:spcBef>
                <a:spcPts val="800"/>
              </a:spcBef>
              <a:buClr>
                <a:schemeClr val="accent1"/>
              </a:buClr>
              <a:buSzPct val="100000"/>
              <a:buFont typeface="Police système"/>
              <a:buChar char="›"/>
              <a:defRPr sz="1067" b="0" kern="1200">
                <a:solidFill>
                  <a:schemeClr val="accent6">
                    <a:lumMod val="75000"/>
                  </a:schemeClr>
                </a:solidFill>
                <a:latin typeface="Segoe UI" panose="020B0502040204020203" pitchFamily="34" charset="0"/>
                <a:ea typeface="+mn-ea"/>
                <a:cs typeface="Segoe UI" panose="020B0502040204020203" pitchFamily="34" charset="0"/>
              </a:defRPr>
            </a:lvl2pPr>
            <a:lvl3pPr marL="1523962" indent="-304792" algn="l" defTabSz="914400" rtl="0" eaLnBrk="1" latinLnBrk="0" hangingPunct="1">
              <a:lnSpc>
                <a:spcPct val="120000"/>
              </a:lnSpc>
              <a:spcBef>
                <a:spcPts val="300"/>
              </a:spcBef>
              <a:buClr>
                <a:schemeClr val="accent1"/>
              </a:buClr>
              <a:buSzPct val="70000"/>
              <a:buFont typeface="STIXGeneral-Regular" pitchFamily="2" charset="2"/>
              <a:buChar char="⟶"/>
              <a:defRPr sz="2400" kern="1200">
                <a:solidFill>
                  <a:schemeClr val="tx1"/>
                </a:solidFill>
                <a:latin typeface="+mn-lt"/>
                <a:ea typeface="+mn-ea"/>
                <a:cs typeface="+mn-cs"/>
              </a:defRPr>
            </a:lvl3pPr>
            <a:lvl4pPr marL="387341" indent="-171446" algn="l" defTabSz="914400" rtl="0" eaLnBrk="1" latinLnBrk="0" hangingPunct="1">
              <a:lnSpc>
                <a:spcPct val="120000"/>
              </a:lnSpc>
              <a:spcBef>
                <a:spcPts val="800"/>
              </a:spcBef>
              <a:buClr>
                <a:schemeClr val="accent1"/>
              </a:buClr>
              <a:buSzPct val="100000"/>
              <a:buFont typeface="Police système"/>
              <a:buChar char="›"/>
              <a:defRPr sz="1200" kern="1200">
                <a:solidFill>
                  <a:schemeClr val="accent6">
                    <a:lumMod val="75000"/>
                  </a:schemeClr>
                </a:solidFill>
                <a:latin typeface="Segoe UI" panose="020B0502040204020203" pitchFamily="34" charset="0"/>
                <a:ea typeface="+mn-ea"/>
                <a:cs typeface="Segoe UI" panose="020B0502040204020203" pitchFamily="34" charset="0"/>
              </a:defRPr>
            </a:lvl4pPr>
            <a:lvl5pPr marL="2743131" indent="-304792" algn="l" defTabSz="914400" rtl="0" eaLnBrk="1" latinLnBrk="0" hangingPunct="1">
              <a:lnSpc>
                <a:spcPct val="120000"/>
              </a:lnSpc>
              <a:spcBef>
                <a:spcPts val="300"/>
              </a:spcBef>
              <a:buClr>
                <a:schemeClr val="accent1"/>
              </a:buClr>
              <a:buSzPct val="70000"/>
              <a:buFont typeface="STIXGeneral-Regular" pitchFamily="2" charset="2"/>
              <a:buChar char="⟶"/>
              <a:defRPr sz="2133" i="0" kern="1200">
                <a:solidFill>
                  <a:schemeClr val="tx1"/>
                </a:solidFill>
                <a:latin typeface="+mn-lt"/>
                <a:ea typeface="+mn-ea"/>
                <a:cs typeface="+mn-cs"/>
              </a:defRPr>
            </a:lvl5pPr>
            <a:lvl6pPr marL="360000" indent="0" algn="l" defTabSz="914400"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49" marR="0" lvl="0" indent="-57149" algn="l" defTabSz="914400" rtl="0" eaLnBrk="1" fontAlgn="auto" latinLnBrk="0" hangingPunct="1">
              <a:lnSpc>
                <a:spcPct val="110000"/>
              </a:lnSpc>
              <a:spcBef>
                <a:spcPts val="800"/>
              </a:spcBef>
              <a:spcAft>
                <a:spcPts val="0"/>
              </a:spcAft>
              <a:buClr>
                <a:srgbClr val="F0512E"/>
              </a:buClr>
              <a:buSzPct val="100000"/>
              <a:buFont typeface="Segoe UI" panose="020B0502040204020203" pitchFamily="34" charset="0"/>
              <a:buChar char=" "/>
              <a:tabLst/>
              <a:defRPr/>
            </a:pPr>
            <a:r>
              <a:rPr kumimoji="0" lang="en-GB" sz="1200" b="1" i="0" u="none" strike="noStrike" kern="1200" cap="none" spc="0" normalizeH="0" baseline="0" noProof="0">
                <a:ln>
                  <a:noFill/>
                </a:ln>
                <a:solidFill>
                  <a:srgbClr val="00263F"/>
                </a:solidFill>
                <a:effectLst/>
                <a:uLnTx/>
                <a:uFillTx/>
                <a:latin typeface="Segoe UI" panose="020B0502040204020203" pitchFamily="34" charset="0"/>
                <a:ea typeface="+mn-ea"/>
                <a:cs typeface="Segoe UI" panose="020B0502040204020203" pitchFamily="34" charset="0"/>
              </a:rPr>
              <a:t>Texte</a:t>
            </a:r>
          </a:p>
          <a:p>
            <a:pPr marL="222245" marR="0" lvl="1" indent="-171446" algn="l" defTabSz="914400" rtl="0" eaLnBrk="1" fontAlgn="auto" latinLnBrk="0" hangingPunct="1">
              <a:lnSpc>
                <a:spcPct val="110000"/>
              </a:lnSpc>
              <a:spcBef>
                <a:spcPts val="800"/>
              </a:spcBef>
              <a:spcAft>
                <a:spcPts val="0"/>
              </a:spcAft>
              <a:buClr>
                <a:srgbClr val="F0512E"/>
              </a:buClr>
              <a:buSzPct val="100000"/>
              <a:buFont typeface="Police système"/>
              <a:buChar char="›"/>
              <a:tabLst/>
              <a:defRPr/>
            </a:pPr>
            <a:r>
              <a:rPr kumimoji="0" lang="en-GB" sz="1067" b="0" i="0" u="none" strike="noStrike" kern="1200" cap="none" spc="0" normalizeH="0" baseline="0" noProof="0">
                <a:ln>
                  <a:noFill/>
                </a:ln>
                <a:solidFill>
                  <a:srgbClr val="858EA1">
                    <a:lumMod val="75000"/>
                  </a:srgbClr>
                </a:solidFill>
                <a:effectLst/>
                <a:uLnTx/>
                <a:uFillTx/>
                <a:latin typeface="Segoe UI" panose="020B0502040204020203" pitchFamily="34" charset="0"/>
                <a:ea typeface="+mn-ea"/>
                <a:cs typeface="Segoe UI" panose="020B0502040204020203" pitchFamily="34" charset="0"/>
              </a:rPr>
              <a:t>2nd level</a:t>
            </a:r>
          </a:p>
        </p:txBody>
      </p:sp>
      <p:sp>
        <p:nvSpPr>
          <p:cNvPr id="40" name="Rectangle 39">
            <a:extLst>
              <a:ext uri="{FF2B5EF4-FFF2-40B4-BE49-F238E27FC236}">
                <a16:creationId xmlns:a16="http://schemas.microsoft.com/office/drawing/2014/main" id="{8073D021-D045-4B8A-8140-510D923D673E}"/>
              </a:ext>
            </a:extLst>
          </p:cNvPr>
          <p:cNvSpPr/>
          <p:nvPr userDrawn="1"/>
        </p:nvSpPr>
        <p:spPr>
          <a:xfrm>
            <a:off x="9016462" y="3200003"/>
            <a:ext cx="2694214" cy="2009908"/>
          </a:xfrm>
          <a:prstGeom prst="rect">
            <a:avLst/>
          </a:prstGeom>
          <a:solidFill>
            <a:srgbClr val="858EA1">
              <a:lumMod val="20000"/>
              <a:lumOff val="80000"/>
            </a:srgbClr>
          </a:solidFill>
          <a:ln w="635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err="1">
              <a:ln>
                <a:noFill/>
              </a:ln>
              <a:solidFill>
                <a:srgbClr val="0046FE">
                  <a:lumMod val="50000"/>
                  <a:lumOff val="50000"/>
                </a:srgbClr>
              </a:solidFill>
              <a:effectLst/>
              <a:uLnTx/>
              <a:uFillTx/>
              <a:latin typeface="Segoe UI"/>
              <a:ea typeface="+mn-ea"/>
              <a:cs typeface="+mn-cs"/>
            </a:endParaRPr>
          </a:p>
        </p:txBody>
      </p:sp>
      <p:sp>
        <p:nvSpPr>
          <p:cNvPr id="41" name="Rectangle 40">
            <a:extLst>
              <a:ext uri="{FF2B5EF4-FFF2-40B4-BE49-F238E27FC236}">
                <a16:creationId xmlns:a16="http://schemas.microsoft.com/office/drawing/2014/main" id="{A3D96CA7-AAE6-4A18-A0C1-C6160ADE043D}"/>
              </a:ext>
            </a:extLst>
          </p:cNvPr>
          <p:cNvSpPr/>
          <p:nvPr userDrawn="1"/>
        </p:nvSpPr>
        <p:spPr>
          <a:xfrm>
            <a:off x="9016462" y="2169602"/>
            <a:ext cx="2694214" cy="781916"/>
          </a:xfrm>
          <a:prstGeom prst="rect">
            <a:avLst/>
          </a:prstGeom>
          <a:solidFill>
            <a:schemeClr val="tx1">
              <a:lumMod val="50000"/>
              <a:lumOff val="50000"/>
            </a:schemeClr>
          </a:solidFill>
          <a:ln w="635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err="1">
              <a:ln>
                <a:noFill/>
              </a:ln>
              <a:solidFill>
                <a:srgbClr val="0046FE">
                  <a:lumMod val="50000"/>
                  <a:lumOff val="50000"/>
                </a:srgbClr>
              </a:solidFill>
              <a:effectLst/>
              <a:uLnTx/>
              <a:uFillTx/>
              <a:latin typeface="Segoe UI"/>
              <a:ea typeface="+mn-ea"/>
              <a:cs typeface="+mn-cs"/>
            </a:endParaRPr>
          </a:p>
        </p:txBody>
      </p:sp>
      <p:sp>
        <p:nvSpPr>
          <p:cNvPr id="42" name="Espace réservé du texte 14">
            <a:extLst>
              <a:ext uri="{FF2B5EF4-FFF2-40B4-BE49-F238E27FC236}">
                <a16:creationId xmlns:a16="http://schemas.microsoft.com/office/drawing/2014/main" id="{94CF732C-BFF3-4F76-BD3C-E2038466025A}"/>
              </a:ext>
            </a:extLst>
          </p:cNvPr>
          <p:cNvSpPr txBox="1">
            <a:spLocks/>
          </p:cNvSpPr>
          <p:nvPr userDrawn="1"/>
        </p:nvSpPr>
        <p:spPr>
          <a:xfrm>
            <a:off x="9720778" y="2429235"/>
            <a:ext cx="1950138" cy="286232"/>
          </a:xfrm>
          <a:prstGeom prst="rect">
            <a:avLst/>
          </a:prstGeom>
        </p:spPr>
        <p:txBody>
          <a:bodyPr anchor="ctr">
            <a:spAutoFit/>
          </a:bodyPr>
          <a:lstStyle>
            <a:lvl1pPr marL="0" indent="0" algn="l" defTabSz="914400" rtl="0" eaLnBrk="1" latinLnBrk="0" hangingPunct="1">
              <a:lnSpc>
                <a:spcPct val="90000"/>
              </a:lnSpc>
              <a:spcBef>
                <a:spcPts val="0"/>
              </a:spcBef>
              <a:buFontTx/>
              <a:buNone/>
              <a:defRPr lang="fr-FR" sz="1400" b="1" kern="1200" dirty="0" smtClean="0">
                <a:solidFill>
                  <a:schemeClr val="bg1"/>
                </a:solidFill>
                <a:latin typeface="+mn-lt"/>
                <a:ea typeface="+mn-ea"/>
                <a:cs typeface="+mn-cs"/>
              </a:defRPr>
            </a:lvl1pPr>
            <a:lvl2pPr marL="609585" indent="0" algn="l" defTabSz="914400" rtl="0" eaLnBrk="1" latinLnBrk="0" hangingPunct="1">
              <a:lnSpc>
                <a:spcPct val="110000"/>
              </a:lnSpc>
              <a:spcBef>
                <a:spcPts val="1200"/>
              </a:spcBef>
              <a:buFontTx/>
              <a:buNone/>
              <a:defRPr sz="2200" b="1" kern="1200">
                <a:solidFill>
                  <a:schemeClr val="bg1"/>
                </a:solidFill>
                <a:latin typeface="+mn-lt"/>
                <a:ea typeface="+mn-ea"/>
                <a:cs typeface="+mn-cs"/>
              </a:defRPr>
            </a:lvl2pPr>
            <a:lvl3pPr marL="1219170" indent="0" algn="l" defTabSz="914400" rtl="0" eaLnBrk="1" latinLnBrk="0" hangingPunct="1">
              <a:lnSpc>
                <a:spcPct val="120000"/>
              </a:lnSpc>
              <a:spcBef>
                <a:spcPts val="300"/>
              </a:spcBef>
              <a:buFontTx/>
              <a:buNone/>
              <a:defRPr sz="1600" kern="1200">
                <a:solidFill>
                  <a:schemeClr val="bg1"/>
                </a:solidFill>
                <a:latin typeface="+mn-lt"/>
                <a:ea typeface="+mn-ea"/>
                <a:cs typeface="+mn-cs"/>
              </a:defRPr>
            </a:lvl3pPr>
            <a:lvl4pPr marL="1828754" indent="0" algn="l" defTabSz="914400" rtl="0" eaLnBrk="1" latinLnBrk="0" hangingPunct="1">
              <a:lnSpc>
                <a:spcPct val="120000"/>
              </a:lnSpc>
              <a:spcBef>
                <a:spcPts val="300"/>
              </a:spcBef>
              <a:buClr>
                <a:schemeClr val="tx2"/>
              </a:buClr>
              <a:buFont typeface="Symbol" panose="05050102010706020507" pitchFamily="18" charset="2"/>
              <a:buNone/>
              <a:defRPr sz="1600" kern="1200">
                <a:solidFill>
                  <a:schemeClr val="bg1"/>
                </a:solidFill>
                <a:latin typeface="+mn-lt"/>
                <a:ea typeface="+mn-ea"/>
                <a:cs typeface="+mn-cs"/>
              </a:defRPr>
            </a:lvl4pPr>
            <a:lvl5pPr marL="2438339" indent="0" algn="l" defTabSz="914400" rtl="0" eaLnBrk="1" latinLnBrk="0" hangingPunct="1">
              <a:lnSpc>
                <a:spcPct val="120000"/>
              </a:lnSpc>
              <a:spcBef>
                <a:spcPts val="300"/>
              </a:spcBef>
              <a:buClrTx/>
              <a:buFont typeface="Arial"/>
              <a:buNone/>
              <a:defRPr sz="1400" i="0" kern="1200">
                <a:solidFill>
                  <a:schemeClr val="bg1"/>
                </a:solidFill>
                <a:latin typeface="+mn-lt"/>
                <a:ea typeface="+mn-ea"/>
                <a:cs typeface="+mn-cs"/>
              </a:defRPr>
            </a:lvl5pPr>
            <a:lvl6pPr marL="360000" indent="0" algn="l" defTabSz="914400"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EFE"/>
                </a:solidFill>
                <a:effectLst/>
                <a:uLnTx/>
                <a:uFillTx/>
                <a:latin typeface="Segoe UI"/>
                <a:ea typeface="+mn-ea"/>
                <a:cs typeface="+mn-cs"/>
              </a:rPr>
              <a:t>Inscrivez la réponse</a:t>
            </a:r>
          </a:p>
        </p:txBody>
      </p:sp>
      <p:sp>
        <p:nvSpPr>
          <p:cNvPr id="43" name="Espace réservé du texte 2">
            <a:extLst>
              <a:ext uri="{FF2B5EF4-FFF2-40B4-BE49-F238E27FC236}">
                <a16:creationId xmlns:a16="http://schemas.microsoft.com/office/drawing/2014/main" id="{8F262D16-83BD-47F8-A963-D3E3A0AD5122}"/>
              </a:ext>
            </a:extLst>
          </p:cNvPr>
          <p:cNvSpPr txBox="1">
            <a:spLocks/>
          </p:cNvSpPr>
          <p:nvPr userDrawn="1"/>
        </p:nvSpPr>
        <p:spPr>
          <a:xfrm>
            <a:off x="9125576" y="3933056"/>
            <a:ext cx="2573995" cy="543803"/>
          </a:xfrm>
          <a:prstGeom prst="rect">
            <a:avLst/>
          </a:prstGeom>
        </p:spPr>
        <p:txBody>
          <a:bodyPr wrap="square" anchor="ctr" anchorCtr="0">
            <a:spAutoFit/>
          </a:bodyPr>
          <a:lstStyle>
            <a:lvl1pPr marL="57149" indent="-57149" algn="l" defTabSz="914400" rtl="0" eaLnBrk="1" latinLnBrk="0" hangingPunct="1">
              <a:lnSpc>
                <a:spcPct val="110000"/>
              </a:lnSpc>
              <a:spcBef>
                <a:spcPts val="800"/>
              </a:spcBef>
              <a:buClr>
                <a:schemeClr val="accent1"/>
              </a:buClr>
              <a:buSzPct val="100000"/>
              <a:buFont typeface="Segoe UI" panose="020B0502040204020203" pitchFamily="34" charset="0"/>
              <a:buChar char=" "/>
              <a:defRPr sz="1200" b="1" kern="1200">
                <a:solidFill>
                  <a:schemeClr val="bg2"/>
                </a:solidFill>
                <a:latin typeface="Segoe UI" panose="020B0502040204020203" pitchFamily="34" charset="0"/>
                <a:ea typeface="+mn-ea"/>
                <a:cs typeface="Segoe UI" panose="020B0502040204020203" pitchFamily="34" charset="0"/>
              </a:defRPr>
            </a:lvl1pPr>
            <a:lvl2pPr marL="222245" indent="-171446" algn="l" defTabSz="914400" rtl="0" eaLnBrk="1" latinLnBrk="0" hangingPunct="1">
              <a:lnSpc>
                <a:spcPct val="110000"/>
              </a:lnSpc>
              <a:spcBef>
                <a:spcPts val="800"/>
              </a:spcBef>
              <a:buClr>
                <a:schemeClr val="accent1"/>
              </a:buClr>
              <a:buSzPct val="100000"/>
              <a:buFont typeface="Police système"/>
              <a:buChar char="›"/>
              <a:defRPr sz="1067" b="0" kern="1200">
                <a:solidFill>
                  <a:schemeClr val="accent6">
                    <a:lumMod val="75000"/>
                  </a:schemeClr>
                </a:solidFill>
                <a:latin typeface="Segoe UI" panose="020B0502040204020203" pitchFamily="34" charset="0"/>
                <a:ea typeface="+mn-ea"/>
                <a:cs typeface="Segoe UI" panose="020B0502040204020203" pitchFamily="34" charset="0"/>
              </a:defRPr>
            </a:lvl2pPr>
            <a:lvl3pPr marL="1523962" indent="-304792" algn="l" defTabSz="914400" rtl="0" eaLnBrk="1" latinLnBrk="0" hangingPunct="1">
              <a:lnSpc>
                <a:spcPct val="120000"/>
              </a:lnSpc>
              <a:spcBef>
                <a:spcPts val="300"/>
              </a:spcBef>
              <a:buClr>
                <a:schemeClr val="accent1"/>
              </a:buClr>
              <a:buSzPct val="70000"/>
              <a:buFont typeface="STIXGeneral-Regular" pitchFamily="2" charset="2"/>
              <a:buChar char="⟶"/>
              <a:defRPr sz="2400" kern="1200">
                <a:solidFill>
                  <a:schemeClr val="tx1"/>
                </a:solidFill>
                <a:latin typeface="+mn-lt"/>
                <a:ea typeface="+mn-ea"/>
                <a:cs typeface="+mn-cs"/>
              </a:defRPr>
            </a:lvl3pPr>
            <a:lvl4pPr marL="387341" indent="-171446" algn="l" defTabSz="914400" rtl="0" eaLnBrk="1" latinLnBrk="0" hangingPunct="1">
              <a:lnSpc>
                <a:spcPct val="120000"/>
              </a:lnSpc>
              <a:spcBef>
                <a:spcPts val="800"/>
              </a:spcBef>
              <a:buClr>
                <a:schemeClr val="accent1"/>
              </a:buClr>
              <a:buSzPct val="100000"/>
              <a:buFont typeface="Police système"/>
              <a:buChar char="›"/>
              <a:defRPr sz="1200" kern="1200">
                <a:solidFill>
                  <a:schemeClr val="accent6">
                    <a:lumMod val="75000"/>
                  </a:schemeClr>
                </a:solidFill>
                <a:latin typeface="Segoe UI" panose="020B0502040204020203" pitchFamily="34" charset="0"/>
                <a:ea typeface="+mn-ea"/>
                <a:cs typeface="Segoe UI" panose="020B0502040204020203" pitchFamily="34" charset="0"/>
              </a:defRPr>
            </a:lvl4pPr>
            <a:lvl5pPr marL="2743131" indent="-304792" algn="l" defTabSz="914400" rtl="0" eaLnBrk="1" latinLnBrk="0" hangingPunct="1">
              <a:lnSpc>
                <a:spcPct val="120000"/>
              </a:lnSpc>
              <a:spcBef>
                <a:spcPts val="300"/>
              </a:spcBef>
              <a:buClr>
                <a:schemeClr val="accent1"/>
              </a:buClr>
              <a:buSzPct val="70000"/>
              <a:buFont typeface="STIXGeneral-Regular" pitchFamily="2" charset="2"/>
              <a:buChar char="⟶"/>
              <a:defRPr sz="2133" i="0" kern="1200">
                <a:solidFill>
                  <a:schemeClr val="tx1"/>
                </a:solidFill>
                <a:latin typeface="+mn-lt"/>
                <a:ea typeface="+mn-ea"/>
                <a:cs typeface="+mn-cs"/>
              </a:defRPr>
            </a:lvl5pPr>
            <a:lvl6pPr marL="360000" indent="0" algn="l" defTabSz="914400"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49" marR="0" lvl="0" indent="-57149" algn="l" defTabSz="914400" rtl="0" eaLnBrk="1" fontAlgn="auto" latinLnBrk="0" hangingPunct="1">
              <a:lnSpc>
                <a:spcPct val="110000"/>
              </a:lnSpc>
              <a:spcBef>
                <a:spcPts val="800"/>
              </a:spcBef>
              <a:spcAft>
                <a:spcPts val="0"/>
              </a:spcAft>
              <a:buClr>
                <a:srgbClr val="F0512E"/>
              </a:buClr>
              <a:buSzPct val="100000"/>
              <a:buFont typeface="Segoe UI" panose="020B0502040204020203" pitchFamily="34" charset="0"/>
              <a:buChar char=" "/>
              <a:tabLst/>
              <a:defRPr/>
            </a:pPr>
            <a:r>
              <a:rPr kumimoji="0" lang="en-GB" sz="1200" b="1" i="0" u="none" strike="noStrike" kern="1200" cap="none" spc="0" normalizeH="0" baseline="0" noProof="0">
                <a:ln>
                  <a:noFill/>
                </a:ln>
                <a:solidFill>
                  <a:srgbClr val="00263F"/>
                </a:solidFill>
                <a:effectLst/>
                <a:uLnTx/>
                <a:uFillTx/>
                <a:latin typeface="Segoe UI" panose="020B0502040204020203" pitchFamily="34" charset="0"/>
                <a:ea typeface="+mn-ea"/>
                <a:cs typeface="Segoe UI" panose="020B0502040204020203" pitchFamily="34" charset="0"/>
              </a:rPr>
              <a:t>Texte</a:t>
            </a:r>
          </a:p>
          <a:p>
            <a:pPr marL="222245" marR="0" lvl="1" indent="-171446" algn="l" defTabSz="914400" rtl="0" eaLnBrk="1" fontAlgn="auto" latinLnBrk="0" hangingPunct="1">
              <a:lnSpc>
                <a:spcPct val="110000"/>
              </a:lnSpc>
              <a:spcBef>
                <a:spcPts val="800"/>
              </a:spcBef>
              <a:spcAft>
                <a:spcPts val="0"/>
              </a:spcAft>
              <a:buClr>
                <a:srgbClr val="F0512E"/>
              </a:buClr>
              <a:buSzPct val="100000"/>
              <a:buFont typeface="Police système"/>
              <a:buChar char="›"/>
              <a:tabLst/>
              <a:defRPr/>
            </a:pPr>
            <a:r>
              <a:rPr kumimoji="0" lang="en-GB" sz="1067" b="0" i="0" u="none" strike="noStrike" kern="1200" cap="none" spc="0" normalizeH="0" baseline="0" noProof="0">
                <a:ln>
                  <a:noFill/>
                </a:ln>
                <a:solidFill>
                  <a:srgbClr val="858EA1">
                    <a:lumMod val="75000"/>
                  </a:srgbClr>
                </a:solidFill>
                <a:effectLst/>
                <a:uLnTx/>
                <a:uFillTx/>
                <a:latin typeface="Segoe UI" panose="020B0502040204020203" pitchFamily="34" charset="0"/>
                <a:ea typeface="+mn-ea"/>
                <a:cs typeface="Segoe UI" panose="020B0502040204020203" pitchFamily="34" charset="0"/>
              </a:rPr>
              <a:t>2nd level</a:t>
            </a:r>
          </a:p>
        </p:txBody>
      </p:sp>
      <p:sp>
        <p:nvSpPr>
          <p:cNvPr id="44" name="TextBox 19">
            <a:extLst>
              <a:ext uri="{FF2B5EF4-FFF2-40B4-BE49-F238E27FC236}">
                <a16:creationId xmlns:a16="http://schemas.microsoft.com/office/drawing/2014/main" id="{3B01C1BB-6327-4DE2-B580-AC6218E92B3E}"/>
              </a:ext>
            </a:extLst>
          </p:cNvPr>
          <p:cNvSpPr txBox="1"/>
          <p:nvPr userDrawn="1"/>
        </p:nvSpPr>
        <p:spPr>
          <a:xfrm>
            <a:off x="224998" y="1580072"/>
            <a:ext cx="1117600" cy="1768949"/>
          </a:xfrm>
          <a:prstGeom prst="rect">
            <a:avLst/>
          </a:prstGeom>
          <a:noFill/>
        </p:spPr>
        <p:txBody>
          <a:bodyPr wrap="none" lIns="48000" tIns="48000" rIns="48000" bIns="48000" rtlCol="0" anchor="ctr">
            <a:noAutofit/>
          </a:bodyPr>
          <a:lstStyle/>
          <a:p>
            <a:pPr algn="ctr" defTabSz="1219170"/>
            <a:r>
              <a:rPr lang="en-US" sz="8800" b="1" i="1">
                <a:solidFill>
                  <a:srgbClr val="FFFEFE">
                    <a:lumMod val="40000"/>
                    <a:lumOff val="60000"/>
                    <a:alpha val="25000"/>
                  </a:srgbClr>
                </a:solidFill>
                <a:cs typeface="Arial" panose="020B0604020202020204" pitchFamily="34" charset="0"/>
              </a:rPr>
              <a:t>+</a:t>
            </a:r>
          </a:p>
        </p:txBody>
      </p:sp>
      <p:sp>
        <p:nvSpPr>
          <p:cNvPr id="45" name="TextBox 19">
            <a:extLst>
              <a:ext uri="{FF2B5EF4-FFF2-40B4-BE49-F238E27FC236}">
                <a16:creationId xmlns:a16="http://schemas.microsoft.com/office/drawing/2014/main" id="{0B799B18-4BEC-40DC-A0BD-B6F2212A51C9}"/>
              </a:ext>
            </a:extLst>
          </p:cNvPr>
          <p:cNvSpPr txBox="1"/>
          <p:nvPr userDrawn="1"/>
        </p:nvSpPr>
        <p:spPr>
          <a:xfrm>
            <a:off x="3093179" y="1580072"/>
            <a:ext cx="1117600" cy="1768949"/>
          </a:xfrm>
          <a:prstGeom prst="rect">
            <a:avLst/>
          </a:prstGeom>
          <a:noFill/>
        </p:spPr>
        <p:txBody>
          <a:bodyPr wrap="none" lIns="48000" tIns="48000" rIns="48000" bIns="48000" rtlCol="0" anchor="ctr">
            <a:noAutofit/>
          </a:bodyPr>
          <a:lstStyle/>
          <a:p>
            <a:pPr algn="ctr" defTabSz="1219170"/>
            <a:r>
              <a:rPr lang="en-US" sz="8800" b="1" i="1">
                <a:solidFill>
                  <a:srgbClr val="FFFEFE">
                    <a:lumMod val="40000"/>
                    <a:lumOff val="60000"/>
                    <a:alpha val="25000"/>
                  </a:srgbClr>
                </a:solidFill>
                <a:cs typeface="Arial" panose="020B0604020202020204" pitchFamily="34" charset="0"/>
              </a:rPr>
              <a:t>+</a:t>
            </a:r>
          </a:p>
        </p:txBody>
      </p:sp>
      <p:sp>
        <p:nvSpPr>
          <p:cNvPr id="46" name="TextBox 19">
            <a:extLst>
              <a:ext uri="{FF2B5EF4-FFF2-40B4-BE49-F238E27FC236}">
                <a16:creationId xmlns:a16="http://schemas.microsoft.com/office/drawing/2014/main" id="{D3D522FA-5AE7-46A5-820D-92F5242947F5}"/>
              </a:ext>
            </a:extLst>
          </p:cNvPr>
          <p:cNvSpPr txBox="1"/>
          <p:nvPr userDrawn="1"/>
        </p:nvSpPr>
        <p:spPr>
          <a:xfrm>
            <a:off x="5953019" y="1568989"/>
            <a:ext cx="1117600" cy="1768949"/>
          </a:xfrm>
          <a:prstGeom prst="rect">
            <a:avLst/>
          </a:prstGeom>
          <a:noFill/>
        </p:spPr>
        <p:txBody>
          <a:bodyPr wrap="none" lIns="48000" tIns="48000" rIns="48000" bIns="48000" rtlCol="0" anchor="ctr">
            <a:noAutofit/>
          </a:bodyPr>
          <a:lstStyle/>
          <a:p>
            <a:pPr algn="ctr" defTabSz="1219170"/>
            <a:r>
              <a:rPr lang="en-US" sz="8800" b="1" i="1">
                <a:solidFill>
                  <a:srgbClr val="FFFEFE">
                    <a:lumMod val="40000"/>
                    <a:lumOff val="60000"/>
                    <a:alpha val="25000"/>
                  </a:srgbClr>
                </a:solidFill>
                <a:cs typeface="Arial" panose="020B0604020202020204" pitchFamily="34" charset="0"/>
              </a:rPr>
              <a:t>+</a:t>
            </a:r>
          </a:p>
        </p:txBody>
      </p:sp>
      <p:sp>
        <p:nvSpPr>
          <p:cNvPr id="47" name="TextBox 19">
            <a:extLst>
              <a:ext uri="{FF2B5EF4-FFF2-40B4-BE49-F238E27FC236}">
                <a16:creationId xmlns:a16="http://schemas.microsoft.com/office/drawing/2014/main" id="{B0B96783-9BE2-4098-87E7-904D3814E6BE}"/>
              </a:ext>
            </a:extLst>
          </p:cNvPr>
          <p:cNvSpPr txBox="1"/>
          <p:nvPr userDrawn="1"/>
        </p:nvSpPr>
        <p:spPr>
          <a:xfrm>
            <a:off x="8832304" y="1568989"/>
            <a:ext cx="1117600" cy="1768949"/>
          </a:xfrm>
          <a:prstGeom prst="rect">
            <a:avLst/>
          </a:prstGeom>
          <a:noFill/>
        </p:spPr>
        <p:txBody>
          <a:bodyPr wrap="none" lIns="48000" tIns="48000" rIns="48000" bIns="48000" rtlCol="0" anchor="ctr">
            <a:noAutofit/>
          </a:bodyPr>
          <a:lstStyle/>
          <a:p>
            <a:pPr algn="ctr" defTabSz="1219170"/>
            <a:r>
              <a:rPr lang="en-US" sz="8800" b="1" i="1">
                <a:solidFill>
                  <a:srgbClr val="FFFEFE">
                    <a:lumMod val="40000"/>
                    <a:lumOff val="60000"/>
                    <a:alpha val="25000"/>
                  </a:srgbClr>
                </a:solidFill>
                <a:cs typeface="Arial" panose="020B0604020202020204" pitchFamily="34" charset="0"/>
              </a:rPr>
              <a:t>+</a:t>
            </a:r>
          </a:p>
        </p:txBody>
      </p:sp>
    </p:spTree>
    <p:extLst>
      <p:ext uri="{BB962C8B-B14F-4D97-AF65-F5344CB8AC3E}">
        <p14:creationId xmlns:p14="http://schemas.microsoft.com/office/powerpoint/2010/main" val="961004646"/>
      </p:ext>
    </p:extLst>
  </p:cSld>
  <p:clrMapOvr>
    <a:masterClrMapping/>
  </p:clrMapOvr>
  <p:transition>
    <p:fade/>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1_Title Chapter 2 - no image">
    <p:bg>
      <p:bgPr>
        <a:solidFill>
          <a:srgbClr val="FFFF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726E4D7-2CE1-2B4F-AC0A-DD2D1C493F81}"/>
              </a:ext>
            </a:extLst>
          </p:cNvPr>
          <p:cNvSpPr/>
          <p:nvPr userDrawn="1"/>
        </p:nvSpPr>
        <p:spPr>
          <a:xfrm>
            <a:off x="0" y="0"/>
            <a:ext cx="6096000" cy="6858000"/>
          </a:xfrm>
          <a:prstGeom prst="rect">
            <a:avLst/>
          </a:prstGeom>
          <a:solidFill>
            <a:schemeClr val="tx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err="1">
              <a:solidFill>
                <a:srgbClr val="0046FE">
                  <a:lumMod val="50000"/>
                  <a:lumOff val="50000"/>
                </a:srgbClr>
              </a:solidFill>
              <a:latin typeface="Corbel" panose="020B0503020204020204" pitchFamily="34" charset="0"/>
            </a:endParaRPr>
          </a:p>
        </p:txBody>
      </p:sp>
      <p:cxnSp>
        <p:nvCxnSpPr>
          <p:cNvPr id="4" name="Connecteur droit 3">
            <a:extLst>
              <a:ext uri="{FF2B5EF4-FFF2-40B4-BE49-F238E27FC236}">
                <a16:creationId xmlns:a16="http://schemas.microsoft.com/office/drawing/2014/main" id="{D280D983-6A1C-1340-81D4-A3BEF3FDB45A}"/>
              </a:ext>
            </a:extLst>
          </p:cNvPr>
          <p:cNvCxnSpPr>
            <a:cxnSpLocks/>
          </p:cNvCxnSpPr>
          <p:nvPr userDrawn="1"/>
        </p:nvCxnSpPr>
        <p:spPr>
          <a:xfrm>
            <a:off x="6328825" y="2180861"/>
            <a:ext cx="1248139"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17" name="Titre 116"/>
          <p:cNvSpPr>
            <a:spLocks noGrp="1"/>
          </p:cNvSpPr>
          <p:nvPr>
            <p:ph type="title" hasCustomPrompt="1"/>
          </p:nvPr>
        </p:nvSpPr>
        <p:spPr>
          <a:xfrm>
            <a:off x="6232815" y="1316768"/>
            <a:ext cx="5719837" cy="2496277"/>
          </a:xfrm>
          <a:prstGeom prst="rect">
            <a:avLst/>
          </a:prstGeom>
        </p:spPr>
        <p:txBody>
          <a:bodyPr anchor="ctr">
            <a:normAutofit/>
          </a:bodyPr>
          <a:lstStyle>
            <a:lvl1pPr algn="l">
              <a:lnSpc>
                <a:spcPts val="6667"/>
              </a:lnSpc>
              <a:defRPr lang="fr-FR" sz="3733" b="1" kern="1200" cap="none" baseline="0" dirty="0">
                <a:solidFill>
                  <a:schemeClr val="tx1"/>
                </a:solidFill>
                <a:latin typeface="Corbel" panose="020B0503020204020204" pitchFamily="34" charset="0"/>
                <a:ea typeface="+mn-ea"/>
                <a:cs typeface="Arial" panose="020B0604020202020204" pitchFamily="34" charset="0"/>
              </a:defRPr>
            </a:lvl1pPr>
          </a:lstStyle>
          <a:p>
            <a:r>
              <a:rPr lang="en-GB" noProof="0"/>
              <a:t>Q &amp; A </a:t>
            </a:r>
          </a:p>
        </p:txBody>
      </p:sp>
      <p:pic>
        <p:nvPicPr>
          <p:cNvPr id="5" name="Image 4">
            <a:extLst>
              <a:ext uri="{FF2B5EF4-FFF2-40B4-BE49-F238E27FC236}">
                <a16:creationId xmlns:a16="http://schemas.microsoft.com/office/drawing/2014/main" id="{6CBB0BCA-87BF-4A48-B267-883E039F37DF}"/>
              </a:ext>
            </a:extLst>
          </p:cNvPr>
          <p:cNvPicPr>
            <a:picLocks noChangeAspect="1"/>
          </p:cNvPicPr>
          <p:nvPr userDrawn="1"/>
        </p:nvPicPr>
        <p:blipFill rotWithShape="1">
          <a:blip r:embed="rId2" cstate="email">
            <a:biLevel thresh="25000"/>
            <a:extLst>
              <a:ext uri="{28A0092B-C50C-407E-A947-70E740481C1C}">
                <a14:useLocalDpi xmlns:a14="http://schemas.microsoft.com/office/drawing/2010/main"/>
              </a:ext>
            </a:extLst>
          </a:blip>
          <a:srcRect/>
          <a:stretch/>
        </p:blipFill>
        <p:spPr>
          <a:xfrm>
            <a:off x="1103448" y="1028737"/>
            <a:ext cx="3648405" cy="4590511"/>
          </a:xfrm>
          <a:prstGeom prst="rect">
            <a:avLst/>
          </a:prstGeom>
        </p:spPr>
      </p:pic>
      <p:sp>
        <p:nvSpPr>
          <p:cNvPr id="6" name="ZoneTexte 5">
            <a:extLst>
              <a:ext uri="{FF2B5EF4-FFF2-40B4-BE49-F238E27FC236}">
                <a16:creationId xmlns:a16="http://schemas.microsoft.com/office/drawing/2014/main" id="{E50CBCD7-C634-B541-81B2-4818A3BB6DDC}"/>
              </a:ext>
            </a:extLst>
          </p:cNvPr>
          <p:cNvSpPr txBox="1"/>
          <p:nvPr userDrawn="1"/>
        </p:nvSpPr>
        <p:spPr>
          <a:xfrm>
            <a:off x="9036424" y="2079812"/>
            <a:ext cx="0" cy="0"/>
          </a:xfrm>
          <a:prstGeom prst="rect">
            <a:avLst/>
          </a:prstGeom>
          <a:noFill/>
        </p:spPr>
        <p:txBody>
          <a:bodyPr wrap="none" lIns="48000" tIns="48000" rIns="48000" bIns="48000" rtlCol="0">
            <a:noAutofit/>
          </a:bodyPr>
          <a:lstStyle/>
          <a:p>
            <a:endParaRPr lang="fr-FR" sz="2400">
              <a:solidFill>
                <a:srgbClr val="0046FE"/>
              </a:solidFill>
              <a:latin typeface="Corbel" panose="020B0503020204020204" pitchFamily="34" charset="0"/>
            </a:endParaRPr>
          </a:p>
        </p:txBody>
      </p:sp>
    </p:spTree>
    <p:extLst>
      <p:ext uri="{BB962C8B-B14F-4D97-AF65-F5344CB8AC3E}">
        <p14:creationId xmlns:p14="http://schemas.microsoft.com/office/powerpoint/2010/main" val="33480246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1.xml><?xml version="1.0" encoding="utf-8"?>
<p:sldLayout xmlns:a="http://schemas.openxmlformats.org/drawingml/2006/main" xmlns:r="http://schemas.openxmlformats.org/officeDocument/2006/relationships" xmlns:p="http://schemas.openxmlformats.org/presentationml/2006/main" userDrawn="1">
  <p:cSld name="3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D03651F-B2E1-4E18-A81B-A65DC9EF332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61"/>
            <a:ext cx="12192000" cy="6857143"/>
          </a:xfrm>
          <a:prstGeom prst="rect">
            <a:avLst/>
          </a:prstGeom>
        </p:spPr>
      </p:pic>
      <p:sp>
        <p:nvSpPr>
          <p:cNvPr id="4" name="Espace réservé du contenu 129">
            <a:extLst>
              <a:ext uri="{FF2B5EF4-FFF2-40B4-BE49-F238E27FC236}">
                <a16:creationId xmlns:a16="http://schemas.microsoft.com/office/drawing/2014/main" id="{06F46346-3309-45D1-8246-91BD4F37BA14}"/>
              </a:ext>
            </a:extLst>
          </p:cNvPr>
          <p:cNvSpPr>
            <a:spLocks noGrp="1"/>
          </p:cNvSpPr>
          <p:nvPr>
            <p:ph sz="quarter" idx="10" hasCustomPrompt="1"/>
          </p:nvPr>
        </p:nvSpPr>
        <p:spPr>
          <a:xfrm>
            <a:off x="6573827" y="3347849"/>
            <a:ext cx="4608512" cy="816091"/>
          </a:xfrm>
          <a:prstGeom prst="rect">
            <a:avLst/>
          </a:prstGeom>
        </p:spPr>
        <p:txBody>
          <a:bodyPr anchor="t"/>
          <a:lstStyle>
            <a:lvl1pPr marL="0" indent="0" algn="l">
              <a:buFontTx/>
              <a:buNone/>
              <a:defRPr lang="fr-FR" sz="1867" b="0" dirty="0">
                <a:solidFill>
                  <a:schemeClr val="bg1"/>
                </a:solidFill>
                <a:latin typeface="Corbel" panose="020B0503020204020204" pitchFamily="34" charset="0"/>
              </a:defRPr>
            </a:lvl1pPr>
            <a:lvl2pPr marL="609555" indent="0">
              <a:buFontTx/>
              <a:buNone/>
              <a:defRPr/>
            </a:lvl2pPr>
            <a:lvl3pPr marL="1219110" indent="0">
              <a:buFontTx/>
              <a:buNone/>
              <a:defRPr/>
            </a:lvl3pPr>
            <a:lvl4pPr marL="1828664" indent="0">
              <a:buFontTx/>
              <a:buNone/>
              <a:defRPr/>
            </a:lvl4pPr>
            <a:lvl5pPr marL="2438218" indent="0">
              <a:buFontTx/>
              <a:buNone/>
              <a:defRPr/>
            </a:lvl5pPr>
          </a:lstStyle>
          <a:p>
            <a:pPr lvl="0"/>
            <a:r>
              <a:rPr lang="fr-FR"/>
              <a:t>Date</a:t>
            </a:r>
          </a:p>
        </p:txBody>
      </p:sp>
    </p:spTree>
    <p:extLst>
      <p:ext uri="{BB962C8B-B14F-4D97-AF65-F5344CB8AC3E}">
        <p14:creationId xmlns:p14="http://schemas.microsoft.com/office/powerpoint/2010/main" val="36414883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2.xml><?xml version="1.0" encoding="utf-8"?>
<p:sldLayout xmlns:a="http://schemas.openxmlformats.org/drawingml/2006/main" xmlns:r="http://schemas.openxmlformats.org/officeDocument/2006/relationships" xmlns:p="http://schemas.openxmlformats.org/presentationml/2006/main" userDrawn="1">
  <p:cSld name="Title Chapter 2 - no imag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9578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3.xml><?xml version="1.0" encoding="utf-8"?>
<p:sldLayout xmlns:a="http://schemas.openxmlformats.org/drawingml/2006/main" xmlns:r="http://schemas.openxmlformats.org/officeDocument/2006/relationships" xmlns:p="http://schemas.openxmlformats.org/presentationml/2006/main" type="title">
  <p:cSld name="2_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endParaRPr lang="en-US"/>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fr-FR"/>
              <a:t>Modifiez le style des sous-titres du masque</a:t>
            </a:r>
            <a:endParaRPr lang="en-US"/>
          </a:p>
        </p:txBody>
      </p:sp>
      <p:sp>
        <p:nvSpPr>
          <p:cNvPr id="4" name="Date Placeholder 3"/>
          <p:cNvSpPr>
            <a:spLocks noGrp="1"/>
          </p:cNvSpPr>
          <p:nvPr>
            <p:ph type="dt" sz="half" idx="10"/>
          </p:nvPr>
        </p:nvSpPr>
        <p:spPr>
          <a:xfrm>
            <a:off x="554677" y="6423198"/>
            <a:ext cx="973899" cy="366183"/>
          </a:xfrm>
          <a:prstGeom prst="rect">
            <a:avLst/>
          </a:prstGeom>
        </p:spPr>
        <p:txBody>
          <a:bodyPr/>
          <a:lstStyle/>
          <a:p>
            <a:fld id="{4C9078E5-47A1-4286-8141-EC314657F362}" type="datetimeFigureOut">
              <a:rPr lang="fr-FR" smtClean="0">
                <a:solidFill>
                  <a:prstClr val="white">
                    <a:tint val="75000"/>
                  </a:prstClr>
                </a:solidFill>
              </a:rPr>
              <a:pPr/>
              <a:t>18/03/2021</a:t>
            </a:fld>
            <a:endParaRPr lang="fr-FR">
              <a:solidFill>
                <a:prstClr val="white">
                  <a:tint val="75000"/>
                </a:prstClr>
              </a:solidFill>
            </a:endParaRPr>
          </a:p>
        </p:txBody>
      </p:sp>
      <p:sp>
        <p:nvSpPr>
          <p:cNvPr id="5" name="Footer Placeholder 4"/>
          <p:cNvSpPr>
            <a:spLocks noGrp="1"/>
          </p:cNvSpPr>
          <p:nvPr>
            <p:ph type="ftr" sz="quarter" idx="11"/>
          </p:nvPr>
        </p:nvSpPr>
        <p:spPr>
          <a:xfrm>
            <a:off x="1583499" y="6423198"/>
            <a:ext cx="8928992" cy="366183"/>
          </a:xfrm>
          <a:prstGeom prst="rect">
            <a:avLst/>
          </a:prstGeom>
        </p:spPr>
        <p:txBody>
          <a:bodyPr/>
          <a:lstStyle/>
          <a:p>
            <a:endParaRPr lang="fr-FR">
              <a:solidFill>
                <a:prstClr val="white">
                  <a:tint val="75000"/>
                </a:prstClr>
              </a:solidFill>
            </a:endParaRPr>
          </a:p>
        </p:txBody>
      </p:sp>
      <p:sp>
        <p:nvSpPr>
          <p:cNvPr id="6" name="Slide Number Placeholder 5"/>
          <p:cNvSpPr>
            <a:spLocks noGrp="1"/>
          </p:cNvSpPr>
          <p:nvPr>
            <p:ph type="sldNum" sz="quarter" idx="12"/>
          </p:nvPr>
        </p:nvSpPr>
        <p:spPr>
          <a:xfrm>
            <a:off x="0" y="6424248"/>
            <a:ext cx="527381" cy="365125"/>
          </a:xfrm>
          <a:prstGeom prst="rect">
            <a:avLst/>
          </a:prstGeom>
        </p:spPr>
        <p:txBody>
          <a:bodyPr/>
          <a:lstStyle/>
          <a:p>
            <a:fld id="{2FC9976D-2442-4B6B-9C9B-DDE560295576}" type="slidenum">
              <a:rPr lang="fr-FR" smtClean="0">
                <a:solidFill>
                  <a:prstClr val="white">
                    <a:tint val="75000"/>
                  </a:prstClr>
                </a:solidFill>
              </a:rPr>
              <a:pPr/>
              <a:t>‹N°›</a:t>
            </a:fld>
            <a:endParaRPr lang="fr-FR">
              <a:solidFill>
                <a:prstClr val="white">
                  <a:tint val="75000"/>
                </a:prstClr>
              </a:solidFill>
            </a:endParaRPr>
          </a:p>
        </p:txBody>
      </p:sp>
    </p:spTree>
    <p:extLst>
      <p:ext uri="{BB962C8B-B14F-4D97-AF65-F5344CB8AC3E}">
        <p14:creationId xmlns:p14="http://schemas.microsoft.com/office/powerpoint/2010/main" val="3192027132"/>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userDrawn="1">
  <p:cSld name="2_fond_rose">
    <p:bg>
      <p:bgPr>
        <a:solidFill>
          <a:srgbClr val="EB7176"/>
        </a:solidFill>
        <a:effectLst/>
      </p:bgPr>
    </p:bg>
    <p:spTree>
      <p:nvGrpSpPr>
        <p:cNvPr id="1" name=""/>
        <p:cNvGrpSpPr/>
        <p:nvPr/>
      </p:nvGrpSpPr>
      <p:grpSpPr>
        <a:xfrm>
          <a:off x="0" y="0"/>
          <a:ext cx="0" cy="0"/>
          <a:chOff x="0" y="0"/>
          <a:chExt cx="0" cy="0"/>
        </a:xfrm>
      </p:grpSpPr>
      <p:sp>
        <p:nvSpPr>
          <p:cNvPr id="3" name="Ellipse 2"/>
          <p:cNvSpPr/>
          <p:nvPr userDrawn="1"/>
        </p:nvSpPr>
        <p:spPr>
          <a:xfrm>
            <a:off x="-1200811" y="-1851587"/>
            <a:ext cx="7632171" cy="7632171"/>
          </a:xfrm>
          <a:prstGeom prst="ellipse">
            <a:avLst/>
          </a:prstGeom>
          <a:solidFill>
            <a:srgbClr val="ED8388"/>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err="1">
              <a:solidFill>
                <a:srgbClr val="323848">
                  <a:lumMod val="50000"/>
                  <a:lumOff val="50000"/>
                </a:srgbClr>
              </a:solidFill>
            </a:endParaRPr>
          </a:p>
        </p:txBody>
      </p:sp>
    </p:spTree>
    <p:extLst>
      <p:ext uri="{BB962C8B-B14F-4D97-AF65-F5344CB8AC3E}">
        <p14:creationId xmlns:p14="http://schemas.microsoft.com/office/powerpoint/2010/main" val="112172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15.xml><?xml version="1.0" encoding="utf-8"?>
<p:sldLayout xmlns:a="http://schemas.openxmlformats.org/drawingml/2006/main" xmlns:r="http://schemas.openxmlformats.org/officeDocument/2006/relationships" xmlns:p="http://schemas.openxmlformats.org/presentationml/2006/main" userDrawn="1">
  <p:cSld name="fond_rose">
    <p:bg>
      <p:bgPr>
        <a:solidFill>
          <a:srgbClr val="EB7176"/>
        </a:solidFill>
        <a:effectLst/>
      </p:bgPr>
    </p:bg>
    <p:spTree>
      <p:nvGrpSpPr>
        <p:cNvPr id="1" name=""/>
        <p:cNvGrpSpPr/>
        <p:nvPr/>
      </p:nvGrpSpPr>
      <p:grpSpPr>
        <a:xfrm>
          <a:off x="0" y="0"/>
          <a:ext cx="0" cy="0"/>
          <a:chOff x="0" y="0"/>
          <a:chExt cx="0" cy="0"/>
        </a:xfrm>
      </p:grpSpPr>
      <p:sp>
        <p:nvSpPr>
          <p:cNvPr id="3" name="Ellipse 2"/>
          <p:cNvSpPr/>
          <p:nvPr userDrawn="1"/>
        </p:nvSpPr>
        <p:spPr>
          <a:xfrm>
            <a:off x="-1584854" y="-1851587"/>
            <a:ext cx="7632171" cy="7632171"/>
          </a:xfrm>
          <a:prstGeom prst="ellipse">
            <a:avLst/>
          </a:prstGeom>
          <a:solidFill>
            <a:srgbClr val="ED8388"/>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err="1">
              <a:solidFill>
                <a:srgbClr val="323848">
                  <a:lumMod val="50000"/>
                  <a:lumOff val="50000"/>
                </a:srgbClr>
              </a:solidFill>
            </a:endParaRPr>
          </a:p>
        </p:txBody>
      </p:sp>
    </p:spTree>
    <p:extLst>
      <p:ext uri="{BB962C8B-B14F-4D97-AF65-F5344CB8AC3E}">
        <p14:creationId xmlns:p14="http://schemas.microsoft.com/office/powerpoint/2010/main" val="15003064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16.xml><?xml version="1.0" encoding="utf-8"?>
<p:sldLayout xmlns:a="http://schemas.openxmlformats.org/drawingml/2006/main" xmlns:r="http://schemas.openxmlformats.org/officeDocument/2006/relationships" xmlns:p="http://schemas.openxmlformats.org/presentationml/2006/main" userDrawn="1">
  <p:cSld name="CONTENU horizon_bas">
    <p:spTree>
      <p:nvGrpSpPr>
        <p:cNvPr id="1" name=""/>
        <p:cNvGrpSpPr/>
        <p:nvPr/>
      </p:nvGrpSpPr>
      <p:grpSpPr>
        <a:xfrm>
          <a:off x="0" y="0"/>
          <a:ext cx="0" cy="0"/>
          <a:chOff x="0" y="0"/>
          <a:chExt cx="0" cy="0"/>
        </a:xfrm>
      </p:grpSpPr>
      <p:sp>
        <p:nvSpPr>
          <p:cNvPr id="2" name="Rectangle 1"/>
          <p:cNvSpPr/>
          <p:nvPr userDrawn="1"/>
        </p:nvSpPr>
        <p:spPr>
          <a:xfrm>
            <a:off x="3" y="0"/>
            <a:ext cx="12193183" cy="6213312"/>
          </a:xfrm>
          <a:prstGeom prst="rect">
            <a:avLst/>
          </a:prstGeom>
          <a:solidFill>
            <a:schemeClr val="bg1"/>
          </a:solidFill>
          <a:ln w="63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err="1">
              <a:solidFill>
                <a:srgbClr val="323848">
                  <a:lumMod val="50000"/>
                  <a:lumOff val="50000"/>
                </a:srgbClr>
              </a:solidFill>
            </a:endParaRPr>
          </a:p>
        </p:txBody>
      </p:sp>
      <p:sp>
        <p:nvSpPr>
          <p:cNvPr id="5" name="Titre 1"/>
          <p:cNvSpPr>
            <a:spLocks noGrp="1"/>
          </p:cNvSpPr>
          <p:nvPr>
            <p:ph type="title"/>
          </p:nvPr>
        </p:nvSpPr>
        <p:spPr>
          <a:xfrm>
            <a:off x="239352" y="53752"/>
            <a:ext cx="11713301" cy="926976"/>
          </a:xfrm>
          <a:prstGeom prst="rect">
            <a:avLst/>
          </a:prstGeom>
        </p:spPr>
        <p:txBody>
          <a:bodyPr/>
          <a:lstStyle>
            <a:lvl1pPr algn="l">
              <a:lnSpc>
                <a:spcPts val="3733"/>
              </a:lnSpc>
              <a:defRPr sz="4267" b="0" cap="none" baseline="0">
                <a:solidFill>
                  <a:schemeClr val="bg2"/>
                </a:solidFill>
              </a:defRPr>
            </a:lvl1pPr>
          </a:lstStyle>
          <a:p>
            <a:r>
              <a:rPr lang="fr-FR"/>
              <a:t>Modifiez le style du titre</a:t>
            </a:r>
          </a:p>
        </p:txBody>
      </p:sp>
      <p:pic>
        <p:nvPicPr>
          <p:cNvPr id="8" name="Imag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01853" y="6353639"/>
            <a:ext cx="1146811" cy="408940"/>
          </a:xfrm>
          <a:prstGeom prst="rect">
            <a:avLst/>
          </a:prstGeom>
        </p:spPr>
      </p:pic>
      <p:sp>
        <p:nvSpPr>
          <p:cNvPr id="6" name="Espace réservé de la date 5"/>
          <p:cNvSpPr>
            <a:spLocks noGrp="1"/>
          </p:cNvSpPr>
          <p:nvPr>
            <p:ph type="dt" sz="half" idx="10"/>
          </p:nvPr>
        </p:nvSpPr>
        <p:spPr>
          <a:xfrm>
            <a:off x="554677" y="6423198"/>
            <a:ext cx="973899" cy="366183"/>
          </a:xfrm>
          <a:prstGeom prst="rect">
            <a:avLst/>
          </a:prstGeom>
        </p:spPr>
        <p:txBody>
          <a:bodyPr/>
          <a:lstStyle>
            <a:lvl1pPr>
              <a:defRPr>
                <a:solidFill>
                  <a:schemeClr val="bg2"/>
                </a:solidFill>
              </a:defRPr>
            </a:lvl1pPr>
          </a:lstStyle>
          <a:p>
            <a:fld id="{C8562D1F-259D-4FCD-9F85-774EC5AA2677}" type="datetime1">
              <a:rPr lang="fr-FR" smtClean="0">
                <a:solidFill>
                  <a:srgbClr val="E6E6E6"/>
                </a:solidFill>
              </a:rPr>
              <a:pPr/>
              <a:t>18/03/2021</a:t>
            </a:fld>
            <a:endParaRPr lang="fr-FR">
              <a:solidFill>
                <a:srgbClr val="E6E6E6"/>
              </a:solidFill>
            </a:endParaRPr>
          </a:p>
        </p:txBody>
      </p:sp>
      <p:sp>
        <p:nvSpPr>
          <p:cNvPr id="7" name="Espace réservé du pied de page 6"/>
          <p:cNvSpPr>
            <a:spLocks noGrp="1"/>
          </p:cNvSpPr>
          <p:nvPr>
            <p:ph type="ftr" sz="quarter" idx="11"/>
          </p:nvPr>
        </p:nvSpPr>
        <p:spPr>
          <a:xfrm>
            <a:off x="1583499" y="6423198"/>
            <a:ext cx="8928992" cy="366183"/>
          </a:xfrm>
          <a:prstGeom prst="rect">
            <a:avLst/>
          </a:prstGeom>
        </p:spPr>
        <p:txBody>
          <a:bodyPr/>
          <a:lstStyle>
            <a:lvl1pPr>
              <a:defRPr>
                <a:solidFill>
                  <a:schemeClr val="bg2"/>
                </a:solidFill>
              </a:defRPr>
            </a:lvl1pPr>
          </a:lstStyle>
          <a:p>
            <a:r>
              <a:rPr lang="fr-FR">
                <a:solidFill>
                  <a:srgbClr val="E6E6E6"/>
                </a:solidFill>
              </a:rPr>
              <a:t>Présentation Corporate</a:t>
            </a:r>
          </a:p>
        </p:txBody>
      </p:sp>
      <p:sp>
        <p:nvSpPr>
          <p:cNvPr id="10" name="Espace réservé du numéro de diapositive 9"/>
          <p:cNvSpPr>
            <a:spLocks noGrp="1"/>
          </p:cNvSpPr>
          <p:nvPr>
            <p:ph type="sldNum" sz="quarter" idx="12"/>
          </p:nvPr>
        </p:nvSpPr>
        <p:spPr>
          <a:xfrm>
            <a:off x="0" y="6424248"/>
            <a:ext cx="527381" cy="365125"/>
          </a:xfrm>
          <a:prstGeom prst="rect">
            <a:avLst/>
          </a:prstGeom>
        </p:spPr>
        <p:txBody>
          <a:bodyPr/>
          <a:lstStyle>
            <a:lvl1pPr>
              <a:defRPr b="0">
                <a:solidFill>
                  <a:schemeClr val="bg2"/>
                </a:solidFill>
              </a:defRPr>
            </a:lvl1pPr>
          </a:lstStyle>
          <a:p>
            <a:fld id="{A8214F3E-AFDA-459C-9EA7-E88E5A741B4C}" type="slidenum">
              <a:rPr lang="fr-FR" smtClean="0">
                <a:solidFill>
                  <a:srgbClr val="E6E6E6"/>
                </a:solidFill>
              </a:rPr>
              <a:pPr/>
              <a:t>‹N°›</a:t>
            </a:fld>
            <a:endParaRPr lang="fr-FR">
              <a:solidFill>
                <a:srgbClr val="E6E6E6"/>
              </a:solidFill>
            </a:endParaRPr>
          </a:p>
        </p:txBody>
      </p:sp>
      <p:sp>
        <p:nvSpPr>
          <p:cNvPr id="9" name="Rectangle 8"/>
          <p:cNvSpPr/>
          <p:nvPr userDrawn="1"/>
        </p:nvSpPr>
        <p:spPr>
          <a:xfrm>
            <a:off x="144416" y="6474733"/>
            <a:ext cx="288032" cy="288032"/>
          </a:xfrm>
          <a:prstGeom prst="rect">
            <a:avLst/>
          </a:prstGeom>
          <a:noFill/>
          <a:ln w="3175">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err="1">
              <a:solidFill>
                <a:srgbClr val="323848">
                  <a:lumMod val="50000"/>
                  <a:lumOff val="50000"/>
                </a:srgbClr>
              </a:solidFill>
            </a:endParaRPr>
          </a:p>
        </p:txBody>
      </p:sp>
    </p:spTree>
    <p:extLst>
      <p:ext uri="{BB962C8B-B14F-4D97-AF65-F5344CB8AC3E}">
        <p14:creationId xmlns:p14="http://schemas.microsoft.com/office/powerpoint/2010/main" val="11166922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7.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9" name="Rectangle 8"/>
          <p:cNvSpPr/>
          <p:nvPr userDrawn="1"/>
        </p:nvSpPr>
        <p:spPr>
          <a:xfrm>
            <a:off x="3" y="0"/>
            <a:ext cx="12193183" cy="6213312"/>
          </a:xfrm>
          <a:prstGeom prst="rect">
            <a:avLst/>
          </a:prstGeom>
          <a:solidFill>
            <a:schemeClr val="bg1"/>
          </a:solidFill>
          <a:ln w="63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err="1">
              <a:solidFill>
                <a:srgbClr val="0046FE">
                  <a:lumMod val="50000"/>
                  <a:lumOff val="50000"/>
                </a:srgbClr>
              </a:solidFill>
            </a:endParaRPr>
          </a:p>
        </p:txBody>
      </p:sp>
      <p:sp>
        <p:nvSpPr>
          <p:cNvPr id="3" name="Espace réservé du texte 2"/>
          <p:cNvSpPr>
            <a:spLocks noGrp="1"/>
          </p:cNvSpPr>
          <p:nvPr>
            <p:ph type="body" sz="quarter" idx="11"/>
          </p:nvPr>
        </p:nvSpPr>
        <p:spPr>
          <a:xfrm>
            <a:off x="431375" y="1052513"/>
            <a:ext cx="11426196" cy="4680744"/>
          </a:xfrm>
          <a:prstGeom prst="rect">
            <a:avLst/>
          </a:prstGeom>
        </p:spPr>
        <p:txBody>
          <a:bodyPr/>
          <a:lstStyle>
            <a:lvl1pPr marL="457167" indent="-457167">
              <a:buClr>
                <a:schemeClr val="accent2"/>
              </a:buClr>
              <a:buFont typeface="Wingdings" panose="05000000000000000000" pitchFamily="2" charset="2"/>
              <a:buChar char="§"/>
              <a:defRPr sz="3733">
                <a:solidFill>
                  <a:schemeClr val="bg2"/>
                </a:solidFill>
              </a:defRPr>
            </a:lvl1pPr>
            <a:lvl2pPr marL="990526" indent="-380972">
              <a:buClr>
                <a:schemeClr val="accent2"/>
              </a:buClr>
              <a:buFont typeface="Wingdings" panose="05000000000000000000" pitchFamily="2" charset="2"/>
              <a:buChar char="§"/>
              <a:defRPr sz="3200">
                <a:solidFill>
                  <a:schemeClr val="bg2"/>
                </a:solidFill>
              </a:defRPr>
            </a:lvl2pPr>
            <a:lvl3pPr marL="1523887" indent="-304776">
              <a:buClr>
                <a:schemeClr val="accent2"/>
              </a:buClr>
              <a:buFont typeface="Wingdings" panose="05000000000000000000" pitchFamily="2" charset="2"/>
              <a:buChar char="§"/>
              <a:defRPr sz="2667">
                <a:solidFill>
                  <a:schemeClr val="bg2"/>
                </a:solidFill>
              </a:defRPr>
            </a:lvl3pPr>
            <a:lvl4pPr marL="2133440" indent="-304776">
              <a:buClr>
                <a:schemeClr val="accent2"/>
              </a:buClr>
              <a:buFont typeface="Wingdings" panose="05000000000000000000" pitchFamily="2" charset="2"/>
              <a:buChar char="§"/>
              <a:defRPr sz="2400">
                <a:solidFill>
                  <a:schemeClr val="bg2"/>
                </a:solidFill>
              </a:defRPr>
            </a:lvl4pPr>
            <a:lvl5pPr marL="2742994" indent="-304776">
              <a:buClr>
                <a:schemeClr val="accent2"/>
              </a:buClr>
              <a:buFont typeface="Wingdings" panose="05000000000000000000" pitchFamily="2" charset="2"/>
              <a:buChar char="§"/>
              <a:defRPr sz="2400">
                <a:solidFill>
                  <a:schemeClr val="bg2"/>
                </a:solidFill>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 name="Espace réservé de la date 1"/>
          <p:cNvSpPr>
            <a:spLocks noGrp="1"/>
          </p:cNvSpPr>
          <p:nvPr>
            <p:ph type="dt" sz="half" idx="12"/>
          </p:nvPr>
        </p:nvSpPr>
        <p:spPr>
          <a:xfrm>
            <a:off x="554677" y="6423198"/>
            <a:ext cx="973899" cy="366183"/>
          </a:xfrm>
          <a:prstGeom prst="rect">
            <a:avLst/>
          </a:prstGeom>
        </p:spPr>
        <p:txBody>
          <a:bodyPr/>
          <a:lstStyle>
            <a:lvl1pPr>
              <a:defRPr>
                <a:solidFill>
                  <a:schemeClr val="bg2"/>
                </a:solidFill>
              </a:defRPr>
            </a:lvl1pPr>
          </a:lstStyle>
          <a:p>
            <a:fld id="{C630596C-2992-4B46-8E0D-C4C193B460D9}" type="datetime1">
              <a:rPr lang="fr-FR" smtClean="0">
                <a:solidFill>
                  <a:srgbClr val="00263F"/>
                </a:solidFill>
              </a:rPr>
              <a:pPr/>
              <a:t>18/03/2021</a:t>
            </a:fld>
            <a:endParaRPr lang="fr-FR">
              <a:solidFill>
                <a:srgbClr val="00263F"/>
              </a:solidFill>
            </a:endParaRPr>
          </a:p>
        </p:txBody>
      </p:sp>
      <p:sp>
        <p:nvSpPr>
          <p:cNvPr id="4" name="Espace réservé du pied de page 3"/>
          <p:cNvSpPr>
            <a:spLocks noGrp="1"/>
          </p:cNvSpPr>
          <p:nvPr>
            <p:ph type="ftr" sz="quarter" idx="13"/>
          </p:nvPr>
        </p:nvSpPr>
        <p:spPr>
          <a:xfrm>
            <a:off x="1583499" y="6423198"/>
            <a:ext cx="8928992" cy="366183"/>
          </a:xfrm>
          <a:prstGeom prst="rect">
            <a:avLst/>
          </a:prstGeom>
        </p:spPr>
        <p:txBody>
          <a:bodyPr/>
          <a:lstStyle>
            <a:lvl1pPr>
              <a:defRPr>
                <a:solidFill>
                  <a:schemeClr val="bg2"/>
                </a:solidFill>
              </a:defRPr>
            </a:lvl1pPr>
          </a:lstStyle>
          <a:p>
            <a:r>
              <a:rPr lang="fr-FR">
                <a:solidFill>
                  <a:srgbClr val="00263F"/>
                </a:solidFill>
              </a:rPr>
              <a:t>Présentation Corporate</a:t>
            </a:r>
          </a:p>
        </p:txBody>
      </p:sp>
      <p:sp>
        <p:nvSpPr>
          <p:cNvPr id="5" name="Espace réservé du numéro de diapositive 4"/>
          <p:cNvSpPr>
            <a:spLocks noGrp="1"/>
          </p:cNvSpPr>
          <p:nvPr>
            <p:ph type="sldNum" sz="quarter" idx="14"/>
          </p:nvPr>
        </p:nvSpPr>
        <p:spPr>
          <a:xfrm>
            <a:off x="0" y="6424248"/>
            <a:ext cx="527381" cy="365125"/>
          </a:xfrm>
          <a:prstGeom prst="rect">
            <a:avLst/>
          </a:prstGeom>
        </p:spPr>
        <p:txBody>
          <a:bodyPr/>
          <a:lstStyle>
            <a:lvl1pPr>
              <a:defRPr>
                <a:solidFill>
                  <a:schemeClr val="bg2"/>
                </a:solidFill>
              </a:defRPr>
            </a:lvl1pPr>
          </a:lstStyle>
          <a:p>
            <a:fld id="{A8214F3E-AFDA-459C-9EA7-E88E5A741B4C}" type="slidenum">
              <a:rPr lang="fr-FR" smtClean="0">
                <a:solidFill>
                  <a:srgbClr val="00263F"/>
                </a:solidFill>
              </a:rPr>
              <a:pPr/>
              <a:t>‹N°›</a:t>
            </a:fld>
            <a:endParaRPr lang="fr-FR">
              <a:solidFill>
                <a:srgbClr val="00263F"/>
              </a:solidFill>
            </a:endParaRPr>
          </a:p>
        </p:txBody>
      </p:sp>
      <p:pic>
        <p:nvPicPr>
          <p:cNvPr id="11" name="Imag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01853" y="6353639"/>
            <a:ext cx="1146811" cy="408940"/>
          </a:xfrm>
          <a:prstGeom prst="rect">
            <a:avLst/>
          </a:prstGeom>
        </p:spPr>
      </p:pic>
      <p:sp>
        <p:nvSpPr>
          <p:cNvPr id="10" name="Titre 1"/>
          <p:cNvSpPr>
            <a:spLocks noGrp="1"/>
          </p:cNvSpPr>
          <p:nvPr>
            <p:ph type="title"/>
          </p:nvPr>
        </p:nvSpPr>
        <p:spPr>
          <a:xfrm>
            <a:off x="239352" y="53752"/>
            <a:ext cx="11713301" cy="926976"/>
          </a:xfrm>
          <a:prstGeom prst="rect">
            <a:avLst/>
          </a:prstGeom>
        </p:spPr>
        <p:txBody>
          <a:bodyPr/>
          <a:lstStyle>
            <a:lvl1pPr algn="l">
              <a:lnSpc>
                <a:spcPts val="3733"/>
              </a:lnSpc>
              <a:defRPr sz="4267" b="0" cap="none" baseline="0">
                <a:solidFill>
                  <a:schemeClr val="bg2"/>
                </a:solidFill>
              </a:defRPr>
            </a:lvl1pPr>
          </a:lstStyle>
          <a:p>
            <a:r>
              <a:rPr lang="fr-FR"/>
              <a:t>Modifiez le style du titre</a:t>
            </a:r>
          </a:p>
        </p:txBody>
      </p:sp>
      <p:sp>
        <p:nvSpPr>
          <p:cNvPr id="12" name="Rectangle 11"/>
          <p:cNvSpPr/>
          <p:nvPr userDrawn="1"/>
        </p:nvSpPr>
        <p:spPr>
          <a:xfrm>
            <a:off x="144416" y="6474733"/>
            <a:ext cx="288032" cy="288032"/>
          </a:xfrm>
          <a:prstGeom prst="rect">
            <a:avLst/>
          </a:prstGeom>
          <a:noFill/>
          <a:ln w="3175">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err="1">
              <a:solidFill>
                <a:srgbClr val="0046FE">
                  <a:lumMod val="50000"/>
                  <a:lumOff val="50000"/>
                </a:srgbClr>
              </a:solidFill>
            </a:endParaRPr>
          </a:p>
        </p:txBody>
      </p:sp>
    </p:spTree>
    <p:extLst>
      <p:ext uri="{BB962C8B-B14F-4D97-AF65-F5344CB8AC3E}">
        <p14:creationId xmlns:p14="http://schemas.microsoft.com/office/powerpoint/2010/main" val="5273450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8.xml><?xml version="1.0" encoding="utf-8"?>
<p:sldLayout xmlns:a="http://schemas.openxmlformats.org/drawingml/2006/main" xmlns:r="http://schemas.openxmlformats.org/officeDocument/2006/relationships" xmlns:p="http://schemas.openxmlformats.org/presentationml/2006/main" userDrawn="1">
  <p:cSld name="5_Disposition personnalisée">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381D4133-E65D-4B58-BB08-9EC1A4CBFEC3}"/>
              </a:ext>
            </a:extLst>
          </p:cNvPr>
          <p:cNvCxnSpPr>
            <a:cxnSpLocks/>
          </p:cNvCxnSpPr>
          <p:nvPr userDrawn="1"/>
        </p:nvCxnSpPr>
        <p:spPr>
          <a:xfrm>
            <a:off x="811697" y="2557083"/>
            <a:ext cx="1248139"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5" name="Titre 116">
            <a:extLst>
              <a:ext uri="{FF2B5EF4-FFF2-40B4-BE49-F238E27FC236}">
                <a16:creationId xmlns:a16="http://schemas.microsoft.com/office/drawing/2014/main" id="{D7DCDC4E-73CE-44B3-9B65-D6F4CFED6AE7}"/>
              </a:ext>
            </a:extLst>
          </p:cNvPr>
          <p:cNvSpPr>
            <a:spLocks noGrp="1"/>
          </p:cNvSpPr>
          <p:nvPr>
            <p:ph type="title" hasCustomPrompt="1"/>
          </p:nvPr>
        </p:nvSpPr>
        <p:spPr>
          <a:xfrm>
            <a:off x="707276" y="1770816"/>
            <a:ext cx="8024093" cy="2208245"/>
          </a:xfrm>
          <a:prstGeom prst="rect">
            <a:avLst/>
          </a:prstGeom>
        </p:spPr>
        <p:txBody>
          <a:bodyPr anchor="ctr">
            <a:normAutofit/>
          </a:bodyPr>
          <a:lstStyle>
            <a:lvl1pPr algn="l">
              <a:lnSpc>
                <a:spcPts val="6667"/>
              </a:lnSpc>
              <a:defRPr lang="fr-FR" sz="3733" b="1" kern="1200" cap="none" baseline="0" dirty="0">
                <a:solidFill>
                  <a:schemeClr val="tx1"/>
                </a:solidFill>
                <a:latin typeface="Corbel" panose="020B0503020204020204" pitchFamily="34" charset="0"/>
                <a:ea typeface="+mn-ea"/>
                <a:cs typeface="Arial" panose="020B0604020202020204" pitchFamily="34" charset="0"/>
              </a:defRPr>
            </a:lvl1pPr>
          </a:lstStyle>
          <a:p>
            <a:r>
              <a:rPr lang="fr-FR"/>
              <a:t>Titre du chapitre</a:t>
            </a:r>
          </a:p>
        </p:txBody>
      </p:sp>
    </p:spTree>
    <p:extLst>
      <p:ext uri="{BB962C8B-B14F-4D97-AF65-F5344CB8AC3E}">
        <p14:creationId xmlns:p14="http://schemas.microsoft.com/office/powerpoint/2010/main" val="6977997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9.xml><?xml version="1.0" encoding="utf-8"?>
<p:sldLayout xmlns:a="http://schemas.openxmlformats.org/drawingml/2006/main" xmlns:r="http://schemas.openxmlformats.org/officeDocument/2006/relationships" xmlns:p="http://schemas.openxmlformats.org/presentationml/2006/main" userDrawn="1">
  <p:cSld name="2_fond_violet">
    <p:bg>
      <p:bgPr>
        <a:solidFill>
          <a:schemeClr val="accent4"/>
        </a:solidFill>
        <a:effectLst/>
      </p:bgPr>
    </p:bg>
    <p:spTree>
      <p:nvGrpSpPr>
        <p:cNvPr id="1" name=""/>
        <p:cNvGrpSpPr/>
        <p:nvPr/>
      </p:nvGrpSpPr>
      <p:grpSpPr>
        <a:xfrm>
          <a:off x="0" y="0"/>
          <a:ext cx="0" cy="0"/>
          <a:chOff x="0" y="0"/>
          <a:chExt cx="0" cy="0"/>
        </a:xfrm>
      </p:grpSpPr>
      <p:sp>
        <p:nvSpPr>
          <p:cNvPr id="3" name="Ellipse 2"/>
          <p:cNvSpPr/>
          <p:nvPr userDrawn="1"/>
        </p:nvSpPr>
        <p:spPr>
          <a:xfrm>
            <a:off x="-2208246" y="164637"/>
            <a:ext cx="7632171" cy="7632171"/>
          </a:xfrm>
          <a:prstGeom prst="ellipse">
            <a:avLst/>
          </a:prstGeom>
          <a:solidFill>
            <a:srgbClr val="4D82AD"/>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err="1">
              <a:solidFill>
                <a:srgbClr val="323848">
                  <a:lumMod val="50000"/>
                  <a:lumOff val="50000"/>
                </a:srgbClr>
              </a:solidFill>
            </a:endParaRPr>
          </a:p>
        </p:txBody>
      </p:sp>
      <p:sp>
        <p:nvSpPr>
          <p:cNvPr id="2" name="Titre 1"/>
          <p:cNvSpPr>
            <a:spLocks noGrp="1"/>
          </p:cNvSpPr>
          <p:nvPr>
            <p:ph type="title" hasCustomPrompt="1"/>
          </p:nvPr>
        </p:nvSpPr>
        <p:spPr>
          <a:xfrm>
            <a:off x="838200" y="366189"/>
            <a:ext cx="10515600" cy="854569"/>
          </a:xfrm>
          <a:prstGeom prst="rect">
            <a:avLst/>
          </a:prstGeom>
        </p:spPr>
        <p:txBody>
          <a:bodyPr/>
          <a:lstStyle>
            <a:lvl1pPr>
              <a:defRPr sz="4800" b="1">
                <a:solidFill>
                  <a:schemeClr val="bg1"/>
                </a:solidFill>
              </a:defRPr>
            </a:lvl1pPr>
          </a:lstStyle>
          <a:p>
            <a:r>
              <a:rPr lang="fr-FR"/>
              <a:t>MODIFIEZ LE STYLE DU TITRE</a:t>
            </a:r>
          </a:p>
        </p:txBody>
      </p:sp>
    </p:spTree>
    <p:extLst>
      <p:ext uri="{BB962C8B-B14F-4D97-AF65-F5344CB8AC3E}">
        <p14:creationId xmlns:p14="http://schemas.microsoft.com/office/powerpoint/2010/main" val="40758610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re seul">
    <p:bg>
      <p:bgRef idx="1001">
        <a:schemeClr val="bg1"/>
      </p:bgRef>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pied de page 2"/>
          <p:cNvSpPr>
            <a:spLocks noGrp="1"/>
          </p:cNvSpPr>
          <p:nvPr>
            <p:ph type="ftr" sz="quarter" idx="10"/>
          </p:nvPr>
        </p:nvSpPr>
        <p:spPr/>
        <p:txBody>
          <a:bodyPr/>
          <a:lstStyle/>
          <a:p>
            <a:endParaRPr lang="fr-FR"/>
          </a:p>
        </p:txBody>
      </p:sp>
      <p:sp>
        <p:nvSpPr>
          <p:cNvPr id="6" name="Espace réservé du numéro de diapositive 5"/>
          <p:cNvSpPr>
            <a:spLocks noGrp="1"/>
          </p:cNvSpPr>
          <p:nvPr>
            <p:ph type="sldNum" sz="quarter" idx="13"/>
          </p:nvPr>
        </p:nvSpPr>
        <p:spPr/>
        <p:txBody>
          <a:bodyPr/>
          <a:lstStyle>
            <a:lvl1pPr algn="l">
              <a:defRPr/>
            </a:lvl1pPr>
          </a:lstStyle>
          <a:p>
            <a:fld id="{72F7D735-2684-4015-BC38-8C62B24B466E}" type="slidenum">
              <a:rPr lang="fr-FR" smtClean="0"/>
              <a:pPr/>
              <a:t>‹N°›</a:t>
            </a:fld>
            <a:endParaRPr lang="fr-FR"/>
          </a:p>
        </p:txBody>
      </p:sp>
    </p:spTree>
    <p:extLst>
      <p:ext uri="{BB962C8B-B14F-4D97-AF65-F5344CB8AC3E}">
        <p14:creationId xmlns:p14="http://schemas.microsoft.com/office/powerpoint/2010/main" val="347668913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userDrawn="1">
  <p:cSld name="5_Title - logo on top">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66DE4F27-4A96-314B-A8F7-912DD9552865}"/>
              </a:ext>
            </a:extLst>
          </p:cNvPr>
          <p:cNvSpPr>
            <a:spLocks noGrp="1"/>
          </p:cNvSpPr>
          <p:nvPr>
            <p:ph type="title" hasCustomPrompt="1"/>
          </p:nvPr>
        </p:nvSpPr>
        <p:spPr>
          <a:xfrm>
            <a:off x="322288" y="186709"/>
            <a:ext cx="11713301" cy="518707"/>
          </a:xfrm>
          <a:prstGeom prst="rect">
            <a:avLst/>
          </a:prstGeom>
        </p:spPr>
        <p:txBody>
          <a:bodyPr/>
          <a:lstStyle>
            <a:lvl1pPr algn="l">
              <a:lnSpc>
                <a:spcPts val="3733"/>
              </a:lnSpc>
              <a:defRPr sz="3200" b="1" cap="none" baseline="0">
                <a:solidFill>
                  <a:schemeClr val="tx1"/>
                </a:solidFill>
                <a:latin typeface="Segoe UI" panose="020B0502040204020203" pitchFamily="34" charset="0"/>
                <a:cs typeface="Segoe UI" panose="020B0502040204020203" pitchFamily="34" charset="0"/>
              </a:defRPr>
            </a:lvl1pPr>
          </a:lstStyle>
          <a:p>
            <a:r>
              <a:rPr lang="en-GB" noProof="0"/>
              <a:t>This is the title</a:t>
            </a:r>
          </a:p>
        </p:txBody>
      </p:sp>
      <p:cxnSp>
        <p:nvCxnSpPr>
          <p:cNvPr id="7" name="Connecteur droit 6">
            <a:extLst>
              <a:ext uri="{FF2B5EF4-FFF2-40B4-BE49-F238E27FC236}">
                <a16:creationId xmlns:a16="http://schemas.microsoft.com/office/drawing/2014/main" id="{12C9A85B-09B0-404E-9489-E79ECDAB9073}"/>
              </a:ext>
            </a:extLst>
          </p:cNvPr>
          <p:cNvCxnSpPr>
            <a:cxnSpLocks/>
          </p:cNvCxnSpPr>
          <p:nvPr userDrawn="1"/>
        </p:nvCxnSpPr>
        <p:spPr>
          <a:xfrm>
            <a:off x="322292"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442B1A5A-545F-4EB1-ACE2-1A5A83886EB8}"/>
              </a:ext>
            </a:extLst>
          </p:cNvPr>
          <p:cNvSpPr/>
          <p:nvPr userDrawn="1"/>
        </p:nvSpPr>
        <p:spPr>
          <a:xfrm>
            <a:off x="0" y="908721"/>
            <a:ext cx="12192000" cy="5333768"/>
          </a:xfrm>
          <a:prstGeom prst="rect">
            <a:avLst/>
          </a:prstGeom>
          <a:solidFill>
            <a:schemeClr val="bg2"/>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err="1">
              <a:solidFill>
                <a:srgbClr val="0046FE">
                  <a:lumMod val="50000"/>
                  <a:lumOff val="50000"/>
                </a:srgbClr>
              </a:solidFill>
            </a:endParaRPr>
          </a:p>
        </p:txBody>
      </p:sp>
      <p:grpSp>
        <p:nvGrpSpPr>
          <p:cNvPr id="6" name="Groupe 5">
            <a:extLst>
              <a:ext uri="{FF2B5EF4-FFF2-40B4-BE49-F238E27FC236}">
                <a16:creationId xmlns:a16="http://schemas.microsoft.com/office/drawing/2014/main" id="{433DD882-5DC7-4B95-BEA3-731EB8A3714F}"/>
              </a:ext>
            </a:extLst>
          </p:cNvPr>
          <p:cNvGrpSpPr/>
          <p:nvPr userDrawn="1"/>
        </p:nvGrpSpPr>
        <p:grpSpPr>
          <a:xfrm>
            <a:off x="5048159" y="2500593"/>
            <a:ext cx="2095684" cy="2095683"/>
            <a:chOff x="4993565" y="2500590"/>
            <a:chExt cx="2095684" cy="2095683"/>
          </a:xfrm>
        </p:grpSpPr>
        <p:grpSp>
          <p:nvGrpSpPr>
            <p:cNvPr id="8" name="Groupe 7">
              <a:extLst>
                <a:ext uri="{FF2B5EF4-FFF2-40B4-BE49-F238E27FC236}">
                  <a16:creationId xmlns:a16="http://schemas.microsoft.com/office/drawing/2014/main" id="{B9DB9C73-154F-4BAA-9A7F-C78583CF1AD0}"/>
                </a:ext>
              </a:extLst>
            </p:cNvPr>
            <p:cNvGrpSpPr/>
            <p:nvPr/>
          </p:nvGrpSpPr>
          <p:grpSpPr>
            <a:xfrm>
              <a:off x="4993565" y="2500590"/>
              <a:ext cx="2095684" cy="2095683"/>
              <a:chOff x="3699094" y="1436417"/>
              <a:chExt cx="1571763" cy="1571763"/>
            </a:xfrm>
          </p:grpSpPr>
          <p:sp>
            <p:nvSpPr>
              <p:cNvPr id="10" name="Ellipse 9">
                <a:extLst>
                  <a:ext uri="{FF2B5EF4-FFF2-40B4-BE49-F238E27FC236}">
                    <a16:creationId xmlns:a16="http://schemas.microsoft.com/office/drawing/2014/main" id="{DBC2C81D-BE91-4BF4-8B02-8CEC9FFF81E5}"/>
                  </a:ext>
                </a:extLst>
              </p:cNvPr>
              <p:cNvSpPr/>
              <p:nvPr/>
            </p:nvSpPr>
            <p:spPr>
              <a:xfrm>
                <a:off x="3699094" y="1436417"/>
                <a:ext cx="1571763" cy="1571763"/>
              </a:xfrm>
              <a:prstGeom prst="ellipse">
                <a:avLst/>
              </a:prstGeom>
              <a:solidFill>
                <a:schemeClr val="tx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00263F"/>
                  </a:solidFill>
                  <a:latin typeface="Corbel" panose="020B0503020204020204" pitchFamily="34" charset="0"/>
                </a:endParaRPr>
              </a:p>
            </p:txBody>
          </p:sp>
          <p:pic>
            <p:nvPicPr>
              <p:cNvPr id="11" name="Image 10">
                <a:extLst>
                  <a:ext uri="{FF2B5EF4-FFF2-40B4-BE49-F238E27FC236}">
                    <a16:creationId xmlns:a16="http://schemas.microsoft.com/office/drawing/2014/main" id="{A6F0A2F2-B137-4EE2-8C6F-FAA299544ED1}"/>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801773" y="1568823"/>
                <a:ext cx="1366407" cy="883453"/>
              </a:xfrm>
              <a:prstGeom prst="rect">
                <a:avLst/>
              </a:prstGeom>
            </p:spPr>
          </p:pic>
        </p:grpSp>
        <p:sp>
          <p:nvSpPr>
            <p:cNvPr id="9" name="Rectangle 8">
              <a:extLst>
                <a:ext uri="{FF2B5EF4-FFF2-40B4-BE49-F238E27FC236}">
                  <a16:creationId xmlns:a16="http://schemas.microsoft.com/office/drawing/2014/main" id="{0B946E15-480F-401B-9EAD-09DEBABCA21A}"/>
                </a:ext>
              </a:extLst>
            </p:cNvPr>
            <p:cNvSpPr/>
            <p:nvPr/>
          </p:nvSpPr>
          <p:spPr>
            <a:xfrm>
              <a:off x="5175424" y="3580220"/>
              <a:ext cx="1731971" cy="674031"/>
            </a:xfrm>
            <a:prstGeom prst="rect">
              <a:avLst/>
            </a:prstGeom>
          </p:spPr>
          <p:txBody>
            <a:bodyPr wrap="square">
              <a:spAutoFit/>
            </a:bodyPr>
            <a:lstStyle/>
            <a:p>
              <a:pPr algn="ctr">
                <a:lnSpc>
                  <a:spcPct val="90000"/>
                </a:lnSpc>
              </a:pPr>
              <a:r>
                <a:rPr lang="en-US" sz="1400" b="1">
                  <a:solidFill>
                    <a:srgbClr val="FFFEFE"/>
                  </a:solidFill>
                  <a:latin typeface="Segoe UI" panose="020B0502040204020203" pitchFamily="34" charset="0"/>
                  <a:cs typeface="Segoe UI" panose="020B0502040204020203" pitchFamily="34" charset="0"/>
                </a:rPr>
                <a:t>Unified Commerce Platform</a:t>
              </a:r>
              <a:endParaRPr lang="en-GB" sz="1400">
                <a:solidFill>
                  <a:srgbClr val="FFFEFE"/>
                </a:solidFill>
                <a:latin typeface="Segoe UI" panose="020B0502040204020203" pitchFamily="34" charset="0"/>
                <a:cs typeface="Segoe UI" panose="020B0502040204020203" pitchFamily="34" charset="0"/>
              </a:endParaRPr>
            </a:p>
          </p:txBody>
        </p:sp>
      </p:grpSp>
      <p:grpSp>
        <p:nvGrpSpPr>
          <p:cNvPr id="13" name="Groupe 12">
            <a:extLst>
              <a:ext uri="{FF2B5EF4-FFF2-40B4-BE49-F238E27FC236}">
                <a16:creationId xmlns:a16="http://schemas.microsoft.com/office/drawing/2014/main" id="{550E738D-F389-4256-A629-F144FA1911D5}"/>
              </a:ext>
            </a:extLst>
          </p:cNvPr>
          <p:cNvGrpSpPr/>
          <p:nvPr userDrawn="1"/>
        </p:nvGrpSpPr>
        <p:grpSpPr>
          <a:xfrm>
            <a:off x="5103241" y="6419031"/>
            <a:ext cx="1985525" cy="330804"/>
            <a:chOff x="5198636" y="6093296"/>
            <a:chExt cx="1985524" cy="330804"/>
          </a:xfrm>
        </p:grpSpPr>
        <p:sp>
          <p:nvSpPr>
            <p:cNvPr id="14" name="Ellipse 13">
              <a:extLst>
                <a:ext uri="{FF2B5EF4-FFF2-40B4-BE49-F238E27FC236}">
                  <a16:creationId xmlns:a16="http://schemas.microsoft.com/office/drawing/2014/main" id="{78A57A30-1DDE-41AD-931A-B9C858AB60FC}"/>
                </a:ext>
              </a:extLst>
            </p:cNvPr>
            <p:cNvSpPr/>
            <p:nvPr/>
          </p:nvSpPr>
          <p:spPr>
            <a:xfrm>
              <a:off x="5301276" y="6093296"/>
              <a:ext cx="115643" cy="115643"/>
            </a:xfrm>
            <a:prstGeom prst="ellipse">
              <a:avLst/>
            </a:prstGeom>
            <a:solidFill>
              <a:schemeClr val="accent4">
                <a:lumMod val="60000"/>
                <a:lumOff val="4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err="1">
                <a:solidFill>
                  <a:srgbClr val="0046FE">
                    <a:lumMod val="50000"/>
                    <a:lumOff val="50000"/>
                  </a:srgbClr>
                </a:solidFill>
              </a:endParaRPr>
            </a:p>
          </p:txBody>
        </p:sp>
        <p:sp>
          <p:nvSpPr>
            <p:cNvPr id="15" name="Ellipse 14">
              <a:extLst>
                <a:ext uri="{FF2B5EF4-FFF2-40B4-BE49-F238E27FC236}">
                  <a16:creationId xmlns:a16="http://schemas.microsoft.com/office/drawing/2014/main" id="{F6D2FA8B-72A4-404A-8944-954CB89D990E}"/>
                </a:ext>
              </a:extLst>
            </p:cNvPr>
            <p:cNvSpPr/>
            <p:nvPr/>
          </p:nvSpPr>
          <p:spPr>
            <a:xfrm>
              <a:off x="5835572" y="6093296"/>
              <a:ext cx="115643" cy="115643"/>
            </a:xfrm>
            <a:prstGeom prst="ellipse">
              <a:avLst/>
            </a:prstGeom>
            <a:solidFill>
              <a:schemeClr val="accent4">
                <a:lumMod val="60000"/>
                <a:lumOff val="4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err="1">
                <a:solidFill>
                  <a:srgbClr val="0046FE">
                    <a:lumMod val="50000"/>
                    <a:lumOff val="50000"/>
                  </a:srgbClr>
                </a:solidFill>
              </a:endParaRPr>
            </a:p>
          </p:txBody>
        </p:sp>
        <p:sp>
          <p:nvSpPr>
            <p:cNvPr id="16" name="Ellipse 15">
              <a:extLst>
                <a:ext uri="{FF2B5EF4-FFF2-40B4-BE49-F238E27FC236}">
                  <a16:creationId xmlns:a16="http://schemas.microsoft.com/office/drawing/2014/main" id="{C6546D26-FDC4-4550-AB00-3E6ECCDF8D88}"/>
                </a:ext>
              </a:extLst>
            </p:cNvPr>
            <p:cNvSpPr/>
            <p:nvPr/>
          </p:nvSpPr>
          <p:spPr>
            <a:xfrm>
              <a:off x="6369868" y="6093296"/>
              <a:ext cx="115643" cy="115643"/>
            </a:xfrm>
            <a:prstGeom prst="ellipse">
              <a:avLst/>
            </a:prstGeom>
            <a:solidFill>
              <a:schemeClr val="accent4">
                <a:lumMod val="60000"/>
                <a:lumOff val="4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err="1">
                <a:solidFill>
                  <a:srgbClr val="0046FE">
                    <a:lumMod val="50000"/>
                    <a:lumOff val="50000"/>
                  </a:srgbClr>
                </a:solidFill>
              </a:endParaRPr>
            </a:p>
          </p:txBody>
        </p:sp>
        <p:sp>
          <p:nvSpPr>
            <p:cNvPr id="17" name="Ellipse 16">
              <a:extLst>
                <a:ext uri="{FF2B5EF4-FFF2-40B4-BE49-F238E27FC236}">
                  <a16:creationId xmlns:a16="http://schemas.microsoft.com/office/drawing/2014/main" id="{552AA2F7-FB61-4360-BDBD-5AA06E1E448D}"/>
                </a:ext>
              </a:extLst>
            </p:cNvPr>
            <p:cNvSpPr/>
            <p:nvPr/>
          </p:nvSpPr>
          <p:spPr>
            <a:xfrm>
              <a:off x="6904163" y="6093296"/>
              <a:ext cx="115643" cy="115643"/>
            </a:xfrm>
            <a:prstGeom prst="ellipse">
              <a:avLst/>
            </a:prstGeom>
            <a:solidFill>
              <a:schemeClr val="accent4">
                <a:lumMod val="60000"/>
                <a:lumOff val="4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err="1">
                <a:solidFill>
                  <a:srgbClr val="0046FE">
                    <a:lumMod val="50000"/>
                    <a:lumOff val="50000"/>
                  </a:srgbClr>
                </a:solidFill>
              </a:endParaRPr>
            </a:p>
          </p:txBody>
        </p:sp>
        <p:sp>
          <p:nvSpPr>
            <p:cNvPr id="18" name="Rectangle 17">
              <a:extLst>
                <a:ext uri="{FF2B5EF4-FFF2-40B4-BE49-F238E27FC236}">
                  <a16:creationId xmlns:a16="http://schemas.microsoft.com/office/drawing/2014/main" id="{6CFAE13F-32F8-432B-97AC-5289C8D2D757}"/>
                </a:ext>
              </a:extLst>
            </p:cNvPr>
            <p:cNvSpPr/>
            <p:nvPr/>
          </p:nvSpPr>
          <p:spPr>
            <a:xfrm>
              <a:off x="5198636" y="6188954"/>
              <a:ext cx="320922" cy="230832"/>
            </a:xfrm>
            <a:prstGeom prst="rect">
              <a:avLst/>
            </a:prstGeom>
          </p:spPr>
          <p:txBody>
            <a:bodyPr wrap="none">
              <a:spAutoFit/>
            </a:bodyPr>
            <a:lstStyle/>
            <a:p>
              <a:pPr algn="ctr"/>
              <a:r>
                <a:rPr lang="fr-FR" sz="900" b="1">
                  <a:solidFill>
                    <a:srgbClr val="00263F"/>
                  </a:solidFill>
                  <a:latin typeface="Segoe UI" panose="020B0502040204020203" pitchFamily="34" charset="0"/>
                  <a:cs typeface="Segoe UI" panose="020B0502040204020203" pitchFamily="34" charset="0"/>
                </a:rPr>
                <a:t>Y2</a:t>
              </a:r>
            </a:p>
          </p:txBody>
        </p:sp>
        <p:sp>
          <p:nvSpPr>
            <p:cNvPr id="19" name="Rectangle 18">
              <a:extLst>
                <a:ext uri="{FF2B5EF4-FFF2-40B4-BE49-F238E27FC236}">
                  <a16:creationId xmlns:a16="http://schemas.microsoft.com/office/drawing/2014/main" id="{7B18BB33-F45B-4C5C-B8AD-9107CE689865}"/>
                </a:ext>
              </a:extLst>
            </p:cNvPr>
            <p:cNvSpPr/>
            <p:nvPr/>
          </p:nvSpPr>
          <p:spPr>
            <a:xfrm>
              <a:off x="5721714" y="6192377"/>
              <a:ext cx="343363" cy="230832"/>
            </a:xfrm>
            <a:prstGeom prst="rect">
              <a:avLst/>
            </a:prstGeom>
          </p:spPr>
          <p:txBody>
            <a:bodyPr wrap="none">
              <a:spAutoFit/>
            </a:bodyPr>
            <a:lstStyle/>
            <a:p>
              <a:pPr algn="ctr"/>
              <a:r>
                <a:rPr lang="fr-FR" sz="900" b="1">
                  <a:solidFill>
                    <a:srgbClr val="00263F"/>
                  </a:solidFill>
                  <a:latin typeface="Segoe UI" panose="020B0502040204020203" pitchFamily="34" charset="0"/>
                  <a:cs typeface="Segoe UI" panose="020B0502040204020203" pitchFamily="34" charset="0"/>
                </a:rPr>
                <a:t>UR</a:t>
              </a:r>
            </a:p>
          </p:txBody>
        </p:sp>
        <p:sp>
          <p:nvSpPr>
            <p:cNvPr id="20" name="Rectangle 19">
              <a:extLst>
                <a:ext uri="{FF2B5EF4-FFF2-40B4-BE49-F238E27FC236}">
                  <a16:creationId xmlns:a16="http://schemas.microsoft.com/office/drawing/2014/main" id="{41D2B43B-E3EB-4F7B-8463-1E67FF078DC2}"/>
                </a:ext>
              </a:extLst>
            </p:cNvPr>
            <p:cNvSpPr/>
            <p:nvPr/>
          </p:nvSpPr>
          <p:spPr>
            <a:xfrm>
              <a:off x="6152615" y="6192377"/>
              <a:ext cx="550151" cy="230832"/>
            </a:xfrm>
            <a:prstGeom prst="rect">
              <a:avLst/>
            </a:prstGeom>
          </p:spPr>
          <p:txBody>
            <a:bodyPr wrap="none">
              <a:spAutoFit/>
            </a:bodyPr>
            <a:lstStyle/>
            <a:p>
              <a:pPr algn="ctr"/>
              <a:r>
                <a:rPr lang="fr-FR" sz="900" b="1">
                  <a:solidFill>
                    <a:srgbClr val="00263F"/>
                  </a:solidFill>
                  <a:latin typeface="Segoe UI" panose="020B0502040204020203" pitchFamily="34" charset="0"/>
                  <a:cs typeface="Segoe UI" panose="020B0502040204020203" pitchFamily="34" charset="0"/>
                </a:rPr>
                <a:t>CYRUS</a:t>
              </a:r>
            </a:p>
          </p:txBody>
        </p:sp>
        <p:sp>
          <p:nvSpPr>
            <p:cNvPr id="21" name="Rectangle 20">
              <a:extLst>
                <a:ext uri="{FF2B5EF4-FFF2-40B4-BE49-F238E27FC236}">
                  <a16:creationId xmlns:a16="http://schemas.microsoft.com/office/drawing/2014/main" id="{54955C62-9651-407C-925C-023536AF2125}"/>
                </a:ext>
              </a:extLst>
            </p:cNvPr>
            <p:cNvSpPr/>
            <p:nvPr/>
          </p:nvSpPr>
          <p:spPr>
            <a:xfrm>
              <a:off x="6739808" y="6193268"/>
              <a:ext cx="444352" cy="230832"/>
            </a:xfrm>
            <a:prstGeom prst="rect">
              <a:avLst/>
            </a:prstGeom>
          </p:spPr>
          <p:txBody>
            <a:bodyPr wrap="none">
              <a:spAutoFit/>
            </a:bodyPr>
            <a:lstStyle/>
            <a:p>
              <a:pPr algn="ctr"/>
              <a:r>
                <a:rPr lang="fr-FR" sz="900" b="1">
                  <a:solidFill>
                    <a:srgbClr val="00263F"/>
                  </a:solidFill>
                  <a:latin typeface="Segoe UI" panose="020B0502040204020203" pitchFamily="34" charset="0"/>
                  <a:cs typeface="Segoe UI" panose="020B0502040204020203" pitchFamily="34" charset="0"/>
                </a:rPr>
                <a:t>ORLI</a:t>
              </a:r>
            </a:p>
          </p:txBody>
        </p:sp>
      </p:grpSp>
    </p:spTree>
    <p:extLst>
      <p:ext uri="{BB962C8B-B14F-4D97-AF65-F5344CB8AC3E}">
        <p14:creationId xmlns:p14="http://schemas.microsoft.com/office/powerpoint/2010/main" val="49034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21.xml><?xml version="1.0" encoding="utf-8"?>
<p:sldLayout xmlns:a="http://schemas.openxmlformats.org/drawingml/2006/main" xmlns:r="http://schemas.openxmlformats.org/officeDocument/2006/relationships" xmlns:p="http://schemas.openxmlformats.org/presentationml/2006/main" userDrawn="1">
  <p:cSld name="3_Title Chapter 2 - no image">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49383" y="647059"/>
            <a:ext cx="2094180" cy="5437300"/>
          </a:xfrm>
          <a:prstGeom prst="rect">
            <a:avLst/>
          </a:prstGeom>
        </p:spPr>
      </p:pic>
      <p:pic>
        <p:nvPicPr>
          <p:cNvPr id="9" name="Imag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22108" y="-219405"/>
            <a:ext cx="2640000" cy="1050000"/>
          </a:xfrm>
          <a:prstGeom prst="rect">
            <a:avLst/>
          </a:prstGeom>
        </p:spPr>
      </p:pic>
      <p:pic>
        <p:nvPicPr>
          <p:cNvPr id="12" name="Imag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696587" y="1060317"/>
            <a:ext cx="1680000" cy="4080000"/>
          </a:xfrm>
          <a:prstGeom prst="rect">
            <a:avLst/>
          </a:prstGeom>
        </p:spPr>
      </p:pic>
      <p:pic>
        <p:nvPicPr>
          <p:cNvPr id="13" name="Image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293771">
            <a:off x="8416159" y="5563188"/>
            <a:ext cx="1485000" cy="1410000"/>
          </a:xfrm>
          <a:prstGeom prst="rect">
            <a:avLst/>
          </a:prstGeom>
        </p:spPr>
      </p:pic>
      <p:sp>
        <p:nvSpPr>
          <p:cNvPr id="117" name="Titre 116"/>
          <p:cNvSpPr>
            <a:spLocks noGrp="1"/>
          </p:cNvSpPr>
          <p:nvPr>
            <p:ph type="title" hasCustomPrompt="1"/>
          </p:nvPr>
        </p:nvSpPr>
        <p:spPr>
          <a:xfrm>
            <a:off x="3503712" y="2324880"/>
            <a:ext cx="8024093" cy="2208245"/>
          </a:xfrm>
          <a:prstGeom prst="rect">
            <a:avLst/>
          </a:prstGeom>
        </p:spPr>
        <p:txBody>
          <a:bodyPr anchor="ctr">
            <a:normAutofit/>
          </a:bodyPr>
          <a:lstStyle>
            <a:lvl1pPr algn="l">
              <a:lnSpc>
                <a:spcPts val="6667"/>
              </a:lnSpc>
              <a:defRPr lang="fr-FR" sz="3733" b="1" kern="1200" cap="all" baseline="0" dirty="0">
                <a:solidFill>
                  <a:schemeClr val="tx1"/>
                </a:solidFill>
                <a:latin typeface="+mn-lt"/>
                <a:ea typeface="+mn-ea"/>
                <a:cs typeface="+mn-cs"/>
              </a:defRPr>
            </a:lvl1pPr>
          </a:lstStyle>
          <a:p>
            <a:r>
              <a:rPr lang="fr-FR" err="1"/>
              <a:t>Title</a:t>
            </a:r>
            <a:r>
              <a:rPr lang="fr-FR"/>
              <a:t> of the </a:t>
            </a:r>
            <a:r>
              <a:rPr lang="fr-FR" err="1"/>
              <a:t>chapter</a:t>
            </a:r>
            <a:endParaRPr lang="fr-FR"/>
          </a:p>
        </p:txBody>
      </p:sp>
      <p:sp>
        <p:nvSpPr>
          <p:cNvPr id="121" name="Freeform 6"/>
          <p:cNvSpPr>
            <a:spLocks/>
          </p:cNvSpPr>
          <p:nvPr userDrawn="1"/>
        </p:nvSpPr>
        <p:spPr bwMode="auto">
          <a:xfrm>
            <a:off x="1413809" y="2598749"/>
            <a:ext cx="1186875" cy="1320147"/>
          </a:xfrm>
          <a:custGeom>
            <a:avLst/>
            <a:gdLst>
              <a:gd name="T0" fmla="*/ 174 w 236"/>
              <a:gd name="T1" fmla="*/ 112 h 350"/>
              <a:gd name="T2" fmla="*/ 62 w 236"/>
              <a:gd name="T3" fmla="*/ 0 h 350"/>
              <a:gd name="T4" fmla="*/ 0 w 236"/>
              <a:gd name="T5" fmla="*/ 64 h 350"/>
              <a:gd name="T6" fmla="*/ 112 w 236"/>
              <a:gd name="T7" fmla="*/ 176 h 350"/>
              <a:gd name="T8" fmla="*/ 0 w 236"/>
              <a:gd name="T9" fmla="*/ 286 h 350"/>
              <a:gd name="T10" fmla="*/ 62 w 236"/>
              <a:gd name="T11" fmla="*/ 350 h 350"/>
              <a:gd name="T12" fmla="*/ 174 w 236"/>
              <a:gd name="T13" fmla="*/ 238 h 350"/>
              <a:gd name="T14" fmla="*/ 236 w 236"/>
              <a:gd name="T15" fmla="*/ 176 h 350"/>
              <a:gd name="T16" fmla="*/ 174 w 236"/>
              <a:gd name="T17" fmla="*/ 112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6" h="350">
                <a:moveTo>
                  <a:pt x="174" y="112"/>
                </a:moveTo>
                <a:lnTo>
                  <a:pt x="62" y="0"/>
                </a:lnTo>
                <a:lnTo>
                  <a:pt x="0" y="64"/>
                </a:lnTo>
                <a:lnTo>
                  <a:pt x="112" y="176"/>
                </a:lnTo>
                <a:lnTo>
                  <a:pt x="0" y="286"/>
                </a:lnTo>
                <a:lnTo>
                  <a:pt x="62" y="350"/>
                </a:lnTo>
                <a:lnTo>
                  <a:pt x="174" y="238"/>
                </a:lnTo>
                <a:lnTo>
                  <a:pt x="236" y="176"/>
                </a:lnTo>
                <a:lnTo>
                  <a:pt x="174" y="11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fr-FR" sz="2400">
              <a:solidFill>
                <a:srgbClr val="323848"/>
              </a:solidFill>
            </a:endParaRPr>
          </a:p>
        </p:txBody>
      </p:sp>
      <p:grpSp>
        <p:nvGrpSpPr>
          <p:cNvPr id="2" name="Groupe 1"/>
          <p:cNvGrpSpPr>
            <a:grpSpLocks/>
          </p:cNvGrpSpPr>
          <p:nvPr userDrawn="1"/>
        </p:nvGrpSpPr>
        <p:grpSpPr>
          <a:xfrm>
            <a:off x="903124" y="2324880"/>
            <a:ext cx="2208245" cy="2208245"/>
            <a:chOff x="677343" y="1616025"/>
            <a:chExt cx="1656184" cy="1656184"/>
          </a:xfrm>
        </p:grpSpPr>
        <p:sp>
          <p:nvSpPr>
            <p:cNvPr id="10" name="Rectangle 9"/>
            <p:cNvSpPr/>
            <p:nvPr userDrawn="1"/>
          </p:nvSpPr>
          <p:spPr>
            <a:xfrm>
              <a:off x="677343" y="1616025"/>
              <a:ext cx="1656184" cy="1656184"/>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solidFill>
                  <a:srgbClr val="FFFFFF"/>
                </a:solidFill>
              </a:endParaRPr>
            </a:p>
          </p:txBody>
        </p:sp>
        <p:sp>
          <p:nvSpPr>
            <p:cNvPr id="11" name="Freeform 6"/>
            <p:cNvSpPr>
              <a:spLocks/>
            </p:cNvSpPr>
            <p:nvPr userDrawn="1"/>
          </p:nvSpPr>
          <p:spPr bwMode="auto">
            <a:xfrm>
              <a:off x="1214682" y="1938061"/>
              <a:ext cx="682453" cy="1012113"/>
            </a:xfrm>
            <a:custGeom>
              <a:avLst/>
              <a:gdLst>
                <a:gd name="T0" fmla="*/ 174 w 236"/>
                <a:gd name="T1" fmla="*/ 112 h 350"/>
                <a:gd name="T2" fmla="*/ 62 w 236"/>
                <a:gd name="T3" fmla="*/ 0 h 350"/>
                <a:gd name="T4" fmla="*/ 0 w 236"/>
                <a:gd name="T5" fmla="*/ 64 h 350"/>
                <a:gd name="T6" fmla="*/ 112 w 236"/>
                <a:gd name="T7" fmla="*/ 176 h 350"/>
                <a:gd name="T8" fmla="*/ 0 w 236"/>
                <a:gd name="T9" fmla="*/ 286 h 350"/>
                <a:gd name="T10" fmla="*/ 62 w 236"/>
                <a:gd name="T11" fmla="*/ 350 h 350"/>
                <a:gd name="T12" fmla="*/ 174 w 236"/>
                <a:gd name="T13" fmla="*/ 238 h 350"/>
                <a:gd name="T14" fmla="*/ 236 w 236"/>
                <a:gd name="T15" fmla="*/ 176 h 350"/>
                <a:gd name="T16" fmla="*/ 174 w 236"/>
                <a:gd name="T17" fmla="*/ 112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6" h="350">
                  <a:moveTo>
                    <a:pt x="174" y="112"/>
                  </a:moveTo>
                  <a:lnTo>
                    <a:pt x="62" y="0"/>
                  </a:lnTo>
                  <a:lnTo>
                    <a:pt x="0" y="64"/>
                  </a:lnTo>
                  <a:lnTo>
                    <a:pt x="112" y="176"/>
                  </a:lnTo>
                  <a:lnTo>
                    <a:pt x="0" y="286"/>
                  </a:lnTo>
                  <a:lnTo>
                    <a:pt x="62" y="350"/>
                  </a:lnTo>
                  <a:lnTo>
                    <a:pt x="174" y="238"/>
                  </a:lnTo>
                  <a:lnTo>
                    <a:pt x="236" y="176"/>
                  </a:lnTo>
                  <a:lnTo>
                    <a:pt x="174" y="11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sz="2400">
                <a:solidFill>
                  <a:srgbClr val="323848"/>
                </a:solidFill>
              </a:endParaRPr>
            </a:p>
          </p:txBody>
        </p:sp>
      </p:grpSp>
    </p:spTree>
    <p:extLst>
      <p:ext uri="{BB962C8B-B14F-4D97-AF65-F5344CB8AC3E}">
        <p14:creationId xmlns:p14="http://schemas.microsoft.com/office/powerpoint/2010/main" val="7195751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22.xml><?xml version="1.0" encoding="utf-8"?>
<p:sldLayout xmlns:a="http://schemas.openxmlformats.org/drawingml/2006/main" xmlns:r="http://schemas.openxmlformats.org/officeDocument/2006/relationships" xmlns:p="http://schemas.openxmlformats.org/presentationml/2006/main" userDrawn="1">
  <p:cSld name="Titre et contenu - logo en haut">
    <p:bg>
      <p:bgPr>
        <a:solidFill>
          <a:srgbClr val="FFFFFF"/>
        </a:solidFill>
        <a:effectLst/>
      </p:bgPr>
    </p:bg>
    <p:spTree>
      <p:nvGrpSpPr>
        <p:cNvPr id="1" name=""/>
        <p:cNvGrpSpPr/>
        <p:nvPr/>
      </p:nvGrpSpPr>
      <p:grpSpPr>
        <a:xfrm>
          <a:off x="0" y="0"/>
          <a:ext cx="0" cy="0"/>
          <a:chOff x="0" y="0"/>
          <a:chExt cx="0" cy="0"/>
        </a:xfrm>
      </p:grpSpPr>
      <p:sp>
        <p:nvSpPr>
          <p:cNvPr id="9" name="Espace réservé du texte 2"/>
          <p:cNvSpPr>
            <a:spLocks noGrp="1"/>
          </p:cNvSpPr>
          <p:nvPr>
            <p:ph type="body" sz="quarter" idx="11" hasCustomPrompt="1"/>
          </p:nvPr>
        </p:nvSpPr>
        <p:spPr>
          <a:xfrm>
            <a:off x="432451" y="1284916"/>
            <a:ext cx="11426196" cy="4680744"/>
          </a:xfrm>
          <a:prstGeom prst="rect">
            <a:avLst/>
          </a:prstGeom>
        </p:spPr>
        <p:txBody>
          <a:bodyPr/>
          <a:lstStyle>
            <a:lvl1pPr marL="457155" indent="-457155">
              <a:buClr>
                <a:schemeClr val="accent1"/>
              </a:buClr>
              <a:buSzPct val="100000"/>
              <a:buFont typeface="Police système"/>
              <a:buChar char="›"/>
              <a:defRPr sz="3200">
                <a:solidFill>
                  <a:schemeClr val="bg2"/>
                </a:solidFill>
                <a:latin typeface="Segoe UI" panose="020B0502040204020203" pitchFamily="34" charset="0"/>
                <a:cs typeface="Segoe UI" panose="020B0502040204020203" pitchFamily="34" charset="0"/>
              </a:defRPr>
            </a:lvl1pPr>
            <a:lvl2pPr marL="990502" indent="-380962">
              <a:buClr>
                <a:schemeClr val="accent1"/>
              </a:buClr>
              <a:buSzPct val="100000"/>
              <a:buFont typeface="Police système"/>
              <a:buChar char="›"/>
              <a:defRPr sz="2667" b="1">
                <a:solidFill>
                  <a:schemeClr val="bg2"/>
                </a:solidFill>
                <a:latin typeface="Segoe UI" panose="020B0502040204020203" pitchFamily="34" charset="0"/>
                <a:cs typeface="Segoe UI" panose="020B0502040204020203" pitchFamily="34" charset="0"/>
              </a:defRPr>
            </a:lvl2pPr>
            <a:lvl3pPr marL="1523849" indent="-304768">
              <a:buClr>
                <a:schemeClr val="accent1"/>
              </a:buClr>
              <a:buSzPct val="70000"/>
              <a:buFont typeface="STIXGeneral-Regular" pitchFamily="2" charset="2"/>
              <a:buChar char="⟶"/>
              <a:defRPr sz="2400">
                <a:solidFill>
                  <a:schemeClr val="tx1"/>
                </a:solidFill>
              </a:defRPr>
            </a:lvl3pPr>
            <a:lvl4pPr marL="2133387" indent="-304768">
              <a:buClr>
                <a:schemeClr val="accent1"/>
              </a:buClr>
              <a:buSzPct val="100000"/>
              <a:buFont typeface="Police système"/>
              <a:buChar char="›"/>
              <a:defRPr sz="2133">
                <a:solidFill>
                  <a:schemeClr val="bg2"/>
                </a:solidFill>
                <a:latin typeface="Segoe UI" panose="020B0502040204020203" pitchFamily="34" charset="0"/>
                <a:cs typeface="Segoe UI" panose="020B0502040204020203" pitchFamily="34" charset="0"/>
              </a:defRPr>
            </a:lvl4pPr>
            <a:lvl5pPr marL="2742926" indent="-304768">
              <a:buClr>
                <a:schemeClr val="accent1"/>
              </a:buClr>
              <a:buSzPct val="70000"/>
              <a:buFont typeface="STIXGeneral-Regular" pitchFamily="2" charset="2"/>
              <a:buChar char="⟶"/>
              <a:defRPr sz="2133">
                <a:solidFill>
                  <a:schemeClr val="tx1"/>
                </a:solidFill>
              </a:defRPr>
            </a:lvl5pPr>
          </a:lstStyle>
          <a:p>
            <a:pPr lvl="0"/>
            <a:r>
              <a:rPr lang="en-GB" noProof="0"/>
              <a:t>Texte</a:t>
            </a:r>
          </a:p>
          <a:p>
            <a:pPr lvl="1"/>
            <a:r>
              <a:rPr lang="en-GB" noProof="0"/>
              <a:t>2nd level</a:t>
            </a:r>
          </a:p>
          <a:p>
            <a:pPr lvl="3"/>
            <a:r>
              <a:rPr lang="en-GB" noProof="0"/>
              <a:t>4th level</a:t>
            </a:r>
          </a:p>
        </p:txBody>
      </p:sp>
      <p:sp>
        <p:nvSpPr>
          <p:cNvPr id="7" name="Titre 1">
            <a:extLst>
              <a:ext uri="{FF2B5EF4-FFF2-40B4-BE49-F238E27FC236}">
                <a16:creationId xmlns:a16="http://schemas.microsoft.com/office/drawing/2014/main" id="{1839329D-F48B-D145-A075-4145430F7800}"/>
              </a:ext>
            </a:extLst>
          </p:cNvPr>
          <p:cNvSpPr>
            <a:spLocks noGrp="1"/>
          </p:cNvSpPr>
          <p:nvPr>
            <p:ph type="title" hasCustomPrompt="1"/>
          </p:nvPr>
        </p:nvSpPr>
        <p:spPr>
          <a:xfrm>
            <a:off x="322288" y="186709"/>
            <a:ext cx="11713301" cy="518707"/>
          </a:xfrm>
          <a:prstGeom prst="rect">
            <a:avLst/>
          </a:prstGeom>
        </p:spPr>
        <p:txBody>
          <a:bodyPr/>
          <a:lstStyle>
            <a:lvl1pPr algn="l">
              <a:lnSpc>
                <a:spcPts val="3733"/>
              </a:lnSpc>
              <a:defRPr sz="3200" b="1" cap="none" baseline="0">
                <a:solidFill>
                  <a:schemeClr val="tx1"/>
                </a:solidFill>
                <a:latin typeface="Segoe UI" panose="020B0502040204020203" pitchFamily="34" charset="0"/>
                <a:cs typeface="Segoe UI" panose="020B0502040204020203" pitchFamily="34" charset="0"/>
              </a:defRPr>
            </a:lvl1pPr>
          </a:lstStyle>
          <a:p>
            <a:r>
              <a:rPr lang="en-GB" noProof="0"/>
              <a:t>This is the title</a:t>
            </a:r>
          </a:p>
        </p:txBody>
      </p:sp>
      <p:cxnSp>
        <p:nvCxnSpPr>
          <p:cNvPr id="8" name="Connecteur droit 7">
            <a:extLst>
              <a:ext uri="{FF2B5EF4-FFF2-40B4-BE49-F238E27FC236}">
                <a16:creationId xmlns:a16="http://schemas.microsoft.com/office/drawing/2014/main" id="{ACA5E7DE-65FD-E04E-9850-9C736E7D5BC0}"/>
              </a:ext>
            </a:extLst>
          </p:cNvPr>
          <p:cNvCxnSpPr>
            <a:cxnSpLocks/>
          </p:cNvCxnSpPr>
          <p:nvPr userDrawn="1"/>
        </p:nvCxnSpPr>
        <p:spPr>
          <a:xfrm>
            <a:off x="322292"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712966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CA4B26E-2E33-475B-949B-969AE82EA9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30"/>
            <a:ext cx="12192000" cy="6857143"/>
          </a:xfrm>
          <a:prstGeom prst="rect">
            <a:avLst/>
          </a:prstGeom>
        </p:spPr>
      </p:pic>
      <p:sp>
        <p:nvSpPr>
          <p:cNvPr id="4" name="Espace réservé du contenu 129">
            <a:extLst>
              <a:ext uri="{FF2B5EF4-FFF2-40B4-BE49-F238E27FC236}">
                <a16:creationId xmlns:a16="http://schemas.microsoft.com/office/drawing/2014/main" id="{51D2680E-1E8E-49FF-B41A-396B7D6E2ABC}"/>
              </a:ext>
            </a:extLst>
          </p:cNvPr>
          <p:cNvSpPr>
            <a:spLocks noGrp="1"/>
          </p:cNvSpPr>
          <p:nvPr>
            <p:ph sz="quarter" idx="10" hasCustomPrompt="1"/>
          </p:nvPr>
        </p:nvSpPr>
        <p:spPr>
          <a:xfrm>
            <a:off x="6573827" y="3237017"/>
            <a:ext cx="5082464" cy="816091"/>
          </a:xfrm>
          <a:prstGeom prst="rect">
            <a:avLst/>
          </a:prstGeom>
        </p:spPr>
        <p:txBody>
          <a:bodyPr anchor="t"/>
          <a:lstStyle>
            <a:lvl1pPr marL="0" indent="0" algn="l">
              <a:buFontTx/>
              <a:buNone/>
              <a:defRPr lang="fr-FR" sz="2667" b="1" dirty="0">
                <a:solidFill>
                  <a:schemeClr val="bg1"/>
                </a:solidFill>
                <a:latin typeface="Segoe UI" panose="020B0502040204020203" pitchFamily="34" charset="0"/>
                <a:cs typeface="Segoe UI" panose="020B0502040204020203" pitchFamily="34" charset="0"/>
              </a:defRPr>
            </a:lvl1pPr>
            <a:lvl2pPr marL="609570" indent="0">
              <a:buFontTx/>
              <a:buNone/>
              <a:defRPr/>
            </a:lvl2pPr>
            <a:lvl3pPr marL="1219140" indent="0">
              <a:buFontTx/>
              <a:buNone/>
              <a:defRPr/>
            </a:lvl3pPr>
            <a:lvl4pPr marL="1828709" indent="0">
              <a:buFontTx/>
              <a:buNone/>
              <a:defRPr/>
            </a:lvl4pPr>
            <a:lvl5pPr marL="2438278" indent="0">
              <a:buFontTx/>
              <a:buNone/>
              <a:defRPr/>
            </a:lvl5pPr>
          </a:lstStyle>
          <a:p>
            <a:pPr lvl="0"/>
            <a:r>
              <a:rPr lang="fr-FR" dirty="0"/>
              <a:t>TITLE</a:t>
            </a:r>
          </a:p>
          <a:p>
            <a:pPr lvl="0"/>
            <a:endParaRPr lang="fr-FR" dirty="0"/>
          </a:p>
          <a:p>
            <a:pPr lvl="0"/>
            <a:endParaRPr lang="fr-FR" dirty="0"/>
          </a:p>
        </p:txBody>
      </p:sp>
      <p:sp>
        <p:nvSpPr>
          <p:cNvPr id="6" name="Espace réservé du contenu 129">
            <a:extLst>
              <a:ext uri="{FF2B5EF4-FFF2-40B4-BE49-F238E27FC236}">
                <a16:creationId xmlns:a16="http://schemas.microsoft.com/office/drawing/2014/main" id="{0118DFF3-5391-43D9-8F9D-57D21279DFAD}"/>
              </a:ext>
            </a:extLst>
          </p:cNvPr>
          <p:cNvSpPr>
            <a:spLocks noGrp="1"/>
          </p:cNvSpPr>
          <p:nvPr>
            <p:ph sz="quarter" idx="12" hasCustomPrompt="1"/>
          </p:nvPr>
        </p:nvSpPr>
        <p:spPr>
          <a:xfrm>
            <a:off x="6573827" y="4872656"/>
            <a:ext cx="4608512" cy="816091"/>
          </a:xfrm>
          <a:prstGeom prst="rect">
            <a:avLst/>
          </a:prstGeom>
        </p:spPr>
        <p:txBody>
          <a:bodyPr anchor="t"/>
          <a:lstStyle>
            <a:lvl1pPr marL="0" indent="0" algn="l">
              <a:buFontTx/>
              <a:buNone/>
              <a:defRPr lang="fr-FR" sz="1400" b="0" dirty="0">
                <a:solidFill>
                  <a:schemeClr val="bg1"/>
                </a:solidFill>
                <a:latin typeface="Segoe UI" panose="020B0502040204020203" pitchFamily="34" charset="0"/>
                <a:cs typeface="Segoe UI" panose="020B0502040204020203" pitchFamily="34" charset="0"/>
              </a:defRPr>
            </a:lvl1pPr>
            <a:lvl2pPr marL="609570" indent="0">
              <a:buFontTx/>
              <a:buNone/>
              <a:defRPr/>
            </a:lvl2pPr>
            <a:lvl3pPr marL="1219140" indent="0">
              <a:buFontTx/>
              <a:buNone/>
              <a:defRPr/>
            </a:lvl3pPr>
            <a:lvl4pPr marL="1828709" indent="0">
              <a:buFontTx/>
              <a:buNone/>
              <a:defRPr/>
            </a:lvl4pPr>
            <a:lvl5pPr marL="2438278" indent="0">
              <a:buFontTx/>
              <a:buNone/>
              <a:defRPr/>
            </a:lvl5pPr>
          </a:lstStyle>
          <a:p>
            <a:pPr lvl="0"/>
            <a:r>
              <a:rPr lang="fr-FR" dirty="0" err="1"/>
              <a:t>Confidentiality</a:t>
            </a:r>
            <a:r>
              <a:rPr lang="fr-FR" dirty="0"/>
              <a:t> </a:t>
            </a:r>
            <a:r>
              <a:rPr lang="fr-FR" dirty="0" err="1"/>
              <a:t>level</a:t>
            </a:r>
            <a:endParaRPr lang="fr-FR" dirty="0"/>
          </a:p>
          <a:p>
            <a:pPr lvl="0"/>
            <a:r>
              <a:rPr lang="fr-FR" dirty="0"/>
              <a:t>Date of last update</a:t>
            </a:r>
          </a:p>
          <a:p>
            <a:pPr lvl="0"/>
            <a:r>
              <a:rPr lang="fr-FR" dirty="0" err="1"/>
              <a:t>Recipient</a:t>
            </a:r>
            <a:endParaRPr lang="fr-FR" dirty="0"/>
          </a:p>
        </p:txBody>
      </p:sp>
    </p:spTree>
    <p:extLst>
      <p:ext uri="{BB962C8B-B14F-4D97-AF65-F5344CB8AC3E}">
        <p14:creationId xmlns:p14="http://schemas.microsoft.com/office/powerpoint/2010/main" val="41287206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985554E-A70B-4B18-8223-8DEC04034CA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73" y="859"/>
            <a:ext cx="12192000" cy="6857143"/>
          </a:xfrm>
          <a:prstGeom prst="rect">
            <a:avLst/>
          </a:prstGeom>
        </p:spPr>
      </p:pic>
      <p:sp>
        <p:nvSpPr>
          <p:cNvPr id="4" name="Espace réservé du contenu 129">
            <a:extLst>
              <a:ext uri="{FF2B5EF4-FFF2-40B4-BE49-F238E27FC236}">
                <a16:creationId xmlns:a16="http://schemas.microsoft.com/office/drawing/2014/main" id="{D5F87BCD-A6E4-45F4-897E-75AF59FF0E52}"/>
              </a:ext>
            </a:extLst>
          </p:cNvPr>
          <p:cNvSpPr>
            <a:spLocks noGrp="1"/>
          </p:cNvSpPr>
          <p:nvPr>
            <p:ph sz="quarter" idx="10" hasCustomPrompt="1"/>
          </p:nvPr>
        </p:nvSpPr>
        <p:spPr>
          <a:xfrm>
            <a:off x="6573827" y="3237017"/>
            <a:ext cx="5082464" cy="816091"/>
          </a:xfrm>
          <a:prstGeom prst="rect">
            <a:avLst/>
          </a:prstGeom>
        </p:spPr>
        <p:txBody>
          <a:bodyPr anchor="t"/>
          <a:lstStyle>
            <a:lvl1pPr marL="0" indent="0" algn="l">
              <a:buFontTx/>
              <a:buNone/>
              <a:defRPr lang="fr-FR" sz="2667" b="1" dirty="0">
                <a:solidFill>
                  <a:schemeClr val="bg1"/>
                </a:solidFill>
                <a:latin typeface="Segoe UI" panose="020B0502040204020203" pitchFamily="34" charset="0"/>
                <a:cs typeface="Segoe UI" panose="020B0502040204020203" pitchFamily="34" charset="0"/>
              </a:defRPr>
            </a:lvl1pPr>
            <a:lvl2pPr marL="609570" indent="0">
              <a:buFontTx/>
              <a:buNone/>
              <a:defRPr/>
            </a:lvl2pPr>
            <a:lvl3pPr marL="1219140" indent="0">
              <a:buFontTx/>
              <a:buNone/>
              <a:defRPr/>
            </a:lvl3pPr>
            <a:lvl4pPr marL="1828709" indent="0">
              <a:buFontTx/>
              <a:buNone/>
              <a:defRPr/>
            </a:lvl4pPr>
            <a:lvl5pPr marL="2438278" indent="0">
              <a:buFontTx/>
              <a:buNone/>
              <a:defRPr/>
            </a:lvl5pPr>
          </a:lstStyle>
          <a:p>
            <a:pPr lvl="0"/>
            <a:r>
              <a:rPr lang="fr-FR" dirty="0"/>
              <a:t>TITLE</a:t>
            </a:r>
          </a:p>
          <a:p>
            <a:pPr lvl="0"/>
            <a:endParaRPr lang="fr-FR" dirty="0"/>
          </a:p>
          <a:p>
            <a:pPr lvl="0"/>
            <a:endParaRPr lang="fr-FR" dirty="0"/>
          </a:p>
        </p:txBody>
      </p:sp>
      <p:sp>
        <p:nvSpPr>
          <p:cNvPr id="6" name="Espace réservé du contenu 129">
            <a:extLst>
              <a:ext uri="{FF2B5EF4-FFF2-40B4-BE49-F238E27FC236}">
                <a16:creationId xmlns:a16="http://schemas.microsoft.com/office/drawing/2014/main" id="{7DC6E524-0969-4006-BDF3-EDA8C7510E96}"/>
              </a:ext>
            </a:extLst>
          </p:cNvPr>
          <p:cNvSpPr>
            <a:spLocks noGrp="1"/>
          </p:cNvSpPr>
          <p:nvPr>
            <p:ph sz="quarter" idx="12" hasCustomPrompt="1"/>
          </p:nvPr>
        </p:nvSpPr>
        <p:spPr>
          <a:xfrm>
            <a:off x="6573827" y="4872656"/>
            <a:ext cx="4608512" cy="816091"/>
          </a:xfrm>
          <a:prstGeom prst="rect">
            <a:avLst/>
          </a:prstGeom>
        </p:spPr>
        <p:txBody>
          <a:bodyPr anchor="t"/>
          <a:lstStyle>
            <a:lvl1pPr marL="0" indent="0" algn="l">
              <a:buFontTx/>
              <a:buNone/>
              <a:defRPr lang="fr-FR" sz="1400" b="0" dirty="0">
                <a:solidFill>
                  <a:schemeClr val="bg1"/>
                </a:solidFill>
                <a:latin typeface="Segoe UI" panose="020B0502040204020203" pitchFamily="34" charset="0"/>
                <a:cs typeface="Segoe UI" panose="020B0502040204020203" pitchFamily="34" charset="0"/>
              </a:defRPr>
            </a:lvl1pPr>
            <a:lvl2pPr marL="609570" indent="0">
              <a:buFontTx/>
              <a:buNone/>
              <a:defRPr/>
            </a:lvl2pPr>
            <a:lvl3pPr marL="1219140" indent="0">
              <a:buFontTx/>
              <a:buNone/>
              <a:defRPr/>
            </a:lvl3pPr>
            <a:lvl4pPr marL="1828709" indent="0">
              <a:buFontTx/>
              <a:buNone/>
              <a:defRPr/>
            </a:lvl4pPr>
            <a:lvl5pPr marL="2438278" indent="0">
              <a:buFontTx/>
              <a:buNone/>
              <a:defRPr/>
            </a:lvl5pPr>
          </a:lstStyle>
          <a:p>
            <a:pPr lvl="0"/>
            <a:r>
              <a:rPr lang="fr-FR" dirty="0" err="1"/>
              <a:t>Confidentiality</a:t>
            </a:r>
            <a:r>
              <a:rPr lang="fr-FR" dirty="0"/>
              <a:t> </a:t>
            </a:r>
            <a:r>
              <a:rPr lang="fr-FR" dirty="0" err="1"/>
              <a:t>level</a:t>
            </a:r>
            <a:endParaRPr lang="fr-FR" dirty="0"/>
          </a:p>
          <a:p>
            <a:pPr lvl="0"/>
            <a:r>
              <a:rPr lang="fr-FR" dirty="0"/>
              <a:t>Date of last update</a:t>
            </a:r>
          </a:p>
          <a:p>
            <a:pPr lvl="0"/>
            <a:r>
              <a:rPr lang="fr-FR" dirty="0" err="1"/>
              <a:t>Recipient</a:t>
            </a:r>
            <a:endParaRPr lang="fr-FR" dirty="0"/>
          </a:p>
        </p:txBody>
      </p:sp>
    </p:spTree>
    <p:extLst>
      <p:ext uri="{BB962C8B-B14F-4D97-AF65-F5344CB8AC3E}">
        <p14:creationId xmlns:p14="http://schemas.microsoft.com/office/powerpoint/2010/main" val="7053947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2_Title Chapter 2 - no image">
    <p:bg>
      <p:bgPr>
        <a:solidFill>
          <a:srgbClr val="FFFFFF"/>
        </a:solidFill>
        <a:effectLst/>
      </p:bgPr>
    </p:bg>
    <p:spTree>
      <p:nvGrpSpPr>
        <p:cNvPr id="1" name=""/>
        <p:cNvGrpSpPr/>
        <p:nvPr/>
      </p:nvGrpSpPr>
      <p:grpSpPr>
        <a:xfrm>
          <a:off x="0" y="0"/>
          <a:ext cx="0" cy="0"/>
          <a:chOff x="0" y="0"/>
          <a:chExt cx="0" cy="0"/>
        </a:xfrm>
      </p:grpSpPr>
      <p:sp>
        <p:nvSpPr>
          <p:cNvPr id="2" name="Espace réservé du pied de page 3">
            <a:extLst>
              <a:ext uri="{FF2B5EF4-FFF2-40B4-BE49-F238E27FC236}">
                <a16:creationId xmlns:a16="http://schemas.microsoft.com/office/drawing/2014/main" id="{696F72BC-44B7-40C1-AA74-251B2E3519DE}"/>
              </a:ext>
            </a:extLst>
          </p:cNvPr>
          <p:cNvSpPr>
            <a:spLocks noGrp="1"/>
          </p:cNvSpPr>
          <p:nvPr>
            <p:ph type="ftr" sz="quarter" idx="3"/>
          </p:nvPr>
        </p:nvSpPr>
        <p:spPr>
          <a:xfrm>
            <a:off x="983432" y="6500773"/>
            <a:ext cx="5040000" cy="123111"/>
          </a:xfrm>
          <a:prstGeom prst="rect">
            <a:avLst/>
          </a:prstGeom>
        </p:spPr>
        <p:txBody>
          <a:bodyPr/>
          <a:lstStyle>
            <a:lvl1pPr>
              <a:defRPr sz="1333"/>
            </a:lvl1pPr>
          </a:lstStyle>
          <a:p>
            <a:pPr defTabSz="914354"/>
            <a:r>
              <a:rPr lang="fr-FR">
                <a:solidFill>
                  <a:srgbClr val="002C52"/>
                </a:solidFill>
                <a:latin typeface="Segoe UI"/>
              </a:rPr>
              <a:t>Sales Meeting  |  October 2018</a:t>
            </a:r>
            <a:endParaRPr lang="fr-FR" dirty="0">
              <a:solidFill>
                <a:srgbClr val="002C52"/>
              </a:solidFill>
              <a:latin typeface="Segoe UI"/>
            </a:endParaRPr>
          </a:p>
        </p:txBody>
      </p:sp>
    </p:spTree>
    <p:extLst>
      <p:ext uri="{BB962C8B-B14F-4D97-AF65-F5344CB8AC3E}">
        <p14:creationId xmlns:p14="http://schemas.microsoft.com/office/powerpoint/2010/main" val="31997927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606BB40-6BE4-47CD-AF58-BF6FB54C6113}"/>
              </a:ext>
            </a:extLst>
          </p:cNvPr>
          <p:cNvPicPr>
            <a:picLocks noChangeAspect="1"/>
          </p:cNvPicPr>
          <p:nvPr userDrawn="1"/>
        </p:nvPicPr>
        <p:blipFill>
          <a:blip r:embed="rId2"/>
          <a:stretch>
            <a:fillRect/>
          </a:stretch>
        </p:blipFill>
        <p:spPr>
          <a:xfrm>
            <a:off x="6105318" y="0"/>
            <a:ext cx="6086684" cy="6858000"/>
          </a:xfrm>
          <a:prstGeom prst="rect">
            <a:avLst/>
          </a:prstGeom>
        </p:spPr>
      </p:pic>
      <p:cxnSp>
        <p:nvCxnSpPr>
          <p:cNvPr id="8" name="Connecteur droit 7">
            <a:extLst>
              <a:ext uri="{FF2B5EF4-FFF2-40B4-BE49-F238E27FC236}">
                <a16:creationId xmlns:a16="http://schemas.microsoft.com/office/drawing/2014/main" id="{4FE568BC-7249-424F-AE96-2001E4DC161B}"/>
              </a:ext>
            </a:extLst>
          </p:cNvPr>
          <p:cNvCxnSpPr>
            <a:cxnSpLocks/>
          </p:cNvCxnSpPr>
          <p:nvPr userDrawn="1"/>
        </p:nvCxnSpPr>
        <p:spPr>
          <a:xfrm>
            <a:off x="811696" y="2557083"/>
            <a:ext cx="1248139"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9" name="Titre 116">
            <a:extLst>
              <a:ext uri="{FF2B5EF4-FFF2-40B4-BE49-F238E27FC236}">
                <a16:creationId xmlns:a16="http://schemas.microsoft.com/office/drawing/2014/main" id="{5C838526-BA4A-4953-A545-4F79412BF342}"/>
              </a:ext>
            </a:extLst>
          </p:cNvPr>
          <p:cNvSpPr>
            <a:spLocks noGrp="1"/>
          </p:cNvSpPr>
          <p:nvPr>
            <p:ph type="title" hasCustomPrompt="1"/>
          </p:nvPr>
        </p:nvSpPr>
        <p:spPr>
          <a:xfrm>
            <a:off x="707276" y="1770815"/>
            <a:ext cx="8024093" cy="2208245"/>
          </a:xfrm>
          <a:prstGeom prst="rect">
            <a:avLst/>
          </a:prstGeom>
        </p:spPr>
        <p:txBody>
          <a:bodyPr anchor="ctr">
            <a:normAutofit/>
          </a:bodyPr>
          <a:lstStyle>
            <a:lvl1pPr algn="l">
              <a:lnSpc>
                <a:spcPts val="6667"/>
              </a:lnSpc>
              <a:defRPr lang="fr-FR" sz="3733" b="1" kern="1200" cap="none" baseline="0" dirty="0">
                <a:solidFill>
                  <a:schemeClr val="tx1"/>
                </a:solidFill>
                <a:latin typeface="Segoe UI" panose="020B0502040204020203" pitchFamily="34" charset="0"/>
                <a:ea typeface="+mn-ea"/>
                <a:cs typeface="Segoe UI" panose="020B0502040204020203" pitchFamily="34" charset="0"/>
              </a:defRPr>
            </a:lvl1pPr>
          </a:lstStyle>
          <a:p>
            <a:r>
              <a:rPr lang="fr-FR" dirty="0" err="1"/>
              <a:t>Chapter</a:t>
            </a:r>
            <a:r>
              <a:rPr lang="fr-FR" dirty="0"/>
              <a:t> </a:t>
            </a:r>
            <a:r>
              <a:rPr lang="fr-FR" dirty="0" err="1"/>
              <a:t>title</a:t>
            </a:r>
            <a:endParaRPr lang="fr-FR" dirty="0"/>
          </a:p>
        </p:txBody>
      </p:sp>
      <p:pic>
        <p:nvPicPr>
          <p:cNvPr id="6" name="Image 5">
            <a:extLst>
              <a:ext uri="{FF2B5EF4-FFF2-40B4-BE49-F238E27FC236}">
                <a16:creationId xmlns:a16="http://schemas.microsoft.com/office/drawing/2014/main" id="{0C622EB2-FCA4-44AA-955A-199FE81F902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7816" t="28445" r="18054" b="30115"/>
          <a:stretch/>
        </p:blipFill>
        <p:spPr>
          <a:xfrm>
            <a:off x="10860721" y="235286"/>
            <a:ext cx="1008992" cy="421556"/>
          </a:xfrm>
          <a:prstGeom prst="rect">
            <a:avLst/>
          </a:prstGeom>
        </p:spPr>
      </p:pic>
    </p:spTree>
    <p:extLst>
      <p:ext uri="{BB962C8B-B14F-4D97-AF65-F5344CB8AC3E}">
        <p14:creationId xmlns:p14="http://schemas.microsoft.com/office/powerpoint/2010/main" val="24372022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Title 1 E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2EC7F59-5E86-4C7E-84D8-C0BDDDE477D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30"/>
            <a:ext cx="12192000" cy="6857143"/>
          </a:xfrm>
          <a:prstGeom prst="rect">
            <a:avLst/>
          </a:prstGeom>
        </p:spPr>
      </p:pic>
      <p:pic>
        <p:nvPicPr>
          <p:cNvPr id="5" name="Image 4">
            <a:extLst>
              <a:ext uri="{FF2B5EF4-FFF2-40B4-BE49-F238E27FC236}">
                <a16:creationId xmlns:a16="http://schemas.microsoft.com/office/drawing/2014/main" id="{BDA19446-1DF7-4C8C-9BD1-802A88F9BC5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8175" r="22511"/>
          <a:stretch/>
        </p:blipFill>
        <p:spPr>
          <a:xfrm>
            <a:off x="0" y="0"/>
            <a:ext cx="6096000" cy="6858000"/>
          </a:xfrm>
          <a:prstGeom prst="rect">
            <a:avLst/>
          </a:prstGeom>
        </p:spPr>
      </p:pic>
      <p:sp>
        <p:nvSpPr>
          <p:cNvPr id="7" name="Espace réservé du contenu 129"/>
          <p:cNvSpPr>
            <a:spLocks noGrp="1"/>
          </p:cNvSpPr>
          <p:nvPr>
            <p:ph sz="quarter" idx="10" hasCustomPrompt="1"/>
          </p:nvPr>
        </p:nvSpPr>
        <p:spPr>
          <a:xfrm>
            <a:off x="6573827" y="3573017"/>
            <a:ext cx="4608512" cy="816091"/>
          </a:xfrm>
          <a:prstGeom prst="rect">
            <a:avLst/>
          </a:prstGeom>
        </p:spPr>
        <p:txBody>
          <a:bodyPr anchor="t"/>
          <a:lstStyle>
            <a:lvl1pPr marL="0" indent="0" algn="l">
              <a:buFontTx/>
              <a:buNone/>
              <a:defRPr lang="fr-FR" sz="1867" b="0" dirty="0">
                <a:solidFill>
                  <a:schemeClr val="bg1"/>
                </a:solidFill>
                <a:latin typeface="Segoe UI" panose="020B0502040204020203" pitchFamily="34" charset="0"/>
                <a:cs typeface="Segoe UI" panose="020B0502040204020203" pitchFamily="34" charset="0"/>
              </a:defRPr>
            </a:lvl1pPr>
            <a:lvl2pPr marL="609570" indent="0">
              <a:buFontTx/>
              <a:buNone/>
              <a:defRPr/>
            </a:lvl2pPr>
            <a:lvl3pPr marL="1219140" indent="0">
              <a:buFontTx/>
              <a:buNone/>
              <a:defRPr/>
            </a:lvl3pPr>
            <a:lvl4pPr marL="1828709" indent="0">
              <a:buFontTx/>
              <a:buNone/>
              <a:defRPr/>
            </a:lvl4pPr>
            <a:lvl5pPr marL="2438278" indent="0">
              <a:buFontTx/>
              <a:buNone/>
              <a:defRPr/>
            </a:lvl5pPr>
          </a:lstStyle>
          <a:p>
            <a:pPr lvl="0"/>
            <a:r>
              <a:rPr lang="fr-FR" dirty="0" err="1"/>
              <a:t>Text</a:t>
            </a:r>
            <a:endParaRPr lang="fr-FR" dirty="0"/>
          </a:p>
        </p:txBody>
      </p:sp>
      <p:sp>
        <p:nvSpPr>
          <p:cNvPr id="6" name="ZoneTexte 5">
            <a:extLst>
              <a:ext uri="{FF2B5EF4-FFF2-40B4-BE49-F238E27FC236}">
                <a16:creationId xmlns:a16="http://schemas.microsoft.com/office/drawing/2014/main" id="{7AA4A7FA-14B1-40F7-8DF6-3EE3A1A17B1F}"/>
              </a:ext>
            </a:extLst>
          </p:cNvPr>
          <p:cNvSpPr txBox="1"/>
          <p:nvPr userDrawn="1"/>
        </p:nvSpPr>
        <p:spPr>
          <a:xfrm>
            <a:off x="6573827" y="1220755"/>
            <a:ext cx="4608512" cy="1219200"/>
          </a:xfrm>
          <a:prstGeom prst="rect">
            <a:avLst/>
          </a:prstGeom>
          <a:noFill/>
        </p:spPr>
        <p:txBody>
          <a:bodyPr wrap="square" lIns="48000" tIns="48000" rIns="48000" bIns="48000" rtlCol="0">
            <a:noAutofit/>
          </a:bodyPr>
          <a:lstStyle/>
          <a:p>
            <a:r>
              <a:rPr lang="fr-FR" sz="4800" b="1" dirty="0" err="1">
                <a:solidFill>
                  <a:srgbClr val="FFFEFE"/>
                </a:solidFill>
                <a:latin typeface="Segoe UI" panose="020B0502040204020203" pitchFamily="34" charset="0"/>
                <a:cs typeface="Segoe UI" panose="020B0502040204020203" pitchFamily="34" charset="0"/>
              </a:rPr>
              <a:t>Thank</a:t>
            </a:r>
            <a:r>
              <a:rPr lang="fr-FR" sz="4800" b="1" dirty="0">
                <a:solidFill>
                  <a:srgbClr val="FFFEFE"/>
                </a:solidFill>
                <a:latin typeface="Segoe UI" panose="020B0502040204020203" pitchFamily="34" charset="0"/>
                <a:cs typeface="Segoe UI" panose="020B0502040204020203" pitchFamily="34" charset="0"/>
              </a:rPr>
              <a:t> </a:t>
            </a:r>
            <a:r>
              <a:rPr lang="fr-FR" sz="4800" b="1" dirty="0" err="1">
                <a:solidFill>
                  <a:srgbClr val="FFFEFE"/>
                </a:solidFill>
                <a:latin typeface="Segoe UI" panose="020B0502040204020203" pitchFamily="34" charset="0"/>
                <a:cs typeface="Segoe UI" panose="020B0502040204020203" pitchFamily="34" charset="0"/>
              </a:rPr>
              <a:t>you</a:t>
            </a:r>
            <a:r>
              <a:rPr lang="fr-FR" sz="4800" b="1" dirty="0">
                <a:solidFill>
                  <a:srgbClr val="FFFEFE"/>
                </a:solidFill>
                <a:latin typeface="Segoe UI" panose="020B0502040204020203" pitchFamily="34" charset="0"/>
                <a:cs typeface="Segoe UI" panose="020B0502040204020203" pitchFamily="34" charset="0"/>
              </a:rPr>
              <a:t> for </a:t>
            </a:r>
            <a:r>
              <a:rPr lang="fr-FR" sz="4800" b="1" dirty="0" err="1">
                <a:solidFill>
                  <a:srgbClr val="FFFEFE"/>
                </a:solidFill>
                <a:latin typeface="Segoe UI" panose="020B0502040204020203" pitchFamily="34" charset="0"/>
                <a:cs typeface="Segoe UI" panose="020B0502040204020203" pitchFamily="34" charset="0"/>
              </a:rPr>
              <a:t>your</a:t>
            </a:r>
            <a:r>
              <a:rPr lang="fr-FR" sz="4800" b="1" dirty="0">
                <a:solidFill>
                  <a:srgbClr val="FFFEFE"/>
                </a:solidFill>
                <a:latin typeface="Segoe UI" panose="020B0502040204020203" pitchFamily="34" charset="0"/>
                <a:cs typeface="Segoe UI" panose="020B0502040204020203" pitchFamily="34" charset="0"/>
              </a:rPr>
              <a:t> attention</a:t>
            </a:r>
          </a:p>
        </p:txBody>
      </p:sp>
    </p:spTree>
    <p:extLst>
      <p:ext uri="{BB962C8B-B14F-4D97-AF65-F5344CB8AC3E}">
        <p14:creationId xmlns:p14="http://schemas.microsoft.com/office/powerpoint/2010/main" val="30496843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userDrawn="1">
  <p:cSld name="Title and content - logo at the bottom">
    <p:spTree>
      <p:nvGrpSpPr>
        <p:cNvPr id="1" name=""/>
        <p:cNvGrpSpPr/>
        <p:nvPr/>
      </p:nvGrpSpPr>
      <p:grpSpPr>
        <a:xfrm>
          <a:off x="0" y="0"/>
          <a:ext cx="0" cy="0"/>
          <a:chOff x="0" y="0"/>
          <a:chExt cx="0" cy="0"/>
        </a:xfrm>
      </p:grpSpPr>
      <p:sp>
        <p:nvSpPr>
          <p:cNvPr id="3" name="Espace réservé du texte 2"/>
          <p:cNvSpPr>
            <a:spLocks noGrp="1"/>
          </p:cNvSpPr>
          <p:nvPr>
            <p:ph type="body" sz="quarter" idx="11" hasCustomPrompt="1"/>
          </p:nvPr>
        </p:nvSpPr>
        <p:spPr>
          <a:xfrm>
            <a:off x="432450" y="1284916"/>
            <a:ext cx="11426196" cy="4680744"/>
          </a:xfrm>
          <a:prstGeom prst="rect">
            <a:avLst/>
          </a:prstGeom>
        </p:spPr>
        <p:txBody>
          <a:bodyPr>
            <a:normAutofit/>
          </a:bodyPr>
          <a:lstStyle>
            <a:lvl1pPr marL="457178" indent="-457178">
              <a:buClr>
                <a:schemeClr val="accent1"/>
              </a:buClr>
              <a:buSzPct val="100000"/>
              <a:buFont typeface="Police système"/>
              <a:buChar char="›"/>
              <a:defRPr sz="2667">
                <a:solidFill>
                  <a:schemeClr val="tx1"/>
                </a:solidFill>
                <a:latin typeface="Segoe UI" panose="020B0502040204020203" pitchFamily="34" charset="0"/>
                <a:cs typeface="Segoe UI" panose="020B0502040204020203" pitchFamily="34" charset="0"/>
              </a:defRPr>
            </a:lvl1pPr>
            <a:lvl2pPr marL="990550" indent="-380981">
              <a:buClr>
                <a:schemeClr val="accent1"/>
              </a:buClr>
              <a:buSzPct val="100000"/>
              <a:buFont typeface="Police système"/>
              <a:buChar char="›"/>
              <a:defRPr sz="2667" b="1">
                <a:solidFill>
                  <a:schemeClr val="tx1"/>
                </a:solidFill>
                <a:latin typeface="Segoe UI" panose="020B0502040204020203" pitchFamily="34" charset="0"/>
                <a:cs typeface="Segoe UI" panose="020B0502040204020203" pitchFamily="34" charset="0"/>
              </a:defRPr>
            </a:lvl2pPr>
            <a:lvl3pPr marL="1523925" indent="-304784">
              <a:buClr>
                <a:schemeClr val="accent1"/>
              </a:buClr>
              <a:buSzPct val="70000"/>
              <a:buFont typeface="STIXGeneral-Regular" pitchFamily="2" charset="2"/>
              <a:buChar char="⟶"/>
              <a:defRPr sz="2400">
                <a:solidFill>
                  <a:schemeClr val="tx1"/>
                </a:solidFill>
              </a:defRPr>
            </a:lvl3pPr>
            <a:lvl4pPr marL="2133493" indent="-304784">
              <a:buClr>
                <a:schemeClr val="accent1"/>
              </a:buClr>
              <a:buSzPct val="100000"/>
              <a:buFont typeface="Police système"/>
              <a:buChar char="›"/>
              <a:defRPr sz="2133">
                <a:solidFill>
                  <a:schemeClr val="tx1"/>
                </a:solidFill>
                <a:latin typeface="Segoe UI" panose="020B0502040204020203" pitchFamily="34" charset="0"/>
                <a:cs typeface="Segoe UI" panose="020B0502040204020203" pitchFamily="34" charset="0"/>
              </a:defRPr>
            </a:lvl4pPr>
            <a:lvl5pPr marL="2743062" indent="-304784">
              <a:buClr>
                <a:schemeClr val="accent1"/>
              </a:buClr>
              <a:buSzPct val="70000"/>
              <a:buFont typeface="STIXGeneral-Regular" pitchFamily="2" charset="2"/>
              <a:buChar char="⟶"/>
              <a:defRPr sz="2133">
                <a:solidFill>
                  <a:schemeClr val="tx1"/>
                </a:solidFill>
              </a:defRPr>
            </a:lvl5pPr>
          </a:lstStyle>
          <a:p>
            <a:pPr lvl="0"/>
            <a:r>
              <a:rPr lang="en-GB" noProof="0"/>
              <a:t>Texte</a:t>
            </a:r>
          </a:p>
          <a:p>
            <a:pPr lvl="1"/>
            <a:r>
              <a:rPr lang="en-GB" noProof="0"/>
              <a:t>2nd level</a:t>
            </a:r>
          </a:p>
          <a:p>
            <a:pPr lvl="3"/>
            <a:r>
              <a:rPr lang="en-GB" noProof="0"/>
              <a:t>4th level</a:t>
            </a:r>
          </a:p>
        </p:txBody>
      </p:sp>
      <p:sp>
        <p:nvSpPr>
          <p:cNvPr id="8" name="Titre 1">
            <a:extLst>
              <a:ext uri="{FF2B5EF4-FFF2-40B4-BE49-F238E27FC236}">
                <a16:creationId xmlns:a16="http://schemas.microsoft.com/office/drawing/2014/main" id="{5B4DFFD7-A543-F243-8BD6-AF24279B98C7}"/>
              </a:ext>
            </a:extLst>
          </p:cNvPr>
          <p:cNvSpPr>
            <a:spLocks noGrp="1"/>
          </p:cNvSpPr>
          <p:nvPr>
            <p:ph type="title" hasCustomPrompt="1"/>
          </p:nvPr>
        </p:nvSpPr>
        <p:spPr>
          <a:xfrm>
            <a:off x="322288" y="186709"/>
            <a:ext cx="11534353" cy="518707"/>
          </a:xfrm>
          <a:prstGeom prst="rect">
            <a:avLst/>
          </a:prstGeom>
        </p:spPr>
        <p:txBody>
          <a:bodyPr/>
          <a:lstStyle>
            <a:lvl1pPr algn="l">
              <a:lnSpc>
                <a:spcPts val="3733"/>
              </a:lnSpc>
              <a:defRPr sz="3200" b="1" cap="none" baseline="0">
                <a:solidFill>
                  <a:schemeClr val="tx1"/>
                </a:solidFill>
                <a:latin typeface="Segoe UI" panose="020B0502040204020203" pitchFamily="34" charset="0"/>
                <a:cs typeface="Segoe UI" panose="020B0502040204020203" pitchFamily="34" charset="0"/>
              </a:defRPr>
            </a:lvl1pPr>
          </a:lstStyle>
          <a:p>
            <a:r>
              <a:rPr lang="en-GB" noProof="0" dirty="0"/>
              <a:t>This is the title</a:t>
            </a:r>
          </a:p>
        </p:txBody>
      </p:sp>
      <p:cxnSp>
        <p:nvCxnSpPr>
          <p:cNvPr id="9" name="Connecteur droit 8">
            <a:extLst>
              <a:ext uri="{FF2B5EF4-FFF2-40B4-BE49-F238E27FC236}">
                <a16:creationId xmlns:a16="http://schemas.microsoft.com/office/drawing/2014/main" id="{8522F196-75F0-454E-8E2C-F652172F4A56}"/>
              </a:ext>
            </a:extLst>
          </p:cNvPr>
          <p:cNvCxnSpPr>
            <a:cxnSpLocks/>
          </p:cNvCxnSpPr>
          <p:nvPr userDrawn="1"/>
        </p:nvCxnSpPr>
        <p:spPr>
          <a:xfrm>
            <a:off x="322289"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5" name="Espace réservé du pied de page 3">
            <a:extLst>
              <a:ext uri="{FF2B5EF4-FFF2-40B4-BE49-F238E27FC236}">
                <a16:creationId xmlns:a16="http://schemas.microsoft.com/office/drawing/2014/main" id="{A5DC6569-C034-44B2-9BFF-A2DBAF1AB837}"/>
              </a:ext>
            </a:extLst>
          </p:cNvPr>
          <p:cNvSpPr>
            <a:spLocks noGrp="1"/>
          </p:cNvSpPr>
          <p:nvPr>
            <p:ph type="ftr" sz="quarter" idx="3"/>
          </p:nvPr>
        </p:nvSpPr>
        <p:spPr>
          <a:xfrm>
            <a:off x="983432" y="6500773"/>
            <a:ext cx="5040000" cy="123111"/>
          </a:xfrm>
          <a:prstGeom prst="rect">
            <a:avLst/>
          </a:prstGeom>
        </p:spPr>
        <p:txBody>
          <a:bodyPr/>
          <a:lstStyle>
            <a:lvl1pPr>
              <a:defRPr sz="1333"/>
            </a:lvl1pPr>
          </a:lstStyle>
          <a:p>
            <a:pPr defTabSz="914354"/>
            <a:r>
              <a:rPr lang="fr-FR">
                <a:solidFill>
                  <a:srgbClr val="002C52"/>
                </a:solidFill>
                <a:latin typeface="Segoe UI"/>
              </a:rPr>
              <a:t>Sales Meeting  |  October 2018</a:t>
            </a:r>
            <a:endParaRPr lang="fr-FR" dirty="0">
              <a:solidFill>
                <a:srgbClr val="002C52"/>
              </a:solidFill>
              <a:latin typeface="Segoe UI"/>
            </a:endParaRPr>
          </a:p>
        </p:txBody>
      </p:sp>
    </p:spTree>
    <p:extLst>
      <p:ext uri="{BB962C8B-B14F-4D97-AF65-F5344CB8AC3E}">
        <p14:creationId xmlns:p14="http://schemas.microsoft.com/office/powerpoint/2010/main" val="26500180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29.xml><?xml version="1.0" encoding="utf-8"?>
<p:sldLayout xmlns:a="http://schemas.openxmlformats.org/drawingml/2006/main" xmlns:r="http://schemas.openxmlformats.org/officeDocument/2006/relationships" xmlns:p="http://schemas.openxmlformats.org/presentationml/2006/main" userDrawn="1">
  <p:cSld name="Titre et contenu - logo en haut">
    <p:bg>
      <p:bgPr>
        <a:solidFill>
          <a:srgbClr val="FFFFFF"/>
        </a:solidFill>
        <a:effectLst/>
      </p:bgPr>
    </p:bg>
    <p:spTree>
      <p:nvGrpSpPr>
        <p:cNvPr id="1" name=""/>
        <p:cNvGrpSpPr/>
        <p:nvPr/>
      </p:nvGrpSpPr>
      <p:grpSpPr>
        <a:xfrm>
          <a:off x="0" y="0"/>
          <a:ext cx="0" cy="0"/>
          <a:chOff x="0" y="0"/>
          <a:chExt cx="0" cy="0"/>
        </a:xfrm>
      </p:grpSpPr>
      <p:sp>
        <p:nvSpPr>
          <p:cNvPr id="9" name="Espace réservé du texte 2"/>
          <p:cNvSpPr>
            <a:spLocks noGrp="1"/>
          </p:cNvSpPr>
          <p:nvPr>
            <p:ph type="body" sz="quarter" idx="11" hasCustomPrompt="1"/>
          </p:nvPr>
        </p:nvSpPr>
        <p:spPr>
          <a:xfrm>
            <a:off x="432450" y="1284916"/>
            <a:ext cx="11426196" cy="4680744"/>
          </a:xfrm>
          <a:prstGeom prst="rect">
            <a:avLst/>
          </a:prstGeom>
        </p:spPr>
        <p:txBody>
          <a:bodyPr/>
          <a:lstStyle>
            <a:lvl1pPr marL="457178" indent="-457178">
              <a:buClr>
                <a:schemeClr val="accent1"/>
              </a:buClr>
              <a:buSzPct val="100000"/>
              <a:buFont typeface="Police système"/>
              <a:buChar char="›"/>
              <a:defRPr sz="3200">
                <a:solidFill>
                  <a:schemeClr val="bg2"/>
                </a:solidFill>
                <a:latin typeface="Segoe UI" panose="020B0502040204020203" pitchFamily="34" charset="0"/>
                <a:cs typeface="Segoe UI" panose="020B0502040204020203" pitchFamily="34" charset="0"/>
              </a:defRPr>
            </a:lvl1pPr>
            <a:lvl2pPr marL="990550" indent="-380981">
              <a:buClr>
                <a:schemeClr val="accent1"/>
              </a:buClr>
              <a:buSzPct val="100000"/>
              <a:buFont typeface="Police système"/>
              <a:buChar char="›"/>
              <a:defRPr sz="2667" b="1">
                <a:solidFill>
                  <a:schemeClr val="bg2"/>
                </a:solidFill>
                <a:latin typeface="Segoe UI" panose="020B0502040204020203" pitchFamily="34" charset="0"/>
                <a:cs typeface="Segoe UI" panose="020B0502040204020203" pitchFamily="34" charset="0"/>
              </a:defRPr>
            </a:lvl2pPr>
            <a:lvl3pPr marL="1523925" indent="-304784">
              <a:buClr>
                <a:schemeClr val="accent1"/>
              </a:buClr>
              <a:buSzPct val="70000"/>
              <a:buFont typeface="STIXGeneral-Regular" pitchFamily="2" charset="2"/>
              <a:buChar char="⟶"/>
              <a:defRPr sz="2400">
                <a:solidFill>
                  <a:schemeClr val="tx1"/>
                </a:solidFill>
              </a:defRPr>
            </a:lvl3pPr>
            <a:lvl4pPr marL="2133493" indent="-304784">
              <a:buClr>
                <a:schemeClr val="accent1"/>
              </a:buClr>
              <a:buSzPct val="100000"/>
              <a:buFont typeface="Police système"/>
              <a:buChar char="›"/>
              <a:defRPr sz="2133">
                <a:solidFill>
                  <a:schemeClr val="bg2"/>
                </a:solidFill>
                <a:latin typeface="Segoe UI" panose="020B0502040204020203" pitchFamily="34" charset="0"/>
                <a:cs typeface="Segoe UI" panose="020B0502040204020203" pitchFamily="34" charset="0"/>
              </a:defRPr>
            </a:lvl4pPr>
            <a:lvl5pPr marL="2743062" indent="-304784">
              <a:buClr>
                <a:schemeClr val="accent1"/>
              </a:buClr>
              <a:buSzPct val="70000"/>
              <a:buFont typeface="STIXGeneral-Regular" pitchFamily="2" charset="2"/>
              <a:buChar char="⟶"/>
              <a:defRPr sz="2133">
                <a:solidFill>
                  <a:schemeClr val="tx1"/>
                </a:solidFill>
              </a:defRPr>
            </a:lvl5pPr>
          </a:lstStyle>
          <a:p>
            <a:pPr lvl="0"/>
            <a:r>
              <a:rPr lang="en-GB" noProof="0"/>
              <a:t>Texte</a:t>
            </a:r>
          </a:p>
          <a:p>
            <a:pPr lvl="1"/>
            <a:r>
              <a:rPr lang="en-GB" noProof="0"/>
              <a:t>2nd level</a:t>
            </a:r>
          </a:p>
          <a:p>
            <a:pPr lvl="3"/>
            <a:r>
              <a:rPr lang="en-GB" noProof="0"/>
              <a:t>4th level</a:t>
            </a:r>
          </a:p>
        </p:txBody>
      </p:sp>
      <p:sp>
        <p:nvSpPr>
          <p:cNvPr id="7" name="Titre 1">
            <a:extLst>
              <a:ext uri="{FF2B5EF4-FFF2-40B4-BE49-F238E27FC236}">
                <a16:creationId xmlns:a16="http://schemas.microsoft.com/office/drawing/2014/main" id="{1839329D-F48B-D145-A075-4145430F7800}"/>
              </a:ext>
            </a:extLst>
          </p:cNvPr>
          <p:cNvSpPr>
            <a:spLocks noGrp="1"/>
          </p:cNvSpPr>
          <p:nvPr>
            <p:ph type="title" hasCustomPrompt="1"/>
          </p:nvPr>
        </p:nvSpPr>
        <p:spPr>
          <a:xfrm>
            <a:off x="322288" y="186709"/>
            <a:ext cx="11713301" cy="518707"/>
          </a:xfrm>
          <a:prstGeom prst="rect">
            <a:avLst/>
          </a:prstGeom>
        </p:spPr>
        <p:txBody>
          <a:bodyPr/>
          <a:lstStyle>
            <a:lvl1pPr algn="l">
              <a:lnSpc>
                <a:spcPts val="3733"/>
              </a:lnSpc>
              <a:defRPr sz="3200" b="1" cap="none" baseline="0">
                <a:solidFill>
                  <a:schemeClr val="tx1"/>
                </a:solidFill>
                <a:latin typeface="Segoe UI" panose="020B0502040204020203" pitchFamily="34" charset="0"/>
                <a:cs typeface="Segoe UI" panose="020B0502040204020203" pitchFamily="34" charset="0"/>
              </a:defRPr>
            </a:lvl1pPr>
          </a:lstStyle>
          <a:p>
            <a:r>
              <a:rPr lang="en-GB" noProof="0" dirty="0"/>
              <a:t>This is the title</a:t>
            </a:r>
          </a:p>
        </p:txBody>
      </p:sp>
      <p:cxnSp>
        <p:nvCxnSpPr>
          <p:cNvPr id="8" name="Connecteur droit 7">
            <a:extLst>
              <a:ext uri="{FF2B5EF4-FFF2-40B4-BE49-F238E27FC236}">
                <a16:creationId xmlns:a16="http://schemas.microsoft.com/office/drawing/2014/main" id="{ACA5E7DE-65FD-E04E-9850-9C736E7D5BC0}"/>
              </a:ext>
            </a:extLst>
          </p:cNvPr>
          <p:cNvCxnSpPr>
            <a:cxnSpLocks/>
          </p:cNvCxnSpPr>
          <p:nvPr userDrawn="1"/>
        </p:nvCxnSpPr>
        <p:spPr>
          <a:xfrm>
            <a:off x="322289"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5" name="Espace réservé du pied de page 3">
            <a:extLst>
              <a:ext uri="{FF2B5EF4-FFF2-40B4-BE49-F238E27FC236}">
                <a16:creationId xmlns:a16="http://schemas.microsoft.com/office/drawing/2014/main" id="{114ED283-C195-4184-95E5-03D977335BBD}"/>
              </a:ext>
            </a:extLst>
          </p:cNvPr>
          <p:cNvSpPr>
            <a:spLocks noGrp="1"/>
          </p:cNvSpPr>
          <p:nvPr>
            <p:ph type="ftr" sz="quarter" idx="3"/>
          </p:nvPr>
        </p:nvSpPr>
        <p:spPr>
          <a:xfrm>
            <a:off x="983432" y="6500773"/>
            <a:ext cx="5040000" cy="123111"/>
          </a:xfrm>
          <a:prstGeom prst="rect">
            <a:avLst/>
          </a:prstGeom>
        </p:spPr>
        <p:txBody>
          <a:bodyPr/>
          <a:lstStyle>
            <a:lvl1pPr>
              <a:defRPr sz="1333"/>
            </a:lvl1pPr>
          </a:lstStyle>
          <a:p>
            <a:pPr defTabSz="914354"/>
            <a:r>
              <a:rPr lang="fr-FR">
                <a:solidFill>
                  <a:srgbClr val="002C52"/>
                </a:solidFill>
                <a:latin typeface="Segoe UI"/>
              </a:rPr>
              <a:t>Sales Meeting  |  October 2018</a:t>
            </a:r>
            <a:endParaRPr lang="fr-FR" dirty="0">
              <a:solidFill>
                <a:srgbClr val="002C52"/>
              </a:solidFill>
              <a:latin typeface="Segoe UI"/>
            </a:endParaRPr>
          </a:p>
        </p:txBody>
      </p:sp>
    </p:spTree>
    <p:extLst>
      <p:ext uri="{BB962C8B-B14F-4D97-AF65-F5344CB8AC3E}">
        <p14:creationId xmlns:p14="http://schemas.microsoft.com/office/powerpoint/2010/main" val="14835991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FAQ">
    <p:bg>
      <p:bgPr>
        <a:solidFill>
          <a:schemeClr val="accent3"/>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6192000" cy="6858000"/>
          </a:xfrm>
          <a:prstGeom prst="rect">
            <a:avLst/>
          </a:prstGeom>
          <a:solidFill>
            <a:srgbClr val="D7D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Titre 1"/>
          <p:cNvSpPr>
            <a:spLocks noGrp="1"/>
          </p:cNvSpPr>
          <p:nvPr>
            <p:ph type="title"/>
          </p:nvPr>
        </p:nvSpPr>
        <p:spPr>
          <a:xfrm>
            <a:off x="6780075" y="2671752"/>
            <a:ext cx="4716599" cy="3031599"/>
          </a:xfrm>
        </p:spPr>
        <p:txBody>
          <a:bodyPr anchor="t"/>
          <a:lstStyle>
            <a:lvl1pPr>
              <a:lnSpc>
                <a:spcPct val="110000"/>
              </a:lnSpc>
              <a:defRPr sz="6000">
                <a:solidFill>
                  <a:schemeClr val="bg1"/>
                </a:solidFill>
              </a:defRPr>
            </a:lvl1pPr>
          </a:lstStyle>
          <a:p>
            <a:r>
              <a:rPr lang="fr-FR"/>
              <a:t>Cliquez et modifiez le titre</a:t>
            </a:r>
          </a:p>
        </p:txBody>
      </p:sp>
      <p:pic>
        <p:nvPicPr>
          <p:cNvPr id="3" name="Image 2">
            <a:extLst>
              <a:ext uri="{FF2B5EF4-FFF2-40B4-BE49-F238E27FC236}">
                <a16:creationId xmlns:a16="http://schemas.microsoft.com/office/drawing/2014/main" id="{8981C53B-4986-204B-8562-304F54D65D9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3392" y="1268760"/>
            <a:ext cx="4769708" cy="4769708"/>
          </a:xfrm>
          <a:prstGeom prst="rect">
            <a:avLst/>
          </a:prstGeom>
        </p:spPr>
      </p:pic>
    </p:spTree>
    <p:extLst>
      <p:ext uri="{BB962C8B-B14F-4D97-AF65-F5344CB8AC3E}">
        <p14:creationId xmlns:p14="http://schemas.microsoft.com/office/powerpoint/2010/main" val="1610918992"/>
      </p:ext>
    </p:extLst>
  </p:cSld>
  <p:clrMapOvr>
    <a:masterClrMapping/>
  </p:clrMapOvr>
  <p:transition>
    <p:fade/>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userDrawn="1">
  <p:cSld name="Title - logo on top">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66DE4F27-4A96-314B-A8F7-912DD9552865}"/>
              </a:ext>
            </a:extLst>
          </p:cNvPr>
          <p:cNvSpPr>
            <a:spLocks noGrp="1"/>
          </p:cNvSpPr>
          <p:nvPr>
            <p:ph type="title" hasCustomPrompt="1"/>
          </p:nvPr>
        </p:nvSpPr>
        <p:spPr>
          <a:xfrm>
            <a:off x="322288" y="186709"/>
            <a:ext cx="11713301" cy="518707"/>
          </a:xfrm>
          <a:prstGeom prst="rect">
            <a:avLst/>
          </a:prstGeom>
        </p:spPr>
        <p:txBody>
          <a:bodyPr/>
          <a:lstStyle>
            <a:lvl1pPr algn="l">
              <a:lnSpc>
                <a:spcPts val="3733"/>
              </a:lnSpc>
              <a:defRPr sz="3200" b="1" cap="none" baseline="0">
                <a:solidFill>
                  <a:schemeClr val="tx1"/>
                </a:solidFill>
                <a:latin typeface="Segoe UI" panose="020B0502040204020203" pitchFamily="34" charset="0"/>
                <a:cs typeface="Segoe UI" panose="020B0502040204020203" pitchFamily="34" charset="0"/>
              </a:defRPr>
            </a:lvl1pPr>
          </a:lstStyle>
          <a:p>
            <a:r>
              <a:rPr lang="en-GB" noProof="0" dirty="0"/>
              <a:t>This is the title</a:t>
            </a:r>
          </a:p>
        </p:txBody>
      </p:sp>
      <p:cxnSp>
        <p:nvCxnSpPr>
          <p:cNvPr id="7" name="Connecteur droit 6">
            <a:extLst>
              <a:ext uri="{FF2B5EF4-FFF2-40B4-BE49-F238E27FC236}">
                <a16:creationId xmlns:a16="http://schemas.microsoft.com/office/drawing/2014/main" id="{12C9A85B-09B0-404E-9489-E79ECDAB9073}"/>
              </a:ext>
            </a:extLst>
          </p:cNvPr>
          <p:cNvCxnSpPr>
            <a:cxnSpLocks/>
          </p:cNvCxnSpPr>
          <p:nvPr userDrawn="1"/>
        </p:nvCxnSpPr>
        <p:spPr>
          <a:xfrm>
            <a:off x="322289"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4" name="Espace réservé du pied de page 3">
            <a:extLst>
              <a:ext uri="{FF2B5EF4-FFF2-40B4-BE49-F238E27FC236}">
                <a16:creationId xmlns:a16="http://schemas.microsoft.com/office/drawing/2014/main" id="{FFA8D1D9-DA47-4F32-B8FB-D78B83CBA3CC}"/>
              </a:ext>
            </a:extLst>
          </p:cNvPr>
          <p:cNvSpPr>
            <a:spLocks noGrp="1"/>
          </p:cNvSpPr>
          <p:nvPr>
            <p:ph type="ftr" sz="quarter" idx="3"/>
          </p:nvPr>
        </p:nvSpPr>
        <p:spPr>
          <a:xfrm>
            <a:off x="983432" y="6500773"/>
            <a:ext cx="5040000" cy="123111"/>
          </a:xfrm>
          <a:prstGeom prst="rect">
            <a:avLst/>
          </a:prstGeom>
        </p:spPr>
        <p:txBody>
          <a:bodyPr/>
          <a:lstStyle>
            <a:lvl1pPr>
              <a:defRPr sz="1333"/>
            </a:lvl1pPr>
          </a:lstStyle>
          <a:p>
            <a:pPr defTabSz="914354"/>
            <a:r>
              <a:rPr lang="fr-FR">
                <a:solidFill>
                  <a:srgbClr val="002C52"/>
                </a:solidFill>
                <a:latin typeface="Segoe UI"/>
              </a:rPr>
              <a:t>Sales Meeting  |  October 2018</a:t>
            </a:r>
            <a:endParaRPr lang="fr-FR" dirty="0">
              <a:solidFill>
                <a:srgbClr val="002C52"/>
              </a:solidFill>
              <a:latin typeface="Segoe UI"/>
            </a:endParaRPr>
          </a:p>
        </p:txBody>
      </p:sp>
    </p:spTree>
    <p:extLst>
      <p:ext uri="{BB962C8B-B14F-4D97-AF65-F5344CB8AC3E}">
        <p14:creationId xmlns:p14="http://schemas.microsoft.com/office/powerpoint/2010/main" val="27410350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userDrawn="1">
  <p:cSld name="1_Title - logo on top">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66DE4F27-4A96-314B-A8F7-912DD9552865}"/>
              </a:ext>
            </a:extLst>
          </p:cNvPr>
          <p:cNvSpPr>
            <a:spLocks noGrp="1"/>
          </p:cNvSpPr>
          <p:nvPr>
            <p:ph type="title" hasCustomPrompt="1"/>
          </p:nvPr>
        </p:nvSpPr>
        <p:spPr>
          <a:xfrm>
            <a:off x="322288" y="186709"/>
            <a:ext cx="11713301" cy="518707"/>
          </a:xfrm>
          <a:prstGeom prst="rect">
            <a:avLst/>
          </a:prstGeom>
        </p:spPr>
        <p:txBody>
          <a:bodyPr/>
          <a:lstStyle>
            <a:lvl1pPr algn="l">
              <a:lnSpc>
                <a:spcPts val="3733"/>
              </a:lnSpc>
              <a:defRPr sz="3200" b="1" cap="none" baseline="0">
                <a:solidFill>
                  <a:schemeClr val="tx1"/>
                </a:solidFill>
                <a:latin typeface="Segoe UI" panose="020B0502040204020203" pitchFamily="34" charset="0"/>
                <a:cs typeface="Segoe UI" panose="020B0502040204020203" pitchFamily="34" charset="0"/>
              </a:defRPr>
            </a:lvl1pPr>
          </a:lstStyle>
          <a:p>
            <a:r>
              <a:rPr lang="en-GB" noProof="0" dirty="0"/>
              <a:t>SPEAKER</a:t>
            </a:r>
          </a:p>
        </p:txBody>
      </p:sp>
      <p:cxnSp>
        <p:nvCxnSpPr>
          <p:cNvPr id="7" name="Connecteur droit 6">
            <a:extLst>
              <a:ext uri="{FF2B5EF4-FFF2-40B4-BE49-F238E27FC236}">
                <a16:creationId xmlns:a16="http://schemas.microsoft.com/office/drawing/2014/main" id="{12C9A85B-09B0-404E-9489-E79ECDAB9073}"/>
              </a:ext>
            </a:extLst>
          </p:cNvPr>
          <p:cNvCxnSpPr>
            <a:cxnSpLocks/>
          </p:cNvCxnSpPr>
          <p:nvPr userDrawn="1"/>
        </p:nvCxnSpPr>
        <p:spPr>
          <a:xfrm>
            <a:off x="322289"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3EE0F10D-9507-4701-B8FC-9DB2D31F7A80}"/>
              </a:ext>
            </a:extLst>
          </p:cNvPr>
          <p:cNvSpPr/>
          <p:nvPr userDrawn="1"/>
        </p:nvSpPr>
        <p:spPr>
          <a:xfrm>
            <a:off x="1199059" y="2084852"/>
            <a:ext cx="3263900" cy="30740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n>
                <a:solidFill>
                  <a:sysClr val="windowText" lastClr="000000"/>
                </a:solidFill>
              </a:ln>
              <a:solidFill>
                <a:srgbClr val="FFFEFE"/>
              </a:solidFill>
              <a:latin typeface="Segoe UI" panose="020B0502040204020203" pitchFamily="34" charset="0"/>
              <a:cs typeface="Segoe UI" panose="020B0502040204020203" pitchFamily="34" charset="0"/>
            </a:endParaRPr>
          </a:p>
        </p:txBody>
      </p:sp>
      <p:sp>
        <p:nvSpPr>
          <p:cNvPr id="8" name="Espace réservé pour une image  2">
            <a:extLst>
              <a:ext uri="{FF2B5EF4-FFF2-40B4-BE49-F238E27FC236}">
                <a16:creationId xmlns:a16="http://schemas.microsoft.com/office/drawing/2014/main" id="{56342175-1231-45F3-9BE9-F833A11154F1}"/>
              </a:ext>
            </a:extLst>
          </p:cNvPr>
          <p:cNvSpPr>
            <a:spLocks noGrp="1"/>
          </p:cNvSpPr>
          <p:nvPr>
            <p:ph type="pic" sz="quarter" idx="10" hasCustomPrompt="1"/>
          </p:nvPr>
        </p:nvSpPr>
        <p:spPr>
          <a:xfrm>
            <a:off x="1103050" y="1988842"/>
            <a:ext cx="3263900" cy="3071284"/>
          </a:xfrm>
          <a:prstGeom prst="rect">
            <a:avLst/>
          </a:prstGeom>
          <a:solidFill>
            <a:schemeClr val="bg1"/>
          </a:solidFill>
        </p:spPr>
        <p:txBody>
          <a:bodyPr/>
          <a:lstStyle>
            <a:lvl1pPr>
              <a:defRPr sz="1867">
                <a:latin typeface="Segoe UI" panose="020B0502040204020203" pitchFamily="34" charset="0"/>
                <a:cs typeface="Segoe UI" panose="020B0502040204020203" pitchFamily="34" charset="0"/>
              </a:defRPr>
            </a:lvl1pPr>
          </a:lstStyle>
          <a:p>
            <a:r>
              <a:rPr lang="en-GB" noProof="0" dirty="0"/>
              <a:t>Add an image</a:t>
            </a:r>
          </a:p>
        </p:txBody>
      </p:sp>
      <p:sp>
        <p:nvSpPr>
          <p:cNvPr id="9" name="Espace réservé du texte 8">
            <a:extLst>
              <a:ext uri="{FF2B5EF4-FFF2-40B4-BE49-F238E27FC236}">
                <a16:creationId xmlns:a16="http://schemas.microsoft.com/office/drawing/2014/main" id="{2138A88B-3C8F-4476-9099-FAFBFEAC5AAF}"/>
              </a:ext>
            </a:extLst>
          </p:cNvPr>
          <p:cNvSpPr>
            <a:spLocks noGrp="1"/>
          </p:cNvSpPr>
          <p:nvPr>
            <p:ph type="body" sz="quarter" idx="11" hasCustomPrompt="1"/>
          </p:nvPr>
        </p:nvSpPr>
        <p:spPr>
          <a:xfrm>
            <a:off x="4944301" y="2277533"/>
            <a:ext cx="5664200" cy="670984"/>
          </a:xfrm>
          <a:prstGeom prst="rect">
            <a:avLst/>
          </a:prstGeom>
        </p:spPr>
        <p:txBody>
          <a:bodyPr/>
          <a:lstStyle>
            <a:lvl1pPr marL="0" indent="0">
              <a:buFontTx/>
              <a:buNone/>
              <a:defRPr sz="5333" b="1">
                <a:latin typeface="Segoe UI" panose="020B0502040204020203" pitchFamily="34" charset="0"/>
                <a:cs typeface="Segoe UI" panose="020B0502040204020203" pitchFamily="34" charset="0"/>
              </a:defRPr>
            </a:lvl1pPr>
          </a:lstStyle>
          <a:p>
            <a:pPr lvl="0"/>
            <a:r>
              <a:rPr lang="en-GB" noProof="0" dirty="0"/>
              <a:t>Surname Name</a:t>
            </a:r>
          </a:p>
        </p:txBody>
      </p:sp>
      <p:sp>
        <p:nvSpPr>
          <p:cNvPr id="10" name="Espace réservé du texte 8">
            <a:extLst>
              <a:ext uri="{FF2B5EF4-FFF2-40B4-BE49-F238E27FC236}">
                <a16:creationId xmlns:a16="http://schemas.microsoft.com/office/drawing/2014/main" id="{E4E71599-7661-4780-AF88-1FEF31318140}"/>
              </a:ext>
            </a:extLst>
          </p:cNvPr>
          <p:cNvSpPr>
            <a:spLocks noGrp="1"/>
          </p:cNvSpPr>
          <p:nvPr>
            <p:ph type="body" sz="quarter" idx="12" hasCustomPrompt="1"/>
          </p:nvPr>
        </p:nvSpPr>
        <p:spPr>
          <a:xfrm>
            <a:off x="4944301" y="3188989"/>
            <a:ext cx="5664200" cy="670984"/>
          </a:xfrm>
          <a:prstGeom prst="rect">
            <a:avLst/>
          </a:prstGeom>
        </p:spPr>
        <p:txBody>
          <a:bodyPr/>
          <a:lstStyle>
            <a:lvl1pPr marL="0" indent="0">
              <a:buFontTx/>
              <a:buNone/>
              <a:defRPr sz="4800" b="0">
                <a:latin typeface="Segoe UI" panose="020B0502040204020203" pitchFamily="34" charset="0"/>
                <a:cs typeface="Segoe UI" panose="020B0502040204020203" pitchFamily="34" charset="0"/>
              </a:defRPr>
            </a:lvl1pPr>
          </a:lstStyle>
          <a:p>
            <a:pPr lvl="0"/>
            <a:r>
              <a:rPr lang="en-GB" noProof="0" dirty="0"/>
              <a:t>Job Title</a:t>
            </a:r>
          </a:p>
        </p:txBody>
      </p:sp>
      <p:sp>
        <p:nvSpPr>
          <p:cNvPr id="11" name="Espace réservé du texte 8">
            <a:extLst>
              <a:ext uri="{FF2B5EF4-FFF2-40B4-BE49-F238E27FC236}">
                <a16:creationId xmlns:a16="http://schemas.microsoft.com/office/drawing/2014/main" id="{8E9CA1E7-F581-48E0-9AF1-801647BC3DF3}"/>
              </a:ext>
            </a:extLst>
          </p:cNvPr>
          <p:cNvSpPr>
            <a:spLocks noGrp="1"/>
          </p:cNvSpPr>
          <p:nvPr>
            <p:ph type="body" sz="quarter" idx="13" hasCustomPrompt="1"/>
          </p:nvPr>
        </p:nvSpPr>
        <p:spPr>
          <a:xfrm>
            <a:off x="4944301" y="4100445"/>
            <a:ext cx="5664200" cy="670984"/>
          </a:xfrm>
          <a:prstGeom prst="rect">
            <a:avLst/>
          </a:prstGeom>
        </p:spPr>
        <p:txBody>
          <a:bodyPr/>
          <a:lstStyle>
            <a:lvl1pPr marL="0" indent="0">
              <a:buFontTx/>
              <a:buNone/>
              <a:defRPr sz="4800" b="0">
                <a:latin typeface="Segoe UI" panose="020B0502040204020203" pitchFamily="34" charset="0"/>
                <a:cs typeface="Segoe UI" panose="020B0502040204020203" pitchFamily="34" charset="0"/>
              </a:defRPr>
            </a:lvl1pPr>
          </a:lstStyle>
          <a:p>
            <a:pPr lvl="0"/>
            <a:r>
              <a:rPr lang="en-GB" noProof="0" dirty="0"/>
              <a:t>Company</a:t>
            </a:r>
          </a:p>
        </p:txBody>
      </p:sp>
    </p:spTree>
    <p:extLst>
      <p:ext uri="{BB962C8B-B14F-4D97-AF65-F5344CB8AC3E}">
        <p14:creationId xmlns:p14="http://schemas.microsoft.com/office/powerpoint/2010/main" val="34232962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32.xml><?xml version="1.0" encoding="utf-8"?>
<p:sldLayout xmlns:a="http://schemas.openxmlformats.org/drawingml/2006/main" xmlns:r="http://schemas.openxmlformats.org/officeDocument/2006/relationships" xmlns:p="http://schemas.openxmlformats.org/presentationml/2006/main" preserve="1" userDrawn="1">
  <p:cSld name="2_Title - logo on top">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66DE4F27-4A96-314B-A8F7-912DD9552865}"/>
              </a:ext>
            </a:extLst>
          </p:cNvPr>
          <p:cNvSpPr>
            <a:spLocks noGrp="1"/>
          </p:cNvSpPr>
          <p:nvPr>
            <p:ph type="title" hasCustomPrompt="1"/>
          </p:nvPr>
        </p:nvSpPr>
        <p:spPr>
          <a:xfrm>
            <a:off x="322288" y="186709"/>
            <a:ext cx="11713301" cy="518707"/>
          </a:xfrm>
          <a:prstGeom prst="rect">
            <a:avLst/>
          </a:prstGeom>
        </p:spPr>
        <p:txBody>
          <a:bodyPr/>
          <a:lstStyle>
            <a:lvl1pPr algn="l">
              <a:lnSpc>
                <a:spcPts val="3733"/>
              </a:lnSpc>
              <a:defRPr sz="3200" b="1" cap="none" baseline="0">
                <a:solidFill>
                  <a:schemeClr val="tx1"/>
                </a:solidFill>
                <a:latin typeface="Segoe UI" panose="020B0502040204020203" pitchFamily="34" charset="0"/>
                <a:cs typeface="Segoe UI" panose="020B0502040204020203" pitchFamily="34" charset="0"/>
              </a:defRPr>
            </a:lvl1pPr>
          </a:lstStyle>
          <a:p>
            <a:r>
              <a:rPr lang="en-GB" noProof="0" dirty="0"/>
              <a:t>PANELIST</a:t>
            </a:r>
          </a:p>
        </p:txBody>
      </p:sp>
      <p:cxnSp>
        <p:nvCxnSpPr>
          <p:cNvPr id="7" name="Connecteur droit 6">
            <a:extLst>
              <a:ext uri="{FF2B5EF4-FFF2-40B4-BE49-F238E27FC236}">
                <a16:creationId xmlns:a16="http://schemas.microsoft.com/office/drawing/2014/main" id="{12C9A85B-09B0-404E-9489-E79ECDAB9073}"/>
              </a:ext>
            </a:extLst>
          </p:cNvPr>
          <p:cNvCxnSpPr>
            <a:cxnSpLocks/>
          </p:cNvCxnSpPr>
          <p:nvPr userDrawn="1"/>
        </p:nvCxnSpPr>
        <p:spPr>
          <a:xfrm>
            <a:off x="322289"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2" name="Rectangle 11">
            <a:extLst>
              <a:ext uri="{FF2B5EF4-FFF2-40B4-BE49-F238E27FC236}">
                <a16:creationId xmlns:a16="http://schemas.microsoft.com/office/drawing/2014/main" id="{1D68E478-C59B-4789-9F49-CD48F6EF2344}"/>
              </a:ext>
            </a:extLst>
          </p:cNvPr>
          <p:cNvSpPr/>
          <p:nvPr userDrawn="1"/>
        </p:nvSpPr>
        <p:spPr>
          <a:xfrm>
            <a:off x="2922368" y="1905128"/>
            <a:ext cx="1523872" cy="1523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EFE"/>
              </a:solidFill>
              <a:latin typeface="Segoe UI" panose="020B0502040204020203" pitchFamily="34" charset="0"/>
              <a:cs typeface="Segoe UI" panose="020B0502040204020203" pitchFamily="34" charset="0"/>
            </a:endParaRPr>
          </a:p>
        </p:txBody>
      </p:sp>
      <p:sp>
        <p:nvSpPr>
          <p:cNvPr id="13" name="Espace réservé pour une image  4">
            <a:extLst>
              <a:ext uri="{FF2B5EF4-FFF2-40B4-BE49-F238E27FC236}">
                <a16:creationId xmlns:a16="http://schemas.microsoft.com/office/drawing/2014/main" id="{9D4E6D24-F85C-4C6C-8647-BA37CF58B651}"/>
              </a:ext>
            </a:extLst>
          </p:cNvPr>
          <p:cNvSpPr>
            <a:spLocks noGrp="1"/>
          </p:cNvSpPr>
          <p:nvPr>
            <p:ph type="pic" sz="quarter" idx="10" hasCustomPrompt="1"/>
          </p:nvPr>
        </p:nvSpPr>
        <p:spPr>
          <a:xfrm>
            <a:off x="2831637" y="1794284"/>
            <a:ext cx="1523872" cy="1523872"/>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en-GB" noProof="0" dirty="0"/>
              <a:t>Add an image</a:t>
            </a:r>
          </a:p>
        </p:txBody>
      </p:sp>
      <p:sp>
        <p:nvSpPr>
          <p:cNvPr id="14" name="Espace réservé du contenu 20">
            <a:extLst>
              <a:ext uri="{FF2B5EF4-FFF2-40B4-BE49-F238E27FC236}">
                <a16:creationId xmlns:a16="http://schemas.microsoft.com/office/drawing/2014/main" id="{BF9040F5-1102-4533-8001-00A2128067A6}"/>
              </a:ext>
            </a:extLst>
          </p:cNvPr>
          <p:cNvSpPr>
            <a:spLocks noGrp="1"/>
          </p:cNvSpPr>
          <p:nvPr>
            <p:ph sz="quarter" idx="13" hasCustomPrompt="1"/>
          </p:nvPr>
        </p:nvSpPr>
        <p:spPr>
          <a:xfrm>
            <a:off x="4835530" y="1794284"/>
            <a:ext cx="4895849" cy="768581"/>
          </a:xfrm>
          <a:prstGeom prst="rect">
            <a:avLst/>
          </a:prstGeom>
        </p:spPr>
        <p:txBody>
          <a:bodyPr/>
          <a:lstStyle>
            <a:lvl1pPr marL="0" indent="0">
              <a:buFontTx/>
              <a:buNone/>
              <a:defRPr b="1">
                <a:latin typeface="Segoe UI" panose="020B0502040204020203" pitchFamily="34" charset="0"/>
                <a:cs typeface="Segoe UI" panose="020B0502040204020203" pitchFamily="34" charset="0"/>
              </a:defRPr>
            </a:lvl1pPr>
          </a:lstStyle>
          <a:p>
            <a:pPr lvl="0"/>
            <a:r>
              <a:rPr lang="en-GB" noProof="0" dirty="0"/>
              <a:t>Surname Name</a:t>
            </a:r>
          </a:p>
        </p:txBody>
      </p:sp>
      <p:sp>
        <p:nvSpPr>
          <p:cNvPr id="15" name="Espace réservé du contenu 20">
            <a:extLst>
              <a:ext uri="{FF2B5EF4-FFF2-40B4-BE49-F238E27FC236}">
                <a16:creationId xmlns:a16="http://schemas.microsoft.com/office/drawing/2014/main" id="{A2170AD3-B4B1-4A8E-9277-1B5F7F175FFD}"/>
              </a:ext>
            </a:extLst>
          </p:cNvPr>
          <p:cNvSpPr>
            <a:spLocks noGrp="1"/>
          </p:cNvSpPr>
          <p:nvPr>
            <p:ph sz="quarter" idx="14" hasCustomPrompt="1"/>
          </p:nvPr>
        </p:nvSpPr>
        <p:spPr>
          <a:xfrm>
            <a:off x="4835530" y="2650192"/>
            <a:ext cx="4895849" cy="768581"/>
          </a:xfrm>
          <a:prstGeom prst="rect">
            <a:avLst/>
          </a:prstGeom>
        </p:spPr>
        <p:txBody>
          <a:bodyPr/>
          <a:lstStyle>
            <a:lvl1pPr marL="0" indent="0">
              <a:buFontTx/>
              <a:buNone/>
              <a:defRPr sz="3733">
                <a:latin typeface="Segoe UI" panose="020B0502040204020203" pitchFamily="34" charset="0"/>
                <a:cs typeface="Segoe UI" panose="020B0502040204020203" pitchFamily="34" charset="0"/>
              </a:defRPr>
            </a:lvl1pPr>
          </a:lstStyle>
          <a:p>
            <a:pPr lvl="0"/>
            <a:r>
              <a:rPr lang="en-GB" noProof="0" dirty="0"/>
              <a:t>Job Title / Company</a:t>
            </a:r>
          </a:p>
        </p:txBody>
      </p:sp>
      <p:sp>
        <p:nvSpPr>
          <p:cNvPr id="16" name="Rectangle 15">
            <a:extLst>
              <a:ext uri="{FF2B5EF4-FFF2-40B4-BE49-F238E27FC236}">
                <a16:creationId xmlns:a16="http://schemas.microsoft.com/office/drawing/2014/main" id="{56D332C3-35FA-429F-9094-B4A7A5D53849}"/>
              </a:ext>
            </a:extLst>
          </p:cNvPr>
          <p:cNvSpPr/>
          <p:nvPr userDrawn="1"/>
        </p:nvSpPr>
        <p:spPr>
          <a:xfrm>
            <a:off x="2922368" y="4113373"/>
            <a:ext cx="1523872" cy="1523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EFE"/>
              </a:solidFill>
              <a:latin typeface="Segoe UI" panose="020B0502040204020203" pitchFamily="34" charset="0"/>
              <a:cs typeface="Segoe UI" panose="020B0502040204020203" pitchFamily="34" charset="0"/>
            </a:endParaRPr>
          </a:p>
        </p:txBody>
      </p:sp>
      <p:sp>
        <p:nvSpPr>
          <p:cNvPr id="17" name="Espace réservé pour une image  4">
            <a:extLst>
              <a:ext uri="{FF2B5EF4-FFF2-40B4-BE49-F238E27FC236}">
                <a16:creationId xmlns:a16="http://schemas.microsoft.com/office/drawing/2014/main" id="{2A5C4AAF-9FF8-4FF6-AFBB-FAEA547017E8}"/>
              </a:ext>
            </a:extLst>
          </p:cNvPr>
          <p:cNvSpPr>
            <a:spLocks noGrp="1"/>
          </p:cNvSpPr>
          <p:nvPr>
            <p:ph type="pic" sz="quarter" idx="15" hasCustomPrompt="1"/>
          </p:nvPr>
        </p:nvSpPr>
        <p:spPr>
          <a:xfrm>
            <a:off x="2831637" y="4002529"/>
            <a:ext cx="1523872" cy="1523872"/>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en-GB" noProof="0" dirty="0"/>
              <a:t>Add an image</a:t>
            </a:r>
          </a:p>
        </p:txBody>
      </p:sp>
      <p:sp>
        <p:nvSpPr>
          <p:cNvPr id="18" name="Espace réservé du contenu 20">
            <a:extLst>
              <a:ext uri="{FF2B5EF4-FFF2-40B4-BE49-F238E27FC236}">
                <a16:creationId xmlns:a16="http://schemas.microsoft.com/office/drawing/2014/main" id="{E4AC9F1A-D3D1-4079-8A79-97EA16337D19}"/>
              </a:ext>
            </a:extLst>
          </p:cNvPr>
          <p:cNvSpPr>
            <a:spLocks noGrp="1"/>
          </p:cNvSpPr>
          <p:nvPr>
            <p:ph sz="quarter" idx="16" hasCustomPrompt="1"/>
          </p:nvPr>
        </p:nvSpPr>
        <p:spPr>
          <a:xfrm>
            <a:off x="4835530" y="4002531"/>
            <a:ext cx="4895849" cy="768581"/>
          </a:xfrm>
          <a:prstGeom prst="rect">
            <a:avLst/>
          </a:prstGeom>
        </p:spPr>
        <p:txBody>
          <a:bodyPr/>
          <a:lstStyle>
            <a:lvl1pPr marL="0" indent="0">
              <a:buFontTx/>
              <a:buNone/>
              <a:defRPr b="1">
                <a:latin typeface="Segoe UI" panose="020B0502040204020203" pitchFamily="34" charset="0"/>
                <a:cs typeface="Segoe UI" panose="020B0502040204020203" pitchFamily="34" charset="0"/>
              </a:defRPr>
            </a:lvl1pPr>
          </a:lstStyle>
          <a:p>
            <a:pPr lvl="0"/>
            <a:r>
              <a:rPr lang="en-GB" noProof="0" dirty="0"/>
              <a:t>Surname Name</a:t>
            </a:r>
          </a:p>
        </p:txBody>
      </p:sp>
      <p:sp>
        <p:nvSpPr>
          <p:cNvPr id="19" name="Espace réservé du contenu 20">
            <a:extLst>
              <a:ext uri="{FF2B5EF4-FFF2-40B4-BE49-F238E27FC236}">
                <a16:creationId xmlns:a16="http://schemas.microsoft.com/office/drawing/2014/main" id="{CD8B9123-83BB-4A03-A071-88AD33F35975}"/>
              </a:ext>
            </a:extLst>
          </p:cNvPr>
          <p:cNvSpPr>
            <a:spLocks noGrp="1"/>
          </p:cNvSpPr>
          <p:nvPr>
            <p:ph sz="quarter" idx="17" hasCustomPrompt="1"/>
          </p:nvPr>
        </p:nvSpPr>
        <p:spPr>
          <a:xfrm>
            <a:off x="4835530" y="4858439"/>
            <a:ext cx="4895849" cy="768581"/>
          </a:xfrm>
          <a:prstGeom prst="rect">
            <a:avLst/>
          </a:prstGeom>
        </p:spPr>
        <p:txBody>
          <a:bodyPr/>
          <a:lstStyle>
            <a:lvl1pPr marL="0" indent="0">
              <a:buFontTx/>
              <a:buNone/>
              <a:defRPr sz="3733">
                <a:latin typeface="Segoe UI" panose="020B0502040204020203" pitchFamily="34" charset="0"/>
                <a:cs typeface="Segoe UI" panose="020B0502040204020203" pitchFamily="34" charset="0"/>
              </a:defRPr>
            </a:lvl1pPr>
          </a:lstStyle>
          <a:p>
            <a:pPr lvl="0"/>
            <a:r>
              <a:rPr lang="en-GB" noProof="0" dirty="0"/>
              <a:t>Job Title / Company</a:t>
            </a:r>
          </a:p>
        </p:txBody>
      </p:sp>
    </p:spTree>
    <p:extLst>
      <p:ext uri="{BB962C8B-B14F-4D97-AF65-F5344CB8AC3E}">
        <p14:creationId xmlns:p14="http://schemas.microsoft.com/office/powerpoint/2010/main" val="3863875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userDrawn="1">
  <p:cSld name="3_Title - logo on top">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66DE4F27-4A96-314B-A8F7-912DD9552865}"/>
              </a:ext>
            </a:extLst>
          </p:cNvPr>
          <p:cNvSpPr>
            <a:spLocks noGrp="1"/>
          </p:cNvSpPr>
          <p:nvPr>
            <p:ph type="title" hasCustomPrompt="1"/>
          </p:nvPr>
        </p:nvSpPr>
        <p:spPr>
          <a:xfrm>
            <a:off x="322288" y="186709"/>
            <a:ext cx="11713301" cy="518707"/>
          </a:xfrm>
          <a:prstGeom prst="rect">
            <a:avLst/>
          </a:prstGeom>
        </p:spPr>
        <p:txBody>
          <a:bodyPr/>
          <a:lstStyle>
            <a:lvl1pPr algn="l">
              <a:lnSpc>
                <a:spcPts val="3733"/>
              </a:lnSpc>
              <a:defRPr sz="3200" b="1" cap="none" baseline="0">
                <a:solidFill>
                  <a:schemeClr val="tx1"/>
                </a:solidFill>
                <a:latin typeface="Segoe UI" panose="020B0502040204020203" pitchFamily="34" charset="0"/>
                <a:cs typeface="Segoe UI" panose="020B0502040204020203" pitchFamily="34" charset="0"/>
              </a:defRPr>
            </a:lvl1pPr>
          </a:lstStyle>
          <a:p>
            <a:r>
              <a:rPr lang="en-GB" noProof="0" dirty="0"/>
              <a:t>PANELIST</a:t>
            </a:r>
          </a:p>
        </p:txBody>
      </p:sp>
      <p:cxnSp>
        <p:nvCxnSpPr>
          <p:cNvPr id="7" name="Connecteur droit 6">
            <a:extLst>
              <a:ext uri="{FF2B5EF4-FFF2-40B4-BE49-F238E27FC236}">
                <a16:creationId xmlns:a16="http://schemas.microsoft.com/office/drawing/2014/main" id="{12C9A85B-09B0-404E-9489-E79ECDAB9073}"/>
              </a:ext>
            </a:extLst>
          </p:cNvPr>
          <p:cNvCxnSpPr>
            <a:cxnSpLocks/>
          </p:cNvCxnSpPr>
          <p:nvPr userDrawn="1"/>
        </p:nvCxnSpPr>
        <p:spPr>
          <a:xfrm>
            <a:off x="322289"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20" name="Rectangle 19">
            <a:extLst>
              <a:ext uri="{FF2B5EF4-FFF2-40B4-BE49-F238E27FC236}">
                <a16:creationId xmlns:a16="http://schemas.microsoft.com/office/drawing/2014/main" id="{60B2D49B-8E34-4BB2-9340-276EC2413C10}"/>
              </a:ext>
            </a:extLst>
          </p:cNvPr>
          <p:cNvSpPr/>
          <p:nvPr userDrawn="1"/>
        </p:nvSpPr>
        <p:spPr>
          <a:xfrm>
            <a:off x="1420336" y="1700808"/>
            <a:ext cx="1152128" cy="1152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EFE"/>
              </a:solidFill>
              <a:latin typeface="Segoe UI" panose="020B0502040204020203" pitchFamily="34" charset="0"/>
              <a:cs typeface="Segoe UI" panose="020B0502040204020203" pitchFamily="34" charset="0"/>
            </a:endParaRPr>
          </a:p>
        </p:txBody>
      </p:sp>
      <p:sp>
        <p:nvSpPr>
          <p:cNvPr id="21" name="Rectangle 20">
            <a:extLst>
              <a:ext uri="{FF2B5EF4-FFF2-40B4-BE49-F238E27FC236}">
                <a16:creationId xmlns:a16="http://schemas.microsoft.com/office/drawing/2014/main" id="{0892852D-2B61-4673-B06B-468E0FA93A7A}"/>
              </a:ext>
            </a:extLst>
          </p:cNvPr>
          <p:cNvSpPr/>
          <p:nvPr userDrawn="1"/>
        </p:nvSpPr>
        <p:spPr>
          <a:xfrm>
            <a:off x="1420336" y="3140968"/>
            <a:ext cx="1152128" cy="1152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EFE"/>
              </a:solidFill>
              <a:latin typeface="Segoe UI" panose="020B0502040204020203" pitchFamily="34" charset="0"/>
              <a:cs typeface="Segoe UI" panose="020B0502040204020203" pitchFamily="34" charset="0"/>
            </a:endParaRPr>
          </a:p>
        </p:txBody>
      </p:sp>
      <p:sp>
        <p:nvSpPr>
          <p:cNvPr id="22" name="Rectangle 21">
            <a:extLst>
              <a:ext uri="{FF2B5EF4-FFF2-40B4-BE49-F238E27FC236}">
                <a16:creationId xmlns:a16="http://schemas.microsoft.com/office/drawing/2014/main" id="{1E8B16D7-8645-4289-891E-096C878056D0}"/>
              </a:ext>
            </a:extLst>
          </p:cNvPr>
          <p:cNvSpPr/>
          <p:nvPr userDrawn="1"/>
        </p:nvSpPr>
        <p:spPr>
          <a:xfrm>
            <a:off x="1420336" y="4677139"/>
            <a:ext cx="1152128" cy="1152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EFE"/>
              </a:solidFill>
              <a:latin typeface="Segoe UI" panose="020B0502040204020203" pitchFamily="34" charset="0"/>
              <a:cs typeface="Segoe UI" panose="020B0502040204020203" pitchFamily="34" charset="0"/>
            </a:endParaRPr>
          </a:p>
        </p:txBody>
      </p:sp>
      <p:sp>
        <p:nvSpPr>
          <p:cNvPr id="23" name="Espace réservé pour une image  4">
            <a:extLst>
              <a:ext uri="{FF2B5EF4-FFF2-40B4-BE49-F238E27FC236}">
                <a16:creationId xmlns:a16="http://schemas.microsoft.com/office/drawing/2014/main" id="{94CFA75A-3E2D-47F0-A402-0A0430C99E35}"/>
              </a:ext>
            </a:extLst>
          </p:cNvPr>
          <p:cNvSpPr>
            <a:spLocks noGrp="1"/>
          </p:cNvSpPr>
          <p:nvPr>
            <p:ph type="pic" sz="quarter" idx="10" hasCustomPrompt="1"/>
          </p:nvPr>
        </p:nvSpPr>
        <p:spPr>
          <a:xfrm>
            <a:off x="1307765" y="1604797"/>
            <a:ext cx="1114776" cy="1114776"/>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en-GB" noProof="0" dirty="0"/>
              <a:t>Add an image</a:t>
            </a:r>
          </a:p>
        </p:txBody>
      </p:sp>
      <p:sp>
        <p:nvSpPr>
          <p:cNvPr id="24" name="Espace réservé pour une image  4">
            <a:extLst>
              <a:ext uri="{FF2B5EF4-FFF2-40B4-BE49-F238E27FC236}">
                <a16:creationId xmlns:a16="http://schemas.microsoft.com/office/drawing/2014/main" id="{A057A60E-08E4-46BC-B623-05C0A1BA0456}"/>
              </a:ext>
            </a:extLst>
          </p:cNvPr>
          <p:cNvSpPr>
            <a:spLocks noGrp="1"/>
          </p:cNvSpPr>
          <p:nvPr>
            <p:ph type="pic" sz="quarter" idx="11" hasCustomPrompt="1"/>
          </p:nvPr>
        </p:nvSpPr>
        <p:spPr>
          <a:xfrm>
            <a:off x="1295467" y="3059415"/>
            <a:ext cx="1114776" cy="1114776"/>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en-GB" noProof="0" dirty="0"/>
              <a:t>Add an image</a:t>
            </a:r>
          </a:p>
        </p:txBody>
      </p:sp>
      <p:sp>
        <p:nvSpPr>
          <p:cNvPr id="25" name="Espace réservé pour une image  4">
            <a:extLst>
              <a:ext uri="{FF2B5EF4-FFF2-40B4-BE49-F238E27FC236}">
                <a16:creationId xmlns:a16="http://schemas.microsoft.com/office/drawing/2014/main" id="{AAC248B8-B54C-4505-9C27-35EEB9DF850A}"/>
              </a:ext>
            </a:extLst>
          </p:cNvPr>
          <p:cNvSpPr>
            <a:spLocks noGrp="1"/>
          </p:cNvSpPr>
          <p:nvPr>
            <p:ph type="pic" sz="quarter" idx="12" hasCustomPrompt="1"/>
          </p:nvPr>
        </p:nvSpPr>
        <p:spPr>
          <a:xfrm>
            <a:off x="1307765" y="4547963"/>
            <a:ext cx="1114776" cy="1114776"/>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en-GB" noProof="0" dirty="0"/>
              <a:t>Add an image</a:t>
            </a:r>
          </a:p>
        </p:txBody>
      </p:sp>
      <p:sp>
        <p:nvSpPr>
          <p:cNvPr id="26" name="Espace réservé du contenu 20">
            <a:extLst>
              <a:ext uri="{FF2B5EF4-FFF2-40B4-BE49-F238E27FC236}">
                <a16:creationId xmlns:a16="http://schemas.microsoft.com/office/drawing/2014/main" id="{834750F6-00CF-4399-AB56-11D2FC2F308C}"/>
              </a:ext>
            </a:extLst>
          </p:cNvPr>
          <p:cNvSpPr>
            <a:spLocks noGrp="1"/>
          </p:cNvSpPr>
          <p:nvPr>
            <p:ph sz="quarter" idx="20" hasCustomPrompt="1"/>
          </p:nvPr>
        </p:nvSpPr>
        <p:spPr>
          <a:xfrm>
            <a:off x="2918497" y="1579586"/>
            <a:ext cx="4895849" cy="545433"/>
          </a:xfrm>
          <a:prstGeom prst="rect">
            <a:avLst/>
          </a:prstGeom>
        </p:spPr>
        <p:txBody>
          <a:bodyPr/>
          <a:lstStyle>
            <a:lvl1pPr marL="0" indent="0">
              <a:buFontTx/>
              <a:buNone/>
              <a:defRPr sz="3200" b="1">
                <a:latin typeface="Segoe UI" panose="020B0502040204020203" pitchFamily="34" charset="0"/>
                <a:cs typeface="Segoe UI" panose="020B0502040204020203" pitchFamily="34" charset="0"/>
              </a:defRPr>
            </a:lvl1pPr>
          </a:lstStyle>
          <a:p>
            <a:pPr lvl="0"/>
            <a:r>
              <a:rPr lang="en-GB" noProof="0" dirty="0"/>
              <a:t>Surname Name</a:t>
            </a:r>
          </a:p>
        </p:txBody>
      </p:sp>
      <p:sp>
        <p:nvSpPr>
          <p:cNvPr id="27" name="Espace réservé du contenu 20">
            <a:extLst>
              <a:ext uri="{FF2B5EF4-FFF2-40B4-BE49-F238E27FC236}">
                <a16:creationId xmlns:a16="http://schemas.microsoft.com/office/drawing/2014/main" id="{0A3D9C70-8CF2-4BEF-9B3F-31CB5E9A4B27}"/>
              </a:ext>
            </a:extLst>
          </p:cNvPr>
          <p:cNvSpPr>
            <a:spLocks noGrp="1"/>
          </p:cNvSpPr>
          <p:nvPr>
            <p:ph sz="quarter" idx="21" hasCustomPrompt="1"/>
          </p:nvPr>
        </p:nvSpPr>
        <p:spPr>
          <a:xfrm>
            <a:off x="2918497" y="2170140"/>
            <a:ext cx="4895849" cy="586787"/>
          </a:xfrm>
          <a:prstGeom prst="rect">
            <a:avLst/>
          </a:prstGeom>
        </p:spPr>
        <p:txBody>
          <a:bodyPr/>
          <a:lstStyle>
            <a:lvl1pPr marL="0" indent="0">
              <a:buFontTx/>
              <a:buNone/>
              <a:defRPr sz="2667">
                <a:latin typeface="Segoe UI" panose="020B0502040204020203" pitchFamily="34" charset="0"/>
                <a:cs typeface="Segoe UI" panose="020B0502040204020203" pitchFamily="34" charset="0"/>
              </a:defRPr>
            </a:lvl1pPr>
          </a:lstStyle>
          <a:p>
            <a:pPr lvl="0"/>
            <a:r>
              <a:rPr lang="en-GB" noProof="0" dirty="0"/>
              <a:t>Job Title / Company</a:t>
            </a:r>
          </a:p>
        </p:txBody>
      </p:sp>
      <p:sp>
        <p:nvSpPr>
          <p:cNvPr id="28" name="Espace réservé du contenu 20">
            <a:extLst>
              <a:ext uri="{FF2B5EF4-FFF2-40B4-BE49-F238E27FC236}">
                <a16:creationId xmlns:a16="http://schemas.microsoft.com/office/drawing/2014/main" id="{D869D256-2EEA-4984-90BA-A2E93106BE9A}"/>
              </a:ext>
            </a:extLst>
          </p:cNvPr>
          <p:cNvSpPr>
            <a:spLocks noGrp="1"/>
          </p:cNvSpPr>
          <p:nvPr>
            <p:ph sz="quarter" idx="22" hasCustomPrompt="1"/>
          </p:nvPr>
        </p:nvSpPr>
        <p:spPr>
          <a:xfrm>
            <a:off x="2918497" y="3119836"/>
            <a:ext cx="4895849" cy="545433"/>
          </a:xfrm>
          <a:prstGeom prst="rect">
            <a:avLst/>
          </a:prstGeom>
        </p:spPr>
        <p:txBody>
          <a:bodyPr/>
          <a:lstStyle>
            <a:lvl1pPr marL="0" indent="0">
              <a:buFontTx/>
              <a:buNone/>
              <a:defRPr sz="3200" b="1">
                <a:latin typeface="Segoe UI" panose="020B0502040204020203" pitchFamily="34" charset="0"/>
                <a:cs typeface="Segoe UI" panose="020B0502040204020203" pitchFamily="34" charset="0"/>
              </a:defRPr>
            </a:lvl1pPr>
          </a:lstStyle>
          <a:p>
            <a:pPr lvl="0"/>
            <a:r>
              <a:rPr lang="en-GB" noProof="0" dirty="0"/>
              <a:t>Surname Name</a:t>
            </a:r>
          </a:p>
        </p:txBody>
      </p:sp>
      <p:sp>
        <p:nvSpPr>
          <p:cNvPr id="29" name="Espace réservé du contenu 20">
            <a:extLst>
              <a:ext uri="{FF2B5EF4-FFF2-40B4-BE49-F238E27FC236}">
                <a16:creationId xmlns:a16="http://schemas.microsoft.com/office/drawing/2014/main" id="{99973C36-5D6F-4C59-972C-EE1F784CC43F}"/>
              </a:ext>
            </a:extLst>
          </p:cNvPr>
          <p:cNvSpPr>
            <a:spLocks noGrp="1"/>
          </p:cNvSpPr>
          <p:nvPr>
            <p:ph sz="quarter" idx="23" hasCustomPrompt="1"/>
          </p:nvPr>
        </p:nvSpPr>
        <p:spPr>
          <a:xfrm>
            <a:off x="2918497" y="3710389"/>
            <a:ext cx="4895849" cy="586787"/>
          </a:xfrm>
          <a:prstGeom prst="rect">
            <a:avLst/>
          </a:prstGeom>
        </p:spPr>
        <p:txBody>
          <a:bodyPr/>
          <a:lstStyle>
            <a:lvl1pPr marL="0" indent="0">
              <a:buFontTx/>
              <a:buNone/>
              <a:defRPr sz="2667">
                <a:latin typeface="Segoe UI" panose="020B0502040204020203" pitchFamily="34" charset="0"/>
                <a:cs typeface="Segoe UI" panose="020B0502040204020203" pitchFamily="34" charset="0"/>
              </a:defRPr>
            </a:lvl1pPr>
          </a:lstStyle>
          <a:p>
            <a:pPr lvl="0"/>
            <a:r>
              <a:rPr lang="en-GB" noProof="0" dirty="0"/>
              <a:t>Job Title / Company</a:t>
            </a:r>
          </a:p>
        </p:txBody>
      </p:sp>
      <p:sp>
        <p:nvSpPr>
          <p:cNvPr id="30" name="Espace réservé du contenu 20">
            <a:extLst>
              <a:ext uri="{FF2B5EF4-FFF2-40B4-BE49-F238E27FC236}">
                <a16:creationId xmlns:a16="http://schemas.microsoft.com/office/drawing/2014/main" id="{F76FD312-4998-4A00-8F4A-8032D384893A}"/>
              </a:ext>
            </a:extLst>
          </p:cNvPr>
          <p:cNvSpPr>
            <a:spLocks noGrp="1"/>
          </p:cNvSpPr>
          <p:nvPr>
            <p:ph sz="quarter" idx="24" hasCustomPrompt="1"/>
          </p:nvPr>
        </p:nvSpPr>
        <p:spPr>
          <a:xfrm>
            <a:off x="2918497" y="4660085"/>
            <a:ext cx="4895849" cy="545433"/>
          </a:xfrm>
          <a:prstGeom prst="rect">
            <a:avLst/>
          </a:prstGeom>
        </p:spPr>
        <p:txBody>
          <a:bodyPr/>
          <a:lstStyle>
            <a:lvl1pPr marL="0" indent="0">
              <a:buFontTx/>
              <a:buNone/>
              <a:defRPr sz="3200" b="1">
                <a:latin typeface="Segoe UI" panose="020B0502040204020203" pitchFamily="34" charset="0"/>
                <a:cs typeface="Segoe UI" panose="020B0502040204020203" pitchFamily="34" charset="0"/>
              </a:defRPr>
            </a:lvl1pPr>
          </a:lstStyle>
          <a:p>
            <a:pPr lvl="0"/>
            <a:r>
              <a:rPr lang="en-GB" noProof="0" dirty="0"/>
              <a:t>Surname Name</a:t>
            </a:r>
          </a:p>
        </p:txBody>
      </p:sp>
      <p:sp>
        <p:nvSpPr>
          <p:cNvPr id="31" name="Espace réservé du contenu 20">
            <a:extLst>
              <a:ext uri="{FF2B5EF4-FFF2-40B4-BE49-F238E27FC236}">
                <a16:creationId xmlns:a16="http://schemas.microsoft.com/office/drawing/2014/main" id="{9B6571C8-E05A-4380-914A-A6A9890B25EC}"/>
              </a:ext>
            </a:extLst>
          </p:cNvPr>
          <p:cNvSpPr>
            <a:spLocks noGrp="1"/>
          </p:cNvSpPr>
          <p:nvPr>
            <p:ph sz="quarter" idx="25" hasCustomPrompt="1"/>
          </p:nvPr>
        </p:nvSpPr>
        <p:spPr>
          <a:xfrm>
            <a:off x="2918497" y="5250637"/>
            <a:ext cx="4895849" cy="586787"/>
          </a:xfrm>
          <a:prstGeom prst="rect">
            <a:avLst/>
          </a:prstGeom>
        </p:spPr>
        <p:txBody>
          <a:bodyPr/>
          <a:lstStyle>
            <a:lvl1pPr marL="0" indent="0">
              <a:buFontTx/>
              <a:buNone/>
              <a:defRPr sz="2667">
                <a:latin typeface="Segoe UI" panose="020B0502040204020203" pitchFamily="34" charset="0"/>
                <a:cs typeface="Segoe UI" panose="020B0502040204020203" pitchFamily="34" charset="0"/>
              </a:defRPr>
            </a:lvl1pPr>
          </a:lstStyle>
          <a:p>
            <a:pPr lvl="0"/>
            <a:r>
              <a:rPr lang="en-GB" noProof="0" dirty="0"/>
              <a:t>Job Title / Company</a:t>
            </a:r>
          </a:p>
        </p:txBody>
      </p:sp>
    </p:spTree>
    <p:extLst>
      <p:ext uri="{BB962C8B-B14F-4D97-AF65-F5344CB8AC3E}">
        <p14:creationId xmlns:p14="http://schemas.microsoft.com/office/powerpoint/2010/main" val="32565169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userDrawn="1">
  <p:cSld name="4_Title - logo on top">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66DE4F27-4A96-314B-A8F7-912DD9552865}"/>
              </a:ext>
            </a:extLst>
          </p:cNvPr>
          <p:cNvSpPr>
            <a:spLocks noGrp="1"/>
          </p:cNvSpPr>
          <p:nvPr>
            <p:ph type="title" hasCustomPrompt="1"/>
          </p:nvPr>
        </p:nvSpPr>
        <p:spPr>
          <a:xfrm>
            <a:off x="322288" y="186709"/>
            <a:ext cx="11713301" cy="518707"/>
          </a:xfrm>
          <a:prstGeom prst="rect">
            <a:avLst/>
          </a:prstGeom>
        </p:spPr>
        <p:txBody>
          <a:bodyPr/>
          <a:lstStyle>
            <a:lvl1pPr algn="l">
              <a:lnSpc>
                <a:spcPts val="3733"/>
              </a:lnSpc>
              <a:defRPr sz="3200" b="1" cap="none" baseline="0">
                <a:solidFill>
                  <a:schemeClr val="tx1"/>
                </a:solidFill>
                <a:latin typeface="Segoe UI" panose="020B0502040204020203" pitchFamily="34" charset="0"/>
                <a:cs typeface="Segoe UI" panose="020B0502040204020203" pitchFamily="34" charset="0"/>
              </a:defRPr>
            </a:lvl1pPr>
          </a:lstStyle>
          <a:p>
            <a:r>
              <a:rPr lang="en-GB" noProof="0" dirty="0"/>
              <a:t>PANELIST</a:t>
            </a:r>
          </a:p>
        </p:txBody>
      </p:sp>
      <p:cxnSp>
        <p:nvCxnSpPr>
          <p:cNvPr id="7" name="Connecteur droit 6">
            <a:extLst>
              <a:ext uri="{FF2B5EF4-FFF2-40B4-BE49-F238E27FC236}">
                <a16:creationId xmlns:a16="http://schemas.microsoft.com/office/drawing/2014/main" id="{12C9A85B-09B0-404E-9489-E79ECDAB9073}"/>
              </a:ext>
            </a:extLst>
          </p:cNvPr>
          <p:cNvCxnSpPr>
            <a:cxnSpLocks/>
          </p:cNvCxnSpPr>
          <p:nvPr userDrawn="1"/>
        </p:nvCxnSpPr>
        <p:spPr>
          <a:xfrm>
            <a:off x="322289"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7" name="Rectangle 16">
            <a:extLst>
              <a:ext uri="{FF2B5EF4-FFF2-40B4-BE49-F238E27FC236}">
                <a16:creationId xmlns:a16="http://schemas.microsoft.com/office/drawing/2014/main" id="{C27F432A-B02F-456E-96B6-DB87055C63EE}"/>
              </a:ext>
            </a:extLst>
          </p:cNvPr>
          <p:cNvSpPr/>
          <p:nvPr userDrawn="1"/>
        </p:nvSpPr>
        <p:spPr>
          <a:xfrm>
            <a:off x="460229" y="2180861"/>
            <a:ext cx="1152128" cy="1152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EFE"/>
              </a:solidFill>
              <a:latin typeface="Segoe UI" panose="020B0502040204020203" pitchFamily="34" charset="0"/>
              <a:cs typeface="Segoe UI" panose="020B0502040204020203" pitchFamily="34" charset="0"/>
            </a:endParaRPr>
          </a:p>
        </p:txBody>
      </p:sp>
      <p:sp>
        <p:nvSpPr>
          <p:cNvPr id="18" name="Rectangle 17">
            <a:extLst>
              <a:ext uri="{FF2B5EF4-FFF2-40B4-BE49-F238E27FC236}">
                <a16:creationId xmlns:a16="http://schemas.microsoft.com/office/drawing/2014/main" id="{AFEB39D4-FE51-4ECD-96E5-846D47D6A4C5}"/>
              </a:ext>
            </a:extLst>
          </p:cNvPr>
          <p:cNvSpPr/>
          <p:nvPr userDrawn="1"/>
        </p:nvSpPr>
        <p:spPr>
          <a:xfrm>
            <a:off x="460229" y="3621021"/>
            <a:ext cx="1152128" cy="1152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EFE"/>
              </a:solidFill>
              <a:latin typeface="Segoe UI" panose="020B0502040204020203" pitchFamily="34" charset="0"/>
              <a:cs typeface="Segoe UI" panose="020B0502040204020203" pitchFamily="34" charset="0"/>
            </a:endParaRPr>
          </a:p>
        </p:txBody>
      </p:sp>
      <p:sp>
        <p:nvSpPr>
          <p:cNvPr id="19" name="Espace réservé pour une image  4">
            <a:extLst>
              <a:ext uri="{FF2B5EF4-FFF2-40B4-BE49-F238E27FC236}">
                <a16:creationId xmlns:a16="http://schemas.microsoft.com/office/drawing/2014/main" id="{57965533-B80B-4776-9D6F-3DFEBA43B149}"/>
              </a:ext>
            </a:extLst>
          </p:cNvPr>
          <p:cNvSpPr>
            <a:spLocks noGrp="1"/>
          </p:cNvSpPr>
          <p:nvPr>
            <p:ph type="pic" sz="quarter" idx="10" hasCustomPrompt="1"/>
          </p:nvPr>
        </p:nvSpPr>
        <p:spPr>
          <a:xfrm>
            <a:off x="347659" y="2084851"/>
            <a:ext cx="1114776" cy="1114776"/>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en-GB" noProof="0" dirty="0"/>
              <a:t>Add an image</a:t>
            </a:r>
          </a:p>
        </p:txBody>
      </p:sp>
      <p:sp>
        <p:nvSpPr>
          <p:cNvPr id="32" name="Espace réservé pour une image  4">
            <a:extLst>
              <a:ext uri="{FF2B5EF4-FFF2-40B4-BE49-F238E27FC236}">
                <a16:creationId xmlns:a16="http://schemas.microsoft.com/office/drawing/2014/main" id="{26181067-D9E1-4FBE-8828-21F0CD0F6D1F}"/>
              </a:ext>
            </a:extLst>
          </p:cNvPr>
          <p:cNvSpPr>
            <a:spLocks noGrp="1"/>
          </p:cNvSpPr>
          <p:nvPr>
            <p:ph type="pic" sz="quarter" idx="11" hasCustomPrompt="1"/>
          </p:nvPr>
        </p:nvSpPr>
        <p:spPr>
          <a:xfrm>
            <a:off x="335360" y="3539468"/>
            <a:ext cx="1114776" cy="1114776"/>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en-GB" noProof="0" dirty="0"/>
              <a:t>Add an image</a:t>
            </a:r>
          </a:p>
        </p:txBody>
      </p:sp>
      <p:sp>
        <p:nvSpPr>
          <p:cNvPr id="33" name="Espace réservé du contenu 20">
            <a:extLst>
              <a:ext uri="{FF2B5EF4-FFF2-40B4-BE49-F238E27FC236}">
                <a16:creationId xmlns:a16="http://schemas.microsoft.com/office/drawing/2014/main" id="{A896A1F0-F06B-4875-A8F9-4240C948465E}"/>
              </a:ext>
            </a:extLst>
          </p:cNvPr>
          <p:cNvSpPr>
            <a:spLocks noGrp="1"/>
          </p:cNvSpPr>
          <p:nvPr>
            <p:ph sz="quarter" idx="20" hasCustomPrompt="1"/>
          </p:nvPr>
        </p:nvSpPr>
        <p:spPr>
          <a:xfrm>
            <a:off x="1958390" y="2155650"/>
            <a:ext cx="4041601" cy="545433"/>
          </a:xfrm>
          <a:prstGeom prst="rect">
            <a:avLst/>
          </a:prstGeom>
        </p:spPr>
        <p:txBody>
          <a:bodyPr/>
          <a:lstStyle>
            <a:lvl1pPr marL="0" indent="0">
              <a:buFontTx/>
              <a:buNone/>
              <a:defRPr sz="2400" b="1">
                <a:latin typeface="Segoe UI" panose="020B0502040204020203" pitchFamily="34" charset="0"/>
                <a:cs typeface="Segoe UI" panose="020B0502040204020203" pitchFamily="34" charset="0"/>
              </a:defRPr>
            </a:lvl1pPr>
          </a:lstStyle>
          <a:p>
            <a:pPr lvl="0"/>
            <a:r>
              <a:rPr lang="en-GB" noProof="0" dirty="0"/>
              <a:t>Surname Name</a:t>
            </a:r>
          </a:p>
        </p:txBody>
      </p:sp>
      <p:sp>
        <p:nvSpPr>
          <p:cNvPr id="34" name="Espace réservé du contenu 20">
            <a:extLst>
              <a:ext uri="{FF2B5EF4-FFF2-40B4-BE49-F238E27FC236}">
                <a16:creationId xmlns:a16="http://schemas.microsoft.com/office/drawing/2014/main" id="{96A102BC-F547-45AD-81C9-99B3DD35C9BC}"/>
              </a:ext>
            </a:extLst>
          </p:cNvPr>
          <p:cNvSpPr>
            <a:spLocks noGrp="1"/>
          </p:cNvSpPr>
          <p:nvPr>
            <p:ph sz="quarter" idx="21" hasCustomPrompt="1"/>
          </p:nvPr>
        </p:nvSpPr>
        <p:spPr>
          <a:xfrm>
            <a:off x="1958390" y="2746204"/>
            <a:ext cx="4041601" cy="586787"/>
          </a:xfrm>
          <a:prstGeom prst="rect">
            <a:avLst/>
          </a:prstGeom>
        </p:spPr>
        <p:txBody>
          <a:bodyPr/>
          <a:lstStyle>
            <a:lvl1pPr marL="0" indent="0">
              <a:buFontTx/>
              <a:buNone/>
              <a:defRPr sz="2133">
                <a:latin typeface="Segoe UI" panose="020B0502040204020203" pitchFamily="34" charset="0"/>
                <a:cs typeface="Segoe UI" panose="020B0502040204020203" pitchFamily="34" charset="0"/>
              </a:defRPr>
            </a:lvl1pPr>
          </a:lstStyle>
          <a:p>
            <a:pPr lvl="0"/>
            <a:r>
              <a:rPr lang="en-GB" noProof="0" dirty="0"/>
              <a:t>Job Title / Company</a:t>
            </a:r>
          </a:p>
        </p:txBody>
      </p:sp>
      <p:sp>
        <p:nvSpPr>
          <p:cNvPr id="35" name="Espace réservé du contenu 20">
            <a:extLst>
              <a:ext uri="{FF2B5EF4-FFF2-40B4-BE49-F238E27FC236}">
                <a16:creationId xmlns:a16="http://schemas.microsoft.com/office/drawing/2014/main" id="{21C25C39-9676-4BFA-A9FB-874467D47DE1}"/>
              </a:ext>
            </a:extLst>
          </p:cNvPr>
          <p:cNvSpPr>
            <a:spLocks noGrp="1"/>
          </p:cNvSpPr>
          <p:nvPr>
            <p:ph sz="quarter" idx="22" hasCustomPrompt="1"/>
          </p:nvPr>
        </p:nvSpPr>
        <p:spPr>
          <a:xfrm>
            <a:off x="1958390" y="3599889"/>
            <a:ext cx="4041601" cy="545433"/>
          </a:xfrm>
          <a:prstGeom prst="rect">
            <a:avLst/>
          </a:prstGeom>
        </p:spPr>
        <p:txBody>
          <a:bodyPr/>
          <a:lstStyle>
            <a:lvl1pPr marL="0" indent="0">
              <a:buFontTx/>
              <a:buNone/>
              <a:defRPr sz="2400" b="1">
                <a:latin typeface="Segoe UI" panose="020B0502040204020203" pitchFamily="34" charset="0"/>
                <a:cs typeface="Segoe UI" panose="020B0502040204020203" pitchFamily="34" charset="0"/>
              </a:defRPr>
            </a:lvl1pPr>
          </a:lstStyle>
          <a:p>
            <a:pPr lvl="0"/>
            <a:r>
              <a:rPr lang="en-GB" noProof="0" dirty="0"/>
              <a:t>Surname Name</a:t>
            </a:r>
          </a:p>
        </p:txBody>
      </p:sp>
      <p:sp>
        <p:nvSpPr>
          <p:cNvPr id="36" name="Espace réservé du contenu 20">
            <a:extLst>
              <a:ext uri="{FF2B5EF4-FFF2-40B4-BE49-F238E27FC236}">
                <a16:creationId xmlns:a16="http://schemas.microsoft.com/office/drawing/2014/main" id="{B768C4E5-B735-4E9B-BD92-D0582B4426FF}"/>
              </a:ext>
            </a:extLst>
          </p:cNvPr>
          <p:cNvSpPr>
            <a:spLocks noGrp="1"/>
          </p:cNvSpPr>
          <p:nvPr>
            <p:ph sz="quarter" idx="23" hasCustomPrompt="1"/>
          </p:nvPr>
        </p:nvSpPr>
        <p:spPr>
          <a:xfrm>
            <a:off x="1958390" y="4190441"/>
            <a:ext cx="4041601" cy="586787"/>
          </a:xfrm>
          <a:prstGeom prst="rect">
            <a:avLst/>
          </a:prstGeom>
        </p:spPr>
        <p:txBody>
          <a:bodyPr/>
          <a:lstStyle>
            <a:lvl1pPr marL="0" indent="0">
              <a:buFontTx/>
              <a:buNone/>
              <a:defRPr sz="2133">
                <a:latin typeface="Segoe UI" panose="020B0502040204020203" pitchFamily="34" charset="0"/>
                <a:cs typeface="Segoe UI" panose="020B0502040204020203" pitchFamily="34" charset="0"/>
              </a:defRPr>
            </a:lvl1pPr>
          </a:lstStyle>
          <a:p>
            <a:pPr lvl="0"/>
            <a:r>
              <a:rPr lang="en-GB" noProof="0" dirty="0"/>
              <a:t>Job Title / Company</a:t>
            </a:r>
          </a:p>
        </p:txBody>
      </p:sp>
      <p:sp>
        <p:nvSpPr>
          <p:cNvPr id="37" name="Rectangle 36">
            <a:extLst>
              <a:ext uri="{FF2B5EF4-FFF2-40B4-BE49-F238E27FC236}">
                <a16:creationId xmlns:a16="http://schemas.microsoft.com/office/drawing/2014/main" id="{61D854E5-B1B6-4D15-A8C7-6EFEB52EDC19}"/>
              </a:ext>
            </a:extLst>
          </p:cNvPr>
          <p:cNvSpPr/>
          <p:nvPr userDrawn="1"/>
        </p:nvSpPr>
        <p:spPr>
          <a:xfrm>
            <a:off x="6326033" y="2206075"/>
            <a:ext cx="1152128" cy="1152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EFE"/>
              </a:solidFill>
              <a:latin typeface="Segoe UI" panose="020B0502040204020203" pitchFamily="34" charset="0"/>
              <a:cs typeface="Segoe UI" panose="020B0502040204020203" pitchFamily="34" charset="0"/>
            </a:endParaRPr>
          </a:p>
        </p:txBody>
      </p:sp>
      <p:sp>
        <p:nvSpPr>
          <p:cNvPr id="38" name="Rectangle 37">
            <a:extLst>
              <a:ext uri="{FF2B5EF4-FFF2-40B4-BE49-F238E27FC236}">
                <a16:creationId xmlns:a16="http://schemas.microsoft.com/office/drawing/2014/main" id="{0F2FB22B-5F51-45E6-AB31-56FB19F13217}"/>
              </a:ext>
            </a:extLst>
          </p:cNvPr>
          <p:cNvSpPr/>
          <p:nvPr userDrawn="1"/>
        </p:nvSpPr>
        <p:spPr>
          <a:xfrm>
            <a:off x="6326033" y="3646235"/>
            <a:ext cx="1152128" cy="1152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EFE"/>
              </a:solidFill>
              <a:latin typeface="Segoe UI" panose="020B0502040204020203" pitchFamily="34" charset="0"/>
              <a:cs typeface="Segoe UI" panose="020B0502040204020203" pitchFamily="34" charset="0"/>
            </a:endParaRPr>
          </a:p>
        </p:txBody>
      </p:sp>
      <p:sp>
        <p:nvSpPr>
          <p:cNvPr id="39" name="Espace réservé pour une image  4">
            <a:extLst>
              <a:ext uri="{FF2B5EF4-FFF2-40B4-BE49-F238E27FC236}">
                <a16:creationId xmlns:a16="http://schemas.microsoft.com/office/drawing/2014/main" id="{38365E41-D9B0-48A4-9115-3FEA3F2C42B7}"/>
              </a:ext>
            </a:extLst>
          </p:cNvPr>
          <p:cNvSpPr>
            <a:spLocks noGrp="1"/>
          </p:cNvSpPr>
          <p:nvPr>
            <p:ph type="pic" sz="quarter" idx="24" hasCustomPrompt="1"/>
          </p:nvPr>
        </p:nvSpPr>
        <p:spPr>
          <a:xfrm>
            <a:off x="6213463" y="2110064"/>
            <a:ext cx="1114776" cy="1114776"/>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en-GB" noProof="0" dirty="0"/>
              <a:t>Add an image</a:t>
            </a:r>
          </a:p>
        </p:txBody>
      </p:sp>
      <p:sp>
        <p:nvSpPr>
          <p:cNvPr id="40" name="Espace réservé pour une image  4">
            <a:extLst>
              <a:ext uri="{FF2B5EF4-FFF2-40B4-BE49-F238E27FC236}">
                <a16:creationId xmlns:a16="http://schemas.microsoft.com/office/drawing/2014/main" id="{09FD4CA5-9D63-440F-B6A0-31A03B6696E9}"/>
              </a:ext>
            </a:extLst>
          </p:cNvPr>
          <p:cNvSpPr>
            <a:spLocks noGrp="1"/>
          </p:cNvSpPr>
          <p:nvPr>
            <p:ph type="pic" sz="quarter" idx="25" hasCustomPrompt="1"/>
          </p:nvPr>
        </p:nvSpPr>
        <p:spPr>
          <a:xfrm>
            <a:off x="6201164" y="3564681"/>
            <a:ext cx="1114776" cy="1114776"/>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en-GB" noProof="0" dirty="0"/>
              <a:t>Add an image	</a:t>
            </a:r>
          </a:p>
        </p:txBody>
      </p:sp>
      <p:sp>
        <p:nvSpPr>
          <p:cNvPr id="41" name="Espace réservé du contenu 20">
            <a:extLst>
              <a:ext uri="{FF2B5EF4-FFF2-40B4-BE49-F238E27FC236}">
                <a16:creationId xmlns:a16="http://schemas.microsoft.com/office/drawing/2014/main" id="{33860130-5872-4377-9CB2-88EA7BC608E7}"/>
              </a:ext>
            </a:extLst>
          </p:cNvPr>
          <p:cNvSpPr>
            <a:spLocks noGrp="1"/>
          </p:cNvSpPr>
          <p:nvPr>
            <p:ph sz="quarter" idx="26" hasCustomPrompt="1"/>
          </p:nvPr>
        </p:nvSpPr>
        <p:spPr>
          <a:xfrm>
            <a:off x="7824194" y="2180864"/>
            <a:ext cx="4041601" cy="545433"/>
          </a:xfrm>
          <a:prstGeom prst="rect">
            <a:avLst/>
          </a:prstGeom>
        </p:spPr>
        <p:txBody>
          <a:bodyPr/>
          <a:lstStyle>
            <a:lvl1pPr marL="0" indent="0">
              <a:buFontTx/>
              <a:buNone/>
              <a:defRPr sz="2400" b="1">
                <a:latin typeface="Segoe UI" panose="020B0502040204020203" pitchFamily="34" charset="0"/>
                <a:cs typeface="Segoe UI" panose="020B0502040204020203" pitchFamily="34" charset="0"/>
              </a:defRPr>
            </a:lvl1pPr>
          </a:lstStyle>
          <a:p>
            <a:pPr lvl="0"/>
            <a:r>
              <a:rPr lang="en-GB" noProof="0" dirty="0"/>
              <a:t>Surname Name</a:t>
            </a:r>
          </a:p>
        </p:txBody>
      </p:sp>
      <p:sp>
        <p:nvSpPr>
          <p:cNvPr id="42" name="Espace réservé du contenu 20">
            <a:extLst>
              <a:ext uri="{FF2B5EF4-FFF2-40B4-BE49-F238E27FC236}">
                <a16:creationId xmlns:a16="http://schemas.microsoft.com/office/drawing/2014/main" id="{DC7752D7-9629-428B-821A-D36084924B45}"/>
              </a:ext>
            </a:extLst>
          </p:cNvPr>
          <p:cNvSpPr>
            <a:spLocks noGrp="1"/>
          </p:cNvSpPr>
          <p:nvPr>
            <p:ph sz="quarter" idx="27" hasCustomPrompt="1"/>
          </p:nvPr>
        </p:nvSpPr>
        <p:spPr>
          <a:xfrm>
            <a:off x="7824194" y="2771417"/>
            <a:ext cx="4041601" cy="586787"/>
          </a:xfrm>
          <a:prstGeom prst="rect">
            <a:avLst/>
          </a:prstGeom>
        </p:spPr>
        <p:txBody>
          <a:bodyPr/>
          <a:lstStyle>
            <a:lvl1pPr marL="0" indent="0">
              <a:buFontTx/>
              <a:buNone/>
              <a:defRPr sz="2133">
                <a:latin typeface="Segoe UI" panose="020B0502040204020203" pitchFamily="34" charset="0"/>
                <a:cs typeface="Segoe UI" panose="020B0502040204020203" pitchFamily="34" charset="0"/>
              </a:defRPr>
            </a:lvl1pPr>
          </a:lstStyle>
          <a:p>
            <a:pPr lvl="0"/>
            <a:r>
              <a:rPr lang="en-GB" noProof="0" dirty="0"/>
              <a:t>Job Title / Company</a:t>
            </a:r>
          </a:p>
        </p:txBody>
      </p:sp>
      <p:sp>
        <p:nvSpPr>
          <p:cNvPr id="43" name="Espace réservé du contenu 20">
            <a:extLst>
              <a:ext uri="{FF2B5EF4-FFF2-40B4-BE49-F238E27FC236}">
                <a16:creationId xmlns:a16="http://schemas.microsoft.com/office/drawing/2014/main" id="{C313ACD1-4023-4190-84CC-D3458EEC27DD}"/>
              </a:ext>
            </a:extLst>
          </p:cNvPr>
          <p:cNvSpPr>
            <a:spLocks noGrp="1"/>
          </p:cNvSpPr>
          <p:nvPr>
            <p:ph sz="quarter" idx="28" hasCustomPrompt="1"/>
          </p:nvPr>
        </p:nvSpPr>
        <p:spPr>
          <a:xfrm>
            <a:off x="7824194" y="3625102"/>
            <a:ext cx="4041601" cy="545433"/>
          </a:xfrm>
          <a:prstGeom prst="rect">
            <a:avLst/>
          </a:prstGeom>
        </p:spPr>
        <p:txBody>
          <a:bodyPr/>
          <a:lstStyle>
            <a:lvl1pPr marL="0" indent="0">
              <a:buFontTx/>
              <a:buNone/>
              <a:defRPr sz="2400" b="1">
                <a:latin typeface="Segoe UI" panose="020B0502040204020203" pitchFamily="34" charset="0"/>
                <a:cs typeface="Segoe UI" panose="020B0502040204020203" pitchFamily="34" charset="0"/>
              </a:defRPr>
            </a:lvl1pPr>
          </a:lstStyle>
          <a:p>
            <a:pPr lvl="0"/>
            <a:r>
              <a:rPr lang="en-GB" noProof="0" dirty="0"/>
              <a:t>Surname Name</a:t>
            </a:r>
          </a:p>
        </p:txBody>
      </p:sp>
      <p:sp>
        <p:nvSpPr>
          <p:cNvPr id="44" name="Espace réservé du contenu 20">
            <a:extLst>
              <a:ext uri="{FF2B5EF4-FFF2-40B4-BE49-F238E27FC236}">
                <a16:creationId xmlns:a16="http://schemas.microsoft.com/office/drawing/2014/main" id="{44780DB5-DFEB-43DD-B159-61C4254DFB36}"/>
              </a:ext>
            </a:extLst>
          </p:cNvPr>
          <p:cNvSpPr>
            <a:spLocks noGrp="1"/>
          </p:cNvSpPr>
          <p:nvPr>
            <p:ph sz="quarter" idx="29" hasCustomPrompt="1"/>
          </p:nvPr>
        </p:nvSpPr>
        <p:spPr>
          <a:xfrm>
            <a:off x="7824194" y="4215656"/>
            <a:ext cx="4041601" cy="586787"/>
          </a:xfrm>
          <a:prstGeom prst="rect">
            <a:avLst/>
          </a:prstGeom>
        </p:spPr>
        <p:txBody>
          <a:bodyPr/>
          <a:lstStyle>
            <a:lvl1pPr marL="0" indent="0">
              <a:buFontTx/>
              <a:buNone/>
              <a:defRPr sz="2133">
                <a:latin typeface="Segoe UI" panose="020B0502040204020203" pitchFamily="34" charset="0"/>
                <a:cs typeface="Segoe UI" panose="020B0502040204020203" pitchFamily="34" charset="0"/>
              </a:defRPr>
            </a:lvl1pPr>
          </a:lstStyle>
          <a:p>
            <a:pPr lvl="0"/>
            <a:r>
              <a:rPr lang="en-GB" noProof="0" dirty="0"/>
              <a:t>Job Title / Company</a:t>
            </a:r>
          </a:p>
        </p:txBody>
      </p:sp>
    </p:spTree>
    <p:extLst>
      <p:ext uri="{BB962C8B-B14F-4D97-AF65-F5344CB8AC3E}">
        <p14:creationId xmlns:p14="http://schemas.microsoft.com/office/powerpoint/2010/main" val="36414670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userDrawn="1">
  <p:cSld name="Empty - logo at the bottom">
    <p:spTree>
      <p:nvGrpSpPr>
        <p:cNvPr id="1" name=""/>
        <p:cNvGrpSpPr/>
        <p:nvPr/>
      </p:nvGrpSpPr>
      <p:grpSpPr>
        <a:xfrm>
          <a:off x="0" y="0"/>
          <a:ext cx="0" cy="0"/>
          <a:chOff x="0" y="0"/>
          <a:chExt cx="0" cy="0"/>
        </a:xfrm>
      </p:grpSpPr>
      <p:sp>
        <p:nvSpPr>
          <p:cNvPr id="5" name="Rectangle 4"/>
          <p:cNvSpPr/>
          <p:nvPr userDrawn="1"/>
        </p:nvSpPr>
        <p:spPr>
          <a:xfrm>
            <a:off x="8747371" y="548683"/>
            <a:ext cx="3175711" cy="7354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solidFill>
                <a:srgbClr val="0046FE">
                  <a:lumMod val="50000"/>
                  <a:lumOff val="50000"/>
                </a:srgbClr>
              </a:solidFill>
            </a:endParaRPr>
          </a:p>
        </p:txBody>
      </p:sp>
      <p:sp>
        <p:nvSpPr>
          <p:cNvPr id="120" name="Rectangle 119"/>
          <p:cNvSpPr/>
          <p:nvPr userDrawn="1"/>
        </p:nvSpPr>
        <p:spPr>
          <a:xfrm>
            <a:off x="8747369" y="731573"/>
            <a:ext cx="3175711" cy="9805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solidFill>
                <a:srgbClr val="0046FE">
                  <a:lumMod val="50000"/>
                  <a:lumOff val="50000"/>
                </a:srgbClr>
              </a:solidFill>
            </a:endParaRPr>
          </a:p>
        </p:txBody>
      </p:sp>
      <p:sp>
        <p:nvSpPr>
          <p:cNvPr id="4" name="Espace réservé du pied de page 3">
            <a:extLst>
              <a:ext uri="{FF2B5EF4-FFF2-40B4-BE49-F238E27FC236}">
                <a16:creationId xmlns:a16="http://schemas.microsoft.com/office/drawing/2014/main" id="{4EC7C564-D689-4D15-8EE6-32F41346BF11}"/>
              </a:ext>
            </a:extLst>
          </p:cNvPr>
          <p:cNvSpPr>
            <a:spLocks noGrp="1"/>
          </p:cNvSpPr>
          <p:nvPr>
            <p:ph type="ftr" sz="quarter" idx="3"/>
          </p:nvPr>
        </p:nvSpPr>
        <p:spPr>
          <a:xfrm>
            <a:off x="983432" y="6500773"/>
            <a:ext cx="5040000" cy="123111"/>
          </a:xfrm>
          <a:prstGeom prst="rect">
            <a:avLst/>
          </a:prstGeom>
        </p:spPr>
        <p:txBody>
          <a:bodyPr/>
          <a:lstStyle>
            <a:lvl1pPr>
              <a:defRPr sz="1333"/>
            </a:lvl1pPr>
          </a:lstStyle>
          <a:p>
            <a:pPr defTabSz="914354"/>
            <a:r>
              <a:rPr lang="fr-FR">
                <a:solidFill>
                  <a:srgbClr val="002C52"/>
                </a:solidFill>
                <a:latin typeface="Segoe UI"/>
              </a:rPr>
              <a:t>Sales Meeting  |  October 2018</a:t>
            </a:r>
            <a:endParaRPr lang="fr-FR" dirty="0">
              <a:solidFill>
                <a:srgbClr val="002C52"/>
              </a:solidFill>
              <a:latin typeface="Segoe UI"/>
            </a:endParaRPr>
          </a:p>
        </p:txBody>
      </p:sp>
    </p:spTree>
    <p:extLst>
      <p:ext uri="{BB962C8B-B14F-4D97-AF65-F5344CB8AC3E}">
        <p14:creationId xmlns:p14="http://schemas.microsoft.com/office/powerpoint/2010/main" val="8717239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5" name="Rectangle 4"/>
          <p:cNvSpPr/>
          <p:nvPr userDrawn="1"/>
        </p:nvSpPr>
        <p:spPr>
          <a:xfrm>
            <a:off x="8747371" y="548683"/>
            <a:ext cx="3175711" cy="7354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solidFill>
                <a:srgbClr val="0046FE">
                  <a:lumMod val="50000"/>
                  <a:lumOff val="50000"/>
                </a:srgbClr>
              </a:solidFill>
            </a:endParaRPr>
          </a:p>
        </p:txBody>
      </p:sp>
      <p:sp>
        <p:nvSpPr>
          <p:cNvPr id="120" name="Rectangle 119"/>
          <p:cNvSpPr/>
          <p:nvPr userDrawn="1"/>
        </p:nvSpPr>
        <p:spPr>
          <a:xfrm>
            <a:off x="8747369" y="731573"/>
            <a:ext cx="3175711" cy="9805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solidFill>
                <a:srgbClr val="0046FE">
                  <a:lumMod val="50000"/>
                  <a:lumOff val="50000"/>
                </a:srgbClr>
              </a:solidFill>
            </a:endParaRPr>
          </a:p>
        </p:txBody>
      </p:sp>
      <p:sp>
        <p:nvSpPr>
          <p:cNvPr id="4" name="Espace réservé du pied de page 3">
            <a:extLst>
              <a:ext uri="{FF2B5EF4-FFF2-40B4-BE49-F238E27FC236}">
                <a16:creationId xmlns:a16="http://schemas.microsoft.com/office/drawing/2014/main" id="{9755CFA1-C065-472C-8B67-DD631423CD1C}"/>
              </a:ext>
            </a:extLst>
          </p:cNvPr>
          <p:cNvSpPr>
            <a:spLocks noGrp="1"/>
          </p:cNvSpPr>
          <p:nvPr>
            <p:ph type="ftr" sz="quarter" idx="3"/>
          </p:nvPr>
        </p:nvSpPr>
        <p:spPr>
          <a:xfrm>
            <a:off x="983432" y="6500773"/>
            <a:ext cx="5040000" cy="123111"/>
          </a:xfrm>
          <a:prstGeom prst="rect">
            <a:avLst/>
          </a:prstGeom>
        </p:spPr>
        <p:txBody>
          <a:bodyPr/>
          <a:lstStyle>
            <a:lvl1pPr>
              <a:defRPr sz="1333"/>
            </a:lvl1pPr>
          </a:lstStyle>
          <a:p>
            <a:pPr defTabSz="914354"/>
            <a:r>
              <a:rPr lang="fr-FR">
                <a:solidFill>
                  <a:srgbClr val="002C52"/>
                </a:solidFill>
                <a:latin typeface="Segoe UI"/>
              </a:rPr>
              <a:t>Sales Meeting  |  October 2018</a:t>
            </a:r>
            <a:endParaRPr lang="fr-FR" dirty="0">
              <a:solidFill>
                <a:srgbClr val="002C52"/>
              </a:solidFill>
              <a:latin typeface="Segoe UI"/>
            </a:endParaRPr>
          </a:p>
        </p:txBody>
      </p:sp>
    </p:spTree>
    <p:extLst>
      <p:ext uri="{BB962C8B-B14F-4D97-AF65-F5344CB8AC3E}">
        <p14:creationId xmlns:p14="http://schemas.microsoft.com/office/powerpoint/2010/main" val="7413788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37.xml><?xml version="1.0" encoding="utf-8"?>
<p:sldLayout xmlns:a="http://schemas.openxmlformats.org/drawingml/2006/main" xmlns:r="http://schemas.openxmlformats.org/officeDocument/2006/relationships" xmlns:p="http://schemas.openxmlformats.org/presentationml/2006/main" preserve="1" userDrawn="1">
  <p:cSld name="1_Quote with pic - light grey background">
    <p:bg>
      <p:bgPr>
        <a:solidFill>
          <a:schemeClr val="accent1"/>
        </a:solidFill>
        <a:effectLst/>
      </p:bgPr>
    </p:bg>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F3A6DD37-990C-C544-885B-37FC46C791F7}"/>
              </a:ext>
            </a:extLst>
          </p:cNvPr>
          <p:cNvSpPr>
            <a:spLocks noGrp="1"/>
          </p:cNvSpPr>
          <p:nvPr>
            <p:ph type="body" sz="quarter" idx="11" hasCustomPrompt="1"/>
          </p:nvPr>
        </p:nvSpPr>
        <p:spPr>
          <a:xfrm>
            <a:off x="7679671" y="5637247"/>
            <a:ext cx="4175957" cy="815413"/>
          </a:xfrm>
          <a:prstGeom prst="rect">
            <a:avLst/>
          </a:prstGeom>
        </p:spPr>
        <p:txBody>
          <a:bodyPr/>
          <a:lstStyle>
            <a:lvl1pPr marL="0" indent="0" algn="r">
              <a:buNone/>
              <a:defRPr sz="3733">
                <a:solidFill>
                  <a:schemeClr val="bg2"/>
                </a:solidFill>
                <a:latin typeface="Segoe UI" panose="020B0502040204020203" pitchFamily="34" charset="0"/>
                <a:cs typeface="Segoe UI" panose="020B0502040204020203" pitchFamily="34" charset="0"/>
              </a:defRPr>
            </a:lvl1pPr>
          </a:lstStyle>
          <a:p>
            <a:pPr lvl="0"/>
            <a:r>
              <a:rPr lang="en-GB" noProof="0"/>
              <a:t>- John DOE</a:t>
            </a:r>
          </a:p>
        </p:txBody>
      </p:sp>
      <p:sp>
        <p:nvSpPr>
          <p:cNvPr id="10" name="Espace réservé pour une image  10">
            <a:extLst>
              <a:ext uri="{FF2B5EF4-FFF2-40B4-BE49-F238E27FC236}">
                <a16:creationId xmlns:a16="http://schemas.microsoft.com/office/drawing/2014/main" id="{A605E0CF-FA77-5C41-8AD8-DE871FB89659}"/>
              </a:ext>
            </a:extLst>
          </p:cNvPr>
          <p:cNvSpPr>
            <a:spLocks noGrp="1"/>
          </p:cNvSpPr>
          <p:nvPr>
            <p:ph type="pic" sz="quarter" idx="13" hasCustomPrompt="1"/>
          </p:nvPr>
        </p:nvSpPr>
        <p:spPr>
          <a:xfrm>
            <a:off x="1583499" y="356660"/>
            <a:ext cx="4993568" cy="5088565"/>
          </a:xfrm>
          <a:prstGeom prst="rect">
            <a:avLst/>
          </a:prstGeom>
          <a:ln w="38100">
            <a:solidFill>
              <a:schemeClr val="bg1"/>
            </a:solidFill>
          </a:ln>
        </p:spPr>
        <p:txBody>
          <a:bodyPr/>
          <a:lstStyle>
            <a:lvl1pPr marL="0" indent="0">
              <a:buNone/>
              <a:defRPr sz="1333">
                <a:solidFill>
                  <a:schemeClr val="bg2"/>
                </a:solidFill>
                <a:latin typeface="Segoe UI" panose="020B0502040204020203" pitchFamily="34" charset="0"/>
                <a:cs typeface="Segoe UI" panose="020B0502040204020203" pitchFamily="34" charset="0"/>
              </a:defRPr>
            </a:lvl1pPr>
          </a:lstStyle>
          <a:p>
            <a:r>
              <a:rPr lang="en-GB" noProof="0"/>
              <a:t>Speaker’s pic</a:t>
            </a:r>
          </a:p>
        </p:txBody>
      </p:sp>
      <p:sp>
        <p:nvSpPr>
          <p:cNvPr id="13" name="Espace réservé du texte 5">
            <a:extLst>
              <a:ext uri="{FF2B5EF4-FFF2-40B4-BE49-F238E27FC236}">
                <a16:creationId xmlns:a16="http://schemas.microsoft.com/office/drawing/2014/main" id="{2D616E4F-5C2F-E644-8B5B-DF445912F363}"/>
              </a:ext>
            </a:extLst>
          </p:cNvPr>
          <p:cNvSpPr>
            <a:spLocks noGrp="1"/>
          </p:cNvSpPr>
          <p:nvPr>
            <p:ph type="body" sz="quarter" idx="10" hasCustomPrompt="1"/>
          </p:nvPr>
        </p:nvSpPr>
        <p:spPr>
          <a:xfrm>
            <a:off x="5760469" y="1124744"/>
            <a:ext cx="5951648" cy="3360373"/>
          </a:xfrm>
          <a:prstGeom prst="rect">
            <a:avLst/>
          </a:prstGeom>
          <a:ln>
            <a:noFill/>
          </a:ln>
        </p:spPr>
        <p:txBody>
          <a:bodyPr/>
          <a:lstStyle>
            <a:lvl1pPr marL="0" indent="0">
              <a:buFontTx/>
              <a:buNone/>
              <a:defRPr sz="3200" b="1">
                <a:solidFill>
                  <a:schemeClr val="bg2"/>
                </a:solidFill>
                <a:latin typeface="Segoe UI" panose="020B0502040204020203" pitchFamily="34" charset="0"/>
                <a:cs typeface="Segoe UI" panose="020B0502040204020203" pitchFamily="34" charset="0"/>
              </a:defRPr>
            </a:lvl1pPr>
            <a:lvl2pPr marL="609570" indent="0">
              <a:buFontTx/>
              <a:buNone/>
              <a:defRPr/>
            </a:lvl2pPr>
            <a:lvl3pPr marL="1219140" indent="0">
              <a:buFontTx/>
              <a:buNone/>
              <a:defRPr/>
            </a:lvl3pPr>
            <a:lvl4pPr marL="1828709" indent="0">
              <a:buFontTx/>
              <a:buNone/>
              <a:defRPr/>
            </a:lvl4pPr>
            <a:lvl5pPr marL="2438278" indent="0">
              <a:buFontTx/>
              <a:buNone/>
              <a:defRPr/>
            </a:lvl5pPr>
          </a:lstStyle>
          <a:p>
            <a:pPr lvl="0"/>
            <a:r>
              <a:rPr lang="en-GB" noProof="0"/>
              <a:t>“Great things in business are never done by one person. They're done by a team of people.”</a:t>
            </a:r>
          </a:p>
        </p:txBody>
      </p:sp>
      <p:cxnSp>
        <p:nvCxnSpPr>
          <p:cNvPr id="14" name="Connecteur droit 13">
            <a:extLst>
              <a:ext uri="{FF2B5EF4-FFF2-40B4-BE49-F238E27FC236}">
                <a16:creationId xmlns:a16="http://schemas.microsoft.com/office/drawing/2014/main" id="{9DE12D01-C44D-6D40-A0A8-EAF0C360DD9E}"/>
              </a:ext>
            </a:extLst>
          </p:cNvPr>
          <p:cNvCxnSpPr>
            <a:cxnSpLocks/>
          </p:cNvCxnSpPr>
          <p:nvPr userDrawn="1"/>
        </p:nvCxnSpPr>
        <p:spPr>
          <a:xfrm>
            <a:off x="5903980" y="3545648"/>
            <a:ext cx="5664629" cy="0"/>
          </a:xfrm>
          <a:prstGeom prst="line">
            <a:avLst/>
          </a:prstGeom>
          <a:ln w="15875">
            <a:solidFill>
              <a:schemeClr val="bg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969065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38.xml><?xml version="1.0" encoding="utf-8"?>
<p:sldLayout xmlns:a="http://schemas.openxmlformats.org/drawingml/2006/main" xmlns:r="http://schemas.openxmlformats.org/officeDocument/2006/relationships" xmlns:p="http://schemas.openxmlformats.org/presentationml/2006/main" preserve="1" userDrawn="1">
  <p:cSld name="2_Quote with pic - light grey background">
    <p:bg>
      <p:bgPr>
        <a:solidFill>
          <a:schemeClr val="tx1"/>
        </a:solidFill>
        <a:effectLst/>
      </p:bgPr>
    </p:bg>
    <p:spTree>
      <p:nvGrpSpPr>
        <p:cNvPr id="1" name=""/>
        <p:cNvGrpSpPr/>
        <p:nvPr/>
      </p:nvGrpSpPr>
      <p:grpSpPr>
        <a:xfrm>
          <a:off x="0" y="0"/>
          <a:ext cx="0" cy="0"/>
          <a:chOff x="0" y="0"/>
          <a:chExt cx="0" cy="0"/>
        </a:xfrm>
      </p:grpSpPr>
      <p:sp>
        <p:nvSpPr>
          <p:cNvPr id="13" name="Espace réservé du texte 7">
            <a:extLst>
              <a:ext uri="{FF2B5EF4-FFF2-40B4-BE49-F238E27FC236}">
                <a16:creationId xmlns:a16="http://schemas.microsoft.com/office/drawing/2014/main" id="{764F4AF2-A7FB-7A45-89DD-5A1F8D03CACD}"/>
              </a:ext>
            </a:extLst>
          </p:cNvPr>
          <p:cNvSpPr>
            <a:spLocks noGrp="1"/>
          </p:cNvSpPr>
          <p:nvPr>
            <p:ph type="body" sz="quarter" idx="11" hasCustomPrompt="1"/>
          </p:nvPr>
        </p:nvSpPr>
        <p:spPr>
          <a:xfrm>
            <a:off x="7679671" y="5637247"/>
            <a:ext cx="4175957" cy="815413"/>
          </a:xfrm>
          <a:prstGeom prst="rect">
            <a:avLst/>
          </a:prstGeom>
        </p:spPr>
        <p:txBody>
          <a:bodyPr/>
          <a:lstStyle>
            <a:lvl1pPr marL="0" indent="0" algn="r">
              <a:buNone/>
              <a:defRPr sz="3733">
                <a:solidFill>
                  <a:schemeClr val="bg1"/>
                </a:solidFill>
                <a:latin typeface="Segoe UI" panose="020B0502040204020203" pitchFamily="34" charset="0"/>
                <a:cs typeface="Segoe UI" panose="020B0502040204020203" pitchFamily="34" charset="0"/>
              </a:defRPr>
            </a:lvl1pPr>
          </a:lstStyle>
          <a:p>
            <a:pPr lvl="0"/>
            <a:r>
              <a:rPr lang="en-GB" noProof="0"/>
              <a:t>- John DOE</a:t>
            </a:r>
          </a:p>
        </p:txBody>
      </p:sp>
      <p:sp>
        <p:nvSpPr>
          <p:cNvPr id="14" name="Espace réservé pour une image  10">
            <a:extLst>
              <a:ext uri="{FF2B5EF4-FFF2-40B4-BE49-F238E27FC236}">
                <a16:creationId xmlns:a16="http://schemas.microsoft.com/office/drawing/2014/main" id="{1E8109DF-E16C-5E4A-839E-C488CD80EAE8}"/>
              </a:ext>
            </a:extLst>
          </p:cNvPr>
          <p:cNvSpPr>
            <a:spLocks noGrp="1"/>
          </p:cNvSpPr>
          <p:nvPr>
            <p:ph type="pic" sz="quarter" idx="13" hasCustomPrompt="1"/>
          </p:nvPr>
        </p:nvSpPr>
        <p:spPr>
          <a:xfrm>
            <a:off x="1583499" y="356660"/>
            <a:ext cx="4993568" cy="5088565"/>
          </a:xfrm>
          <a:prstGeom prst="rect">
            <a:avLst/>
          </a:prstGeom>
          <a:ln w="38100">
            <a:solidFill>
              <a:schemeClr val="bg2"/>
            </a:solidFill>
          </a:ln>
        </p:spPr>
        <p:txBody>
          <a:bodyPr/>
          <a:lstStyle>
            <a:lvl1pPr marL="0" indent="0">
              <a:buNone/>
              <a:defRPr sz="1333">
                <a:solidFill>
                  <a:schemeClr val="bg1"/>
                </a:solidFill>
                <a:latin typeface="Segoe UI" panose="020B0502040204020203" pitchFamily="34" charset="0"/>
                <a:cs typeface="Segoe UI" panose="020B0502040204020203" pitchFamily="34" charset="0"/>
              </a:defRPr>
            </a:lvl1pPr>
          </a:lstStyle>
          <a:p>
            <a:r>
              <a:rPr lang="en-GB" noProof="0"/>
              <a:t>Speaker’s pic</a:t>
            </a:r>
          </a:p>
        </p:txBody>
      </p:sp>
      <p:sp>
        <p:nvSpPr>
          <p:cNvPr id="15" name="Espace réservé du texte 5">
            <a:extLst>
              <a:ext uri="{FF2B5EF4-FFF2-40B4-BE49-F238E27FC236}">
                <a16:creationId xmlns:a16="http://schemas.microsoft.com/office/drawing/2014/main" id="{7E7CFC7D-F144-E44D-AF94-A2A44B138F1D}"/>
              </a:ext>
            </a:extLst>
          </p:cNvPr>
          <p:cNvSpPr>
            <a:spLocks noGrp="1"/>
          </p:cNvSpPr>
          <p:nvPr>
            <p:ph type="body" sz="quarter" idx="10" hasCustomPrompt="1"/>
          </p:nvPr>
        </p:nvSpPr>
        <p:spPr>
          <a:xfrm>
            <a:off x="5760469" y="1412776"/>
            <a:ext cx="5951648" cy="3360373"/>
          </a:xfrm>
          <a:prstGeom prst="rect">
            <a:avLst/>
          </a:prstGeom>
        </p:spPr>
        <p:txBody>
          <a:bodyPr/>
          <a:lstStyle>
            <a:lvl1pPr marL="0" indent="0">
              <a:buFontTx/>
              <a:buNone/>
              <a:defRPr sz="3733">
                <a:solidFill>
                  <a:schemeClr val="bg1"/>
                </a:solidFill>
                <a:latin typeface="Segoe UI" panose="020B0502040204020203" pitchFamily="34" charset="0"/>
                <a:cs typeface="Segoe UI" panose="020B0502040204020203" pitchFamily="34" charset="0"/>
              </a:defRPr>
            </a:lvl1pPr>
            <a:lvl2pPr marL="609570" indent="0">
              <a:buFontTx/>
              <a:buNone/>
              <a:defRPr/>
            </a:lvl2pPr>
            <a:lvl3pPr marL="1219140" indent="0">
              <a:buFontTx/>
              <a:buNone/>
              <a:defRPr/>
            </a:lvl3pPr>
            <a:lvl4pPr marL="1828709" indent="0">
              <a:buFontTx/>
              <a:buNone/>
              <a:defRPr/>
            </a:lvl4pPr>
            <a:lvl5pPr marL="2438278" indent="0">
              <a:buFontTx/>
              <a:buNone/>
              <a:defRPr/>
            </a:lvl5pPr>
          </a:lstStyle>
          <a:p>
            <a:pPr lvl="0"/>
            <a:r>
              <a:rPr lang="en-GB" noProof="0"/>
              <a:t>Great things in business are never done by one person. They're done by a team of people.</a:t>
            </a:r>
          </a:p>
        </p:txBody>
      </p:sp>
      <p:cxnSp>
        <p:nvCxnSpPr>
          <p:cNvPr id="16" name="Connecteur droit 15">
            <a:extLst>
              <a:ext uri="{FF2B5EF4-FFF2-40B4-BE49-F238E27FC236}">
                <a16:creationId xmlns:a16="http://schemas.microsoft.com/office/drawing/2014/main" id="{22449BB0-728E-2548-A66E-FFA7EC084055}"/>
              </a:ext>
            </a:extLst>
          </p:cNvPr>
          <p:cNvCxnSpPr>
            <a:cxnSpLocks/>
          </p:cNvCxnSpPr>
          <p:nvPr userDrawn="1"/>
        </p:nvCxnSpPr>
        <p:spPr>
          <a:xfrm>
            <a:off x="5903979" y="4121712"/>
            <a:ext cx="5472608" cy="0"/>
          </a:xfrm>
          <a:prstGeom prst="line">
            <a:avLst/>
          </a:prstGeom>
          <a:ln w="15875">
            <a:solidFill>
              <a:schemeClr val="bg1"/>
            </a:solidFill>
          </a:ln>
        </p:spPr>
        <p:style>
          <a:lnRef idx="1">
            <a:schemeClr val="dk1"/>
          </a:lnRef>
          <a:fillRef idx="0">
            <a:schemeClr val="dk1"/>
          </a:fillRef>
          <a:effectRef idx="0">
            <a:schemeClr val="dk1"/>
          </a:effectRef>
          <a:fontRef idx="minor">
            <a:schemeClr val="tx1"/>
          </a:fontRef>
        </p:style>
      </p:cxnSp>
      <p:pic>
        <p:nvPicPr>
          <p:cNvPr id="6" name="Image 5">
            <a:extLst>
              <a:ext uri="{FF2B5EF4-FFF2-40B4-BE49-F238E27FC236}">
                <a16:creationId xmlns:a16="http://schemas.microsoft.com/office/drawing/2014/main" id="{85111AA9-3F82-42E1-84EA-0113E9F0F4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936" t="25987" r="15875" b="26268"/>
          <a:stretch/>
        </p:blipFill>
        <p:spPr>
          <a:xfrm>
            <a:off x="10850067" y="193870"/>
            <a:ext cx="1069860" cy="496967"/>
          </a:xfrm>
          <a:prstGeom prst="rect">
            <a:avLst/>
          </a:prstGeom>
        </p:spPr>
      </p:pic>
    </p:spTree>
    <p:extLst>
      <p:ext uri="{BB962C8B-B14F-4D97-AF65-F5344CB8AC3E}">
        <p14:creationId xmlns:p14="http://schemas.microsoft.com/office/powerpoint/2010/main" val="35507672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39.xml><?xml version="1.0" encoding="utf-8"?>
<p:sldLayout xmlns:a="http://schemas.openxmlformats.org/drawingml/2006/main" xmlns:r="http://schemas.openxmlformats.org/officeDocument/2006/relationships" xmlns:p="http://schemas.openxmlformats.org/presentationml/2006/main" preserve="1" userDrawn="1">
  <p:cSld name="3_Quote with pic - light grey background">
    <p:bg>
      <p:bgPr>
        <a:solidFill>
          <a:schemeClr val="tx1"/>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85111AA9-3F82-42E1-84EA-0113E9F0F4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936" t="25987" r="15875" b="26268"/>
          <a:stretch/>
        </p:blipFill>
        <p:spPr>
          <a:xfrm>
            <a:off x="10850067" y="193870"/>
            <a:ext cx="1069860" cy="496967"/>
          </a:xfrm>
          <a:prstGeom prst="rect">
            <a:avLst/>
          </a:prstGeom>
        </p:spPr>
      </p:pic>
    </p:spTree>
    <p:extLst>
      <p:ext uri="{BB962C8B-B14F-4D97-AF65-F5344CB8AC3E}">
        <p14:creationId xmlns:p14="http://schemas.microsoft.com/office/powerpoint/2010/main" val="9361910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Clôture">
    <p:bg>
      <p:bgPr>
        <a:solidFill>
          <a:schemeClr val="accent3"/>
        </a:solidFill>
        <a:effectLst/>
      </p:bgPr>
    </p:bg>
    <p:spTree>
      <p:nvGrpSpPr>
        <p:cNvPr id="1" name=""/>
        <p:cNvGrpSpPr/>
        <p:nvPr/>
      </p:nvGrpSpPr>
      <p:grpSpPr>
        <a:xfrm>
          <a:off x="0" y="0"/>
          <a:ext cx="0" cy="0"/>
          <a:chOff x="0" y="0"/>
          <a:chExt cx="0" cy="0"/>
        </a:xfrm>
      </p:grpSpPr>
      <p:sp>
        <p:nvSpPr>
          <p:cNvPr id="5" name="Sous-titre 2"/>
          <p:cNvSpPr>
            <a:spLocks noGrp="1"/>
          </p:cNvSpPr>
          <p:nvPr>
            <p:ph type="subTitle" idx="1" hasCustomPrompt="1"/>
          </p:nvPr>
        </p:nvSpPr>
        <p:spPr>
          <a:xfrm>
            <a:off x="4505901" y="2805752"/>
            <a:ext cx="6552803" cy="1246495"/>
          </a:xfrm>
        </p:spPr>
        <p:txBody>
          <a:bodyPr/>
          <a:lstStyle>
            <a:lvl1pPr marL="0" indent="0" algn="l">
              <a:lnSpc>
                <a:spcPct val="90000"/>
              </a:lnSpc>
              <a:buNone/>
              <a:defRPr sz="9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Clôture</a:t>
            </a:r>
          </a:p>
        </p:txBody>
      </p:sp>
      <p:pic>
        <p:nvPicPr>
          <p:cNvPr id="7" name="Imag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321780" y="5856298"/>
            <a:ext cx="1440000" cy="680730"/>
          </a:xfrm>
          <a:prstGeom prst="rect">
            <a:avLst/>
          </a:prstGeom>
        </p:spPr>
      </p:pic>
    </p:spTree>
    <p:extLst>
      <p:ext uri="{BB962C8B-B14F-4D97-AF65-F5344CB8AC3E}">
        <p14:creationId xmlns:p14="http://schemas.microsoft.com/office/powerpoint/2010/main" val="947233587"/>
      </p:ext>
    </p:extLst>
  </p:cSld>
  <p:clrMapOvr>
    <a:masterClrMapping/>
  </p:clrMapOvr>
  <p:transition>
    <p:fade/>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preserve="1" userDrawn="1">
  <p:cSld name="1_Quote - lght blue background">
    <p:bg>
      <p:bgPr>
        <a:solidFill>
          <a:schemeClr val="accent1"/>
        </a:solidFill>
        <a:effectLst/>
      </p:bgPr>
    </p:bg>
    <p:spTree>
      <p:nvGrpSpPr>
        <p:cNvPr id="1" name=""/>
        <p:cNvGrpSpPr/>
        <p:nvPr/>
      </p:nvGrpSpPr>
      <p:grpSpPr>
        <a:xfrm>
          <a:off x="0" y="0"/>
          <a:ext cx="0" cy="0"/>
          <a:chOff x="0" y="0"/>
          <a:chExt cx="0" cy="0"/>
        </a:xfrm>
      </p:grpSpPr>
      <p:sp>
        <p:nvSpPr>
          <p:cNvPr id="10" name="Espace réservé du texte 7">
            <a:extLst>
              <a:ext uri="{FF2B5EF4-FFF2-40B4-BE49-F238E27FC236}">
                <a16:creationId xmlns:a16="http://schemas.microsoft.com/office/drawing/2014/main" id="{E302A7D0-A119-FA46-B5E8-E8E151488457}"/>
              </a:ext>
            </a:extLst>
          </p:cNvPr>
          <p:cNvSpPr>
            <a:spLocks noGrp="1"/>
          </p:cNvSpPr>
          <p:nvPr>
            <p:ph type="body" sz="quarter" idx="11" hasCustomPrompt="1"/>
          </p:nvPr>
        </p:nvSpPr>
        <p:spPr>
          <a:xfrm>
            <a:off x="6480044" y="5253568"/>
            <a:ext cx="4175957" cy="958851"/>
          </a:xfrm>
          <a:prstGeom prst="rect">
            <a:avLst/>
          </a:prstGeom>
        </p:spPr>
        <p:txBody>
          <a:bodyPr/>
          <a:lstStyle>
            <a:lvl1pPr marL="0" indent="0" algn="r">
              <a:buNone/>
              <a:defRPr>
                <a:solidFill>
                  <a:schemeClr val="bg1"/>
                </a:solidFill>
                <a:latin typeface="Segoe UI" panose="020B0502040204020203" pitchFamily="34" charset="0"/>
                <a:cs typeface="Segoe UI" panose="020B0502040204020203" pitchFamily="34" charset="0"/>
              </a:defRPr>
            </a:lvl1pPr>
          </a:lstStyle>
          <a:p>
            <a:pPr lvl="0"/>
            <a:r>
              <a:rPr lang="en-GB" noProof="0"/>
              <a:t>- John DOE</a:t>
            </a:r>
          </a:p>
        </p:txBody>
      </p:sp>
      <p:sp>
        <p:nvSpPr>
          <p:cNvPr id="12" name="Espace réservé du texte 5">
            <a:extLst>
              <a:ext uri="{FF2B5EF4-FFF2-40B4-BE49-F238E27FC236}">
                <a16:creationId xmlns:a16="http://schemas.microsoft.com/office/drawing/2014/main" id="{EE8417C5-F887-9140-A98A-ED299B5B3A4B}"/>
              </a:ext>
            </a:extLst>
          </p:cNvPr>
          <p:cNvSpPr>
            <a:spLocks noGrp="1"/>
          </p:cNvSpPr>
          <p:nvPr>
            <p:ph type="body" sz="quarter" idx="10" hasCustomPrompt="1"/>
          </p:nvPr>
        </p:nvSpPr>
        <p:spPr>
          <a:xfrm>
            <a:off x="1532196" y="836714"/>
            <a:ext cx="9120000" cy="2688167"/>
          </a:xfrm>
          <a:prstGeom prst="rect">
            <a:avLst/>
          </a:prstGeom>
        </p:spPr>
        <p:txBody>
          <a:bodyPr/>
          <a:lstStyle>
            <a:lvl1pPr marL="0" indent="0">
              <a:buFont typeface="Arial" panose="020B0604020202020204" pitchFamily="34" charset="0"/>
              <a:buNone/>
              <a:defRPr sz="5867" b="0">
                <a:solidFill>
                  <a:schemeClr val="bg1"/>
                </a:solidFill>
                <a:latin typeface="Segoe UI" panose="020B0502040204020203" pitchFamily="34" charset="0"/>
                <a:cs typeface="Segoe UI" panose="020B0502040204020203" pitchFamily="34" charset="0"/>
              </a:defRPr>
            </a:lvl1pPr>
            <a:lvl2pPr marL="609570" indent="0">
              <a:buFontTx/>
              <a:buNone/>
              <a:defRPr/>
            </a:lvl2pPr>
            <a:lvl3pPr marL="1219140" indent="0">
              <a:buFontTx/>
              <a:buNone/>
              <a:defRPr/>
            </a:lvl3pPr>
            <a:lvl4pPr marL="1828709" indent="0">
              <a:buFontTx/>
              <a:buNone/>
              <a:defRPr/>
            </a:lvl4pPr>
            <a:lvl5pPr marL="2438278" indent="0">
              <a:buFontTx/>
              <a:buNone/>
              <a:defRPr/>
            </a:lvl5pPr>
          </a:lstStyle>
          <a:p>
            <a:pPr lvl="0"/>
            <a:r>
              <a:rPr lang="en-GB" noProof="0" dirty="0"/>
              <a:t>“Great things in business are never done by one person. They're done by a team of people.”</a:t>
            </a:r>
          </a:p>
        </p:txBody>
      </p:sp>
      <p:sp>
        <p:nvSpPr>
          <p:cNvPr id="2" name="Rectangle 1">
            <a:extLst>
              <a:ext uri="{FF2B5EF4-FFF2-40B4-BE49-F238E27FC236}">
                <a16:creationId xmlns:a16="http://schemas.microsoft.com/office/drawing/2014/main" id="{FE864D8E-6269-4210-8EA9-D6C1CA468E48}"/>
              </a:ext>
            </a:extLst>
          </p:cNvPr>
          <p:cNvSpPr/>
          <p:nvPr userDrawn="1"/>
        </p:nvSpPr>
        <p:spPr>
          <a:xfrm>
            <a:off x="10652198" y="164637"/>
            <a:ext cx="1396465" cy="576064"/>
          </a:xfrm>
          <a:prstGeom prst="rect">
            <a:avLst/>
          </a:prstGeom>
          <a:solidFill>
            <a:schemeClr val="accent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2400" dirty="0" err="1">
              <a:solidFill>
                <a:srgbClr val="0046FE">
                  <a:lumMod val="50000"/>
                  <a:lumOff val="50000"/>
                </a:srgbClr>
              </a:solidFill>
            </a:endParaRPr>
          </a:p>
        </p:txBody>
      </p:sp>
      <p:pic>
        <p:nvPicPr>
          <p:cNvPr id="7" name="Image 6">
            <a:extLst>
              <a:ext uri="{FF2B5EF4-FFF2-40B4-BE49-F238E27FC236}">
                <a16:creationId xmlns:a16="http://schemas.microsoft.com/office/drawing/2014/main" id="{2B3DF9D5-D411-42E9-87D6-DC4310C10EE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936" t="25987" r="15875" b="26268"/>
          <a:stretch/>
        </p:blipFill>
        <p:spPr>
          <a:xfrm>
            <a:off x="10850067" y="193870"/>
            <a:ext cx="1069860" cy="496967"/>
          </a:xfrm>
          <a:prstGeom prst="rect">
            <a:avLst/>
          </a:prstGeom>
        </p:spPr>
      </p:pic>
    </p:spTree>
    <p:extLst>
      <p:ext uri="{BB962C8B-B14F-4D97-AF65-F5344CB8AC3E}">
        <p14:creationId xmlns:p14="http://schemas.microsoft.com/office/powerpoint/2010/main" val="16255604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41.xml><?xml version="1.0" encoding="utf-8"?>
<p:sldLayout xmlns:a="http://schemas.openxmlformats.org/drawingml/2006/main" xmlns:r="http://schemas.openxmlformats.org/officeDocument/2006/relationships" xmlns:p="http://schemas.openxmlformats.org/presentationml/2006/main" preserve="1" userDrawn="1">
  <p:cSld name="2_Quote - lght blue background">
    <p:bg>
      <p:bgPr>
        <a:solidFill>
          <a:schemeClr val="bg2"/>
        </a:solidFill>
        <a:effectLst/>
      </p:bgPr>
    </p:bg>
    <p:spTree>
      <p:nvGrpSpPr>
        <p:cNvPr id="1" name=""/>
        <p:cNvGrpSpPr/>
        <p:nvPr/>
      </p:nvGrpSpPr>
      <p:grpSpPr>
        <a:xfrm>
          <a:off x="0" y="0"/>
          <a:ext cx="0" cy="0"/>
          <a:chOff x="0" y="0"/>
          <a:chExt cx="0" cy="0"/>
        </a:xfrm>
      </p:grpSpPr>
      <p:sp>
        <p:nvSpPr>
          <p:cNvPr id="10" name="Espace réservé du texte 7">
            <a:extLst>
              <a:ext uri="{FF2B5EF4-FFF2-40B4-BE49-F238E27FC236}">
                <a16:creationId xmlns:a16="http://schemas.microsoft.com/office/drawing/2014/main" id="{79EC5F79-C19C-394D-A7D1-2B760660D1E7}"/>
              </a:ext>
            </a:extLst>
          </p:cNvPr>
          <p:cNvSpPr>
            <a:spLocks noGrp="1"/>
          </p:cNvSpPr>
          <p:nvPr>
            <p:ph type="body" sz="quarter" idx="11" hasCustomPrompt="1"/>
          </p:nvPr>
        </p:nvSpPr>
        <p:spPr>
          <a:xfrm>
            <a:off x="6480044" y="5253568"/>
            <a:ext cx="4175957" cy="958851"/>
          </a:xfrm>
          <a:prstGeom prst="rect">
            <a:avLst/>
          </a:prstGeom>
        </p:spPr>
        <p:txBody>
          <a:bodyPr/>
          <a:lstStyle>
            <a:lvl1pPr marL="0" indent="0" algn="r">
              <a:buNone/>
              <a:defRPr>
                <a:solidFill>
                  <a:schemeClr val="tx1"/>
                </a:solidFill>
                <a:latin typeface="Corbel" panose="020B0503020204020204" pitchFamily="34" charset="0"/>
              </a:defRPr>
            </a:lvl1pPr>
          </a:lstStyle>
          <a:p>
            <a:pPr lvl="0"/>
            <a:r>
              <a:rPr lang="en-GB" noProof="0"/>
              <a:t>- John DOE</a:t>
            </a:r>
          </a:p>
        </p:txBody>
      </p:sp>
      <p:sp>
        <p:nvSpPr>
          <p:cNvPr id="12" name="Espace réservé du texte 5">
            <a:extLst>
              <a:ext uri="{FF2B5EF4-FFF2-40B4-BE49-F238E27FC236}">
                <a16:creationId xmlns:a16="http://schemas.microsoft.com/office/drawing/2014/main" id="{E0287E92-AE60-AA4A-90E7-1F2B64462EFB}"/>
              </a:ext>
            </a:extLst>
          </p:cNvPr>
          <p:cNvSpPr>
            <a:spLocks noGrp="1"/>
          </p:cNvSpPr>
          <p:nvPr>
            <p:ph type="body" sz="quarter" idx="10" hasCustomPrompt="1"/>
          </p:nvPr>
        </p:nvSpPr>
        <p:spPr>
          <a:xfrm>
            <a:off x="1532196" y="836714"/>
            <a:ext cx="9120000" cy="2688167"/>
          </a:xfrm>
          <a:prstGeom prst="rect">
            <a:avLst/>
          </a:prstGeom>
        </p:spPr>
        <p:txBody>
          <a:bodyPr/>
          <a:lstStyle>
            <a:lvl1pPr marL="0" indent="0">
              <a:buFontTx/>
              <a:buNone/>
              <a:defRPr sz="5867" b="0">
                <a:solidFill>
                  <a:schemeClr val="tx1"/>
                </a:solidFill>
                <a:latin typeface="Corbel" panose="020B0503020204020204" pitchFamily="34" charset="0"/>
              </a:defRPr>
            </a:lvl1pPr>
            <a:lvl2pPr marL="609570" indent="0">
              <a:buFontTx/>
              <a:buNone/>
              <a:defRPr/>
            </a:lvl2pPr>
            <a:lvl3pPr marL="1219140" indent="0">
              <a:buFontTx/>
              <a:buNone/>
              <a:defRPr/>
            </a:lvl3pPr>
            <a:lvl4pPr marL="1828709" indent="0">
              <a:buFontTx/>
              <a:buNone/>
              <a:defRPr/>
            </a:lvl4pPr>
            <a:lvl5pPr marL="2438278" indent="0">
              <a:buFontTx/>
              <a:buNone/>
              <a:defRPr/>
            </a:lvl5pPr>
          </a:lstStyle>
          <a:p>
            <a:pPr lvl="0"/>
            <a:r>
              <a:rPr lang="en-GB" noProof="0"/>
              <a:t>“Great things in business are never done by one person. They're done by a team of people.”</a:t>
            </a:r>
          </a:p>
        </p:txBody>
      </p:sp>
      <p:cxnSp>
        <p:nvCxnSpPr>
          <p:cNvPr id="13" name="Connecteur droit 12">
            <a:extLst>
              <a:ext uri="{FF2B5EF4-FFF2-40B4-BE49-F238E27FC236}">
                <a16:creationId xmlns:a16="http://schemas.microsoft.com/office/drawing/2014/main" id="{9A61E85B-26DE-6649-A2D6-FBDF4B3B1087}"/>
              </a:ext>
            </a:extLst>
          </p:cNvPr>
          <p:cNvCxnSpPr>
            <a:cxnSpLocks/>
          </p:cNvCxnSpPr>
          <p:nvPr userDrawn="1"/>
        </p:nvCxnSpPr>
        <p:spPr>
          <a:xfrm>
            <a:off x="1583499" y="4773149"/>
            <a:ext cx="5472608" cy="0"/>
          </a:xfrm>
          <a:prstGeom prst="line">
            <a:avLst/>
          </a:prstGeom>
          <a:ln w="15875">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433441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42.xml><?xml version="1.0" encoding="utf-8"?>
<p:sldLayout xmlns:a="http://schemas.openxmlformats.org/drawingml/2006/main" xmlns:r="http://schemas.openxmlformats.org/officeDocument/2006/relationships" xmlns:p="http://schemas.openxmlformats.org/presentationml/2006/main" preserve="1" userDrawn="1">
  <p:cSld name="1_Title Chapter 2 - no image">
    <p:bg>
      <p:bgPr>
        <a:solidFill>
          <a:srgbClr val="FFFF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726E4D7-2CE1-2B4F-AC0A-DD2D1C493F81}"/>
              </a:ext>
            </a:extLst>
          </p:cNvPr>
          <p:cNvSpPr/>
          <p:nvPr userDrawn="1"/>
        </p:nvSpPr>
        <p:spPr>
          <a:xfrm>
            <a:off x="0" y="0"/>
            <a:ext cx="6096000" cy="6858000"/>
          </a:xfrm>
          <a:prstGeom prst="rect">
            <a:avLst/>
          </a:prstGeom>
          <a:solidFill>
            <a:schemeClr val="tx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err="1">
              <a:solidFill>
                <a:srgbClr val="0046FE">
                  <a:lumMod val="50000"/>
                  <a:lumOff val="50000"/>
                </a:srgbClr>
              </a:solidFill>
              <a:latin typeface="Corbel" panose="020B0503020204020204" pitchFamily="34" charset="0"/>
            </a:endParaRPr>
          </a:p>
        </p:txBody>
      </p:sp>
      <p:cxnSp>
        <p:nvCxnSpPr>
          <p:cNvPr id="4" name="Connecteur droit 3">
            <a:extLst>
              <a:ext uri="{FF2B5EF4-FFF2-40B4-BE49-F238E27FC236}">
                <a16:creationId xmlns:a16="http://schemas.microsoft.com/office/drawing/2014/main" id="{D280D983-6A1C-1340-81D4-A3BEF3FDB45A}"/>
              </a:ext>
            </a:extLst>
          </p:cNvPr>
          <p:cNvCxnSpPr>
            <a:cxnSpLocks/>
          </p:cNvCxnSpPr>
          <p:nvPr userDrawn="1"/>
        </p:nvCxnSpPr>
        <p:spPr>
          <a:xfrm>
            <a:off x="6328825" y="2180861"/>
            <a:ext cx="1248139"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17" name="Titre 116"/>
          <p:cNvSpPr>
            <a:spLocks noGrp="1"/>
          </p:cNvSpPr>
          <p:nvPr>
            <p:ph type="title" hasCustomPrompt="1"/>
          </p:nvPr>
        </p:nvSpPr>
        <p:spPr>
          <a:xfrm>
            <a:off x="6232815" y="1316767"/>
            <a:ext cx="5719837" cy="2496277"/>
          </a:xfrm>
          <a:prstGeom prst="rect">
            <a:avLst/>
          </a:prstGeom>
        </p:spPr>
        <p:txBody>
          <a:bodyPr anchor="ctr">
            <a:normAutofit/>
          </a:bodyPr>
          <a:lstStyle>
            <a:lvl1pPr algn="l">
              <a:lnSpc>
                <a:spcPts val="6667"/>
              </a:lnSpc>
              <a:defRPr lang="fr-FR" sz="3733" b="1" kern="1200" cap="none" baseline="0" dirty="0">
                <a:solidFill>
                  <a:schemeClr val="tx1"/>
                </a:solidFill>
                <a:latin typeface="Segoe UI" panose="020B0502040204020203" pitchFamily="34" charset="0"/>
                <a:ea typeface="+mn-ea"/>
                <a:cs typeface="Segoe UI" panose="020B0502040204020203" pitchFamily="34" charset="0"/>
              </a:defRPr>
            </a:lvl1pPr>
          </a:lstStyle>
          <a:p>
            <a:r>
              <a:rPr lang="en-GB" noProof="0" dirty="0"/>
              <a:t>Q &amp; A </a:t>
            </a:r>
          </a:p>
        </p:txBody>
      </p:sp>
      <p:pic>
        <p:nvPicPr>
          <p:cNvPr id="5" name="Image 4">
            <a:extLst>
              <a:ext uri="{FF2B5EF4-FFF2-40B4-BE49-F238E27FC236}">
                <a16:creationId xmlns:a16="http://schemas.microsoft.com/office/drawing/2014/main" id="{6CBB0BCA-87BF-4A48-B267-883E039F37DF}"/>
              </a:ext>
            </a:extLst>
          </p:cNvPr>
          <p:cNvPicPr>
            <a:picLocks noChangeAspect="1"/>
          </p:cNvPicPr>
          <p:nvPr userDrawn="1"/>
        </p:nvPicPr>
        <p:blipFill rotWithShape="1">
          <a:blip r:embed="rId2" cstate="email">
            <a:biLevel thresh="25000"/>
            <a:extLst>
              <a:ext uri="{28A0092B-C50C-407E-A947-70E740481C1C}">
                <a14:useLocalDpi xmlns:a14="http://schemas.microsoft.com/office/drawing/2010/main"/>
              </a:ext>
            </a:extLst>
          </a:blip>
          <a:srcRect/>
          <a:stretch/>
        </p:blipFill>
        <p:spPr>
          <a:xfrm>
            <a:off x="1103447" y="1028735"/>
            <a:ext cx="3648405" cy="4590511"/>
          </a:xfrm>
          <a:prstGeom prst="rect">
            <a:avLst/>
          </a:prstGeom>
        </p:spPr>
      </p:pic>
      <p:sp>
        <p:nvSpPr>
          <p:cNvPr id="6" name="ZoneTexte 5">
            <a:extLst>
              <a:ext uri="{FF2B5EF4-FFF2-40B4-BE49-F238E27FC236}">
                <a16:creationId xmlns:a16="http://schemas.microsoft.com/office/drawing/2014/main" id="{E50CBCD7-C634-B541-81B2-4818A3BB6DDC}"/>
              </a:ext>
            </a:extLst>
          </p:cNvPr>
          <p:cNvSpPr txBox="1"/>
          <p:nvPr userDrawn="1"/>
        </p:nvSpPr>
        <p:spPr>
          <a:xfrm>
            <a:off x="9036424" y="2079812"/>
            <a:ext cx="0" cy="0"/>
          </a:xfrm>
          <a:prstGeom prst="rect">
            <a:avLst/>
          </a:prstGeom>
          <a:noFill/>
        </p:spPr>
        <p:txBody>
          <a:bodyPr wrap="none" lIns="48000" tIns="48000" rIns="48000" bIns="48000" rtlCol="0">
            <a:noAutofit/>
          </a:bodyPr>
          <a:lstStyle/>
          <a:p>
            <a:endParaRPr lang="fr-FR" sz="2400" dirty="0">
              <a:solidFill>
                <a:srgbClr val="0046FE"/>
              </a:solidFill>
              <a:latin typeface="Corbel" panose="020B0503020204020204" pitchFamily="34" charset="0"/>
            </a:endParaRPr>
          </a:p>
        </p:txBody>
      </p:sp>
    </p:spTree>
    <p:extLst>
      <p:ext uri="{BB962C8B-B14F-4D97-AF65-F5344CB8AC3E}">
        <p14:creationId xmlns:p14="http://schemas.microsoft.com/office/powerpoint/2010/main" val="36330852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43.xml><?xml version="1.0" encoding="utf-8"?>
<p:sldLayout xmlns:a="http://schemas.openxmlformats.org/drawingml/2006/main" xmlns:r="http://schemas.openxmlformats.org/officeDocument/2006/relationships" xmlns:p="http://schemas.openxmlformats.org/presentationml/2006/main" userDrawn="1">
  <p:cSld name="1_fond_rose">
    <p:bg>
      <p:bgPr>
        <a:solidFill>
          <a:srgbClr val="EB717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4816227"/>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userDrawn="1">
  <p:cSld name="Text + flat tint on the left side">
    <p:spTree>
      <p:nvGrpSpPr>
        <p:cNvPr id="1" name=""/>
        <p:cNvGrpSpPr/>
        <p:nvPr/>
      </p:nvGrpSpPr>
      <p:grpSpPr>
        <a:xfrm>
          <a:off x="0" y="0"/>
          <a:ext cx="0" cy="0"/>
          <a:chOff x="0" y="0"/>
          <a:chExt cx="0" cy="0"/>
        </a:xfrm>
      </p:grpSpPr>
      <p:sp>
        <p:nvSpPr>
          <p:cNvPr id="7" name="Rectangle 6"/>
          <p:cNvSpPr/>
          <p:nvPr userDrawn="1"/>
        </p:nvSpPr>
        <p:spPr>
          <a:xfrm>
            <a:off x="0" y="621384"/>
            <a:ext cx="6168008" cy="623661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rgbClr val="FFFEFE"/>
              </a:solidFill>
            </a:endParaRPr>
          </a:p>
        </p:txBody>
      </p:sp>
      <p:sp>
        <p:nvSpPr>
          <p:cNvPr id="2" name="Titre 1"/>
          <p:cNvSpPr>
            <a:spLocks noGrp="1"/>
          </p:cNvSpPr>
          <p:nvPr>
            <p:ph type="title" hasCustomPrompt="1"/>
          </p:nvPr>
        </p:nvSpPr>
        <p:spPr/>
        <p:txBody>
          <a:bodyPr/>
          <a:lstStyle/>
          <a:p>
            <a:r>
              <a:rPr lang="en-GB" noProof="0"/>
              <a:t>Click and change the title</a:t>
            </a:r>
          </a:p>
        </p:txBody>
      </p:sp>
      <p:sp>
        <p:nvSpPr>
          <p:cNvPr id="5" name="Espace réservé du pied de page 4"/>
          <p:cNvSpPr>
            <a:spLocks noGrp="1"/>
          </p:cNvSpPr>
          <p:nvPr>
            <p:ph type="ftr" sz="quarter" idx="11"/>
          </p:nvPr>
        </p:nvSpPr>
        <p:spPr/>
        <p:txBody>
          <a:bodyPr/>
          <a:lstStyle/>
          <a:p>
            <a:r>
              <a:rPr lang="en-GB">
                <a:solidFill>
                  <a:srgbClr val="0046FE"/>
                </a:solidFill>
              </a:rPr>
              <a:t>Confidentiality level |  MM/DD/YYYY  |  Speaker</a:t>
            </a:r>
          </a:p>
        </p:txBody>
      </p:sp>
      <p:sp>
        <p:nvSpPr>
          <p:cNvPr id="8" name="Espace réservé du texte 7"/>
          <p:cNvSpPr>
            <a:spLocks noGrp="1"/>
          </p:cNvSpPr>
          <p:nvPr>
            <p:ph type="body" sz="quarter" idx="12" hasCustomPrompt="1"/>
          </p:nvPr>
        </p:nvSpPr>
        <p:spPr>
          <a:xfrm>
            <a:off x="6852086" y="1376774"/>
            <a:ext cx="4644516" cy="2284215"/>
          </a:xfrm>
        </p:spPr>
        <p:txBody>
          <a:bodyPr/>
          <a:lstStyle>
            <a:lvl1pPr>
              <a:defRPr/>
            </a:lvl1pPr>
            <a:lvl2pPr>
              <a:defRPr/>
            </a:lvl2pPr>
            <a:lvl3pPr>
              <a:defRPr/>
            </a:lvl3pPr>
            <a:lvl4pPr>
              <a:defRPr/>
            </a:lvl4pPr>
            <a:lvl5pPr>
              <a:defRPr/>
            </a:lvl5pPr>
            <a:lvl6pPr>
              <a:defRPr/>
            </a:lvl6pPr>
          </a:lstStyle>
          <a:p>
            <a:r>
              <a:rPr lang="en-GB" noProof="0"/>
              <a:t>Title level 1 </a:t>
            </a:r>
          </a:p>
          <a:p>
            <a:pPr lvl="1"/>
            <a:r>
              <a:rPr lang="en-GB" noProof="0"/>
              <a:t>Title level 2</a:t>
            </a:r>
          </a:p>
          <a:p>
            <a:pPr lvl="2"/>
            <a:r>
              <a:rPr lang="en-GB" noProof="0"/>
              <a:t>Introduction, normal text, </a:t>
            </a:r>
            <a:r>
              <a:rPr lang="en-GB" u="none" noProof="0"/>
              <a:t>level 3</a:t>
            </a:r>
            <a:endParaRPr lang="en-GB" noProof="0"/>
          </a:p>
          <a:p>
            <a:pPr lvl="3"/>
            <a:r>
              <a:rPr lang="en-GB" noProof="0"/>
              <a:t>Bulleted list, enumeration, level 4</a:t>
            </a:r>
          </a:p>
          <a:p>
            <a:pPr lvl="4"/>
            <a:r>
              <a:rPr lang="en-GB" noProof="0"/>
              <a:t>Bulleted list, enumeration, level 5</a:t>
            </a:r>
          </a:p>
          <a:p>
            <a:pPr lvl="5"/>
            <a:r>
              <a:rPr lang="en-GB" noProof="0"/>
              <a:t>Bulleted list, enumeration, level 6</a:t>
            </a:r>
          </a:p>
        </p:txBody>
      </p:sp>
      <p:sp>
        <p:nvSpPr>
          <p:cNvPr id="3" name="Espace réservé du numéro de diapositive 2"/>
          <p:cNvSpPr>
            <a:spLocks noGrp="1"/>
          </p:cNvSpPr>
          <p:nvPr>
            <p:ph type="sldNum" sz="quarter" idx="13"/>
          </p:nvPr>
        </p:nvSpPr>
        <p:spPr/>
        <p:txBody>
          <a:bodyPr/>
          <a:lstStyle>
            <a:lvl1pPr algn="l">
              <a:defRPr/>
            </a:lvl1pPr>
          </a:lstStyle>
          <a:p>
            <a:fld id="{72F7D735-2684-4015-BC38-8C62B24B466E}" type="slidenum">
              <a:rPr lang="en-GB" smtClean="0">
                <a:solidFill>
                  <a:srgbClr val="0046FE"/>
                </a:solidFill>
              </a:rPr>
              <a:pPr/>
              <a:t>‹N°›</a:t>
            </a:fld>
            <a:endParaRPr lang="en-GB">
              <a:solidFill>
                <a:srgbClr val="0046FE"/>
              </a:solidFill>
            </a:endParaRPr>
          </a:p>
        </p:txBody>
      </p:sp>
    </p:spTree>
    <p:extLst>
      <p:ext uri="{BB962C8B-B14F-4D97-AF65-F5344CB8AC3E}">
        <p14:creationId xmlns:p14="http://schemas.microsoft.com/office/powerpoint/2010/main" val="385610297"/>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userDrawn="1">
  <p:cSld name="3_Titre et contenu">
    <p:spTree>
      <p:nvGrpSpPr>
        <p:cNvPr id="1" name=""/>
        <p:cNvGrpSpPr/>
        <p:nvPr/>
      </p:nvGrpSpPr>
      <p:grpSpPr>
        <a:xfrm>
          <a:off x="0" y="0"/>
          <a:ext cx="0" cy="0"/>
          <a:chOff x="0" y="0"/>
          <a:chExt cx="0" cy="0"/>
        </a:xfrm>
      </p:grpSpPr>
      <p:sp>
        <p:nvSpPr>
          <p:cNvPr id="6" name="Rectangle 5"/>
          <p:cNvSpPr/>
          <p:nvPr userDrawn="1"/>
        </p:nvSpPr>
        <p:spPr>
          <a:xfrm>
            <a:off x="2" y="1"/>
            <a:ext cx="12193183" cy="932723"/>
          </a:xfrm>
          <a:prstGeom prst="rect">
            <a:avLst/>
          </a:prstGeom>
          <a:solidFill>
            <a:schemeClr val="accent2"/>
          </a:solidFill>
          <a:ln w="63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err="1">
              <a:solidFill>
                <a:srgbClr val="323848">
                  <a:lumMod val="50000"/>
                  <a:lumOff val="50000"/>
                </a:srgbClr>
              </a:solidFill>
            </a:endParaRPr>
          </a:p>
        </p:txBody>
      </p:sp>
      <p:sp>
        <p:nvSpPr>
          <p:cNvPr id="10" name="Titre 1"/>
          <p:cNvSpPr>
            <a:spLocks noGrp="1"/>
          </p:cNvSpPr>
          <p:nvPr>
            <p:ph type="title" hasCustomPrompt="1"/>
          </p:nvPr>
        </p:nvSpPr>
        <p:spPr>
          <a:xfrm>
            <a:off x="322288" y="186709"/>
            <a:ext cx="11713301" cy="518707"/>
          </a:xfrm>
          <a:prstGeom prst="rect">
            <a:avLst/>
          </a:prstGeom>
        </p:spPr>
        <p:txBody>
          <a:bodyPr/>
          <a:lstStyle>
            <a:lvl1pPr algn="l">
              <a:lnSpc>
                <a:spcPts val="3733"/>
              </a:lnSpc>
              <a:defRPr sz="3200" b="0" cap="none" baseline="0">
                <a:solidFill>
                  <a:schemeClr val="bg1"/>
                </a:solidFill>
              </a:defRPr>
            </a:lvl1pPr>
          </a:lstStyle>
          <a:p>
            <a:r>
              <a:rPr lang="fr-FR" dirty="0"/>
              <a:t>THIS IS THE TITLE</a:t>
            </a:r>
          </a:p>
        </p:txBody>
      </p:sp>
      <p:pic>
        <p:nvPicPr>
          <p:cNvPr id="5" name="Imag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36132" y="145899"/>
            <a:ext cx="1199456" cy="600328"/>
          </a:xfrm>
          <a:prstGeom prst="rect">
            <a:avLst/>
          </a:prstGeom>
        </p:spPr>
      </p:pic>
    </p:spTree>
    <p:extLst>
      <p:ext uri="{BB962C8B-B14F-4D97-AF65-F5344CB8AC3E}">
        <p14:creationId xmlns:p14="http://schemas.microsoft.com/office/powerpoint/2010/main" val="39286218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46.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en-GB" noProof="0"/>
              <a:t>Click and change the title</a:t>
            </a:r>
          </a:p>
        </p:txBody>
      </p:sp>
      <p:sp>
        <p:nvSpPr>
          <p:cNvPr id="5" name="Espace réservé du pied de page 4"/>
          <p:cNvSpPr>
            <a:spLocks noGrp="1"/>
          </p:cNvSpPr>
          <p:nvPr>
            <p:ph type="ftr" sz="quarter" idx="11"/>
          </p:nvPr>
        </p:nvSpPr>
        <p:spPr/>
        <p:txBody>
          <a:bodyPr/>
          <a:lstStyle/>
          <a:p>
            <a:r>
              <a:rPr lang="en-GB">
                <a:solidFill>
                  <a:srgbClr val="0046FE"/>
                </a:solidFill>
              </a:rPr>
              <a:t>Confidentiality level |  MM/DD/YYYY  |  Speaker</a:t>
            </a:r>
          </a:p>
        </p:txBody>
      </p:sp>
      <p:sp>
        <p:nvSpPr>
          <p:cNvPr id="8" name="Espace réservé du texte 7"/>
          <p:cNvSpPr>
            <a:spLocks noGrp="1"/>
          </p:cNvSpPr>
          <p:nvPr>
            <p:ph type="body" sz="quarter" idx="12" hasCustomPrompt="1"/>
          </p:nvPr>
        </p:nvSpPr>
        <p:spPr>
          <a:xfrm>
            <a:off x="695327" y="1376774"/>
            <a:ext cx="6732823" cy="2284215"/>
          </a:xfrm>
        </p:spPr>
        <p:txBody>
          <a:bodyPr/>
          <a:lstStyle>
            <a:lvl1pPr>
              <a:defRPr baseline="0"/>
            </a:lvl1pPr>
            <a:lvl2pPr>
              <a:defRPr/>
            </a:lvl2pPr>
            <a:lvl3pPr>
              <a:defRPr u="none" baseline="0"/>
            </a:lvl3pPr>
            <a:lvl4pPr>
              <a:defRPr baseline="0"/>
            </a:lvl4pPr>
            <a:lvl5pPr>
              <a:defRPr/>
            </a:lvl5pPr>
            <a:lvl6pPr>
              <a:defRPr/>
            </a:lvl6pPr>
          </a:lstStyle>
          <a:p>
            <a:r>
              <a:rPr lang="en-GB" noProof="0"/>
              <a:t>Title level 1 </a:t>
            </a:r>
          </a:p>
          <a:p>
            <a:pPr lvl="1"/>
            <a:r>
              <a:rPr lang="en-GB" noProof="0"/>
              <a:t>Title level 2</a:t>
            </a:r>
          </a:p>
          <a:p>
            <a:pPr lvl="2"/>
            <a:r>
              <a:rPr lang="en-GB" noProof="0"/>
              <a:t>Introduction, normal text, </a:t>
            </a:r>
            <a:r>
              <a:rPr lang="en-GB" u="none" noProof="0"/>
              <a:t>level 3</a:t>
            </a:r>
            <a:endParaRPr lang="en-GB" noProof="0"/>
          </a:p>
          <a:p>
            <a:pPr lvl="3"/>
            <a:r>
              <a:rPr lang="en-GB" noProof="0"/>
              <a:t>Bulleted list, enumeration, level 4</a:t>
            </a:r>
          </a:p>
          <a:p>
            <a:pPr lvl="4"/>
            <a:r>
              <a:rPr lang="en-GB" noProof="0"/>
              <a:t>Bulleted list, enumeration, level 5</a:t>
            </a:r>
          </a:p>
          <a:p>
            <a:pPr lvl="5"/>
            <a:r>
              <a:rPr lang="en-GB" noProof="0"/>
              <a:t>Bulleted list, enumeration, level 6</a:t>
            </a:r>
          </a:p>
        </p:txBody>
      </p:sp>
      <p:sp>
        <p:nvSpPr>
          <p:cNvPr id="3" name="Espace réservé du numéro de diapositive 2"/>
          <p:cNvSpPr>
            <a:spLocks noGrp="1"/>
          </p:cNvSpPr>
          <p:nvPr>
            <p:ph type="sldNum" sz="quarter" idx="15"/>
          </p:nvPr>
        </p:nvSpPr>
        <p:spPr/>
        <p:txBody>
          <a:bodyPr/>
          <a:lstStyle>
            <a:lvl1pPr algn="l">
              <a:defRPr/>
            </a:lvl1pPr>
          </a:lstStyle>
          <a:p>
            <a:fld id="{72F7D735-2684-4015-BC38-8C62B24B466E}" type="slidenum">
              <a:rPr lang="en-GB" smtClean="0">
                <a:solidFill>
                  <a:srgbClr val="0046FE"/>
                </a:solidFill>
              </a:rPr>
              <a:pPr/>
              <a:t>‹N°›</a:t>
            </a:fld>
            <a:endParaRPr lang="en-GB">
              <a:solidFill>
                <a:srgbClr val="0046FE"/>
              </a:solidFill>
            </a:endParaRPr>
          </a:p>
        </p:txBody>
      </p:sp>
    </p:spTree>
    <p:extLst>
      <p:ext uri="{BB962C8B-B14F-4D97-AF65-F5344CB8AC3E}">
        <p14:creationId xmlns:p14="http://schemas.microsoft.com/office/powerpoint/2010/main" val="3076620870"/>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showMasterSp="0" type="title">
  <p:cSld name="Photo - Horizontale">
    <p:spTree>
      <p:nvGrpSpPr>
        <p:cNvPr id="1" name=""/>
        <p:cNvGrpSpPr/>
        <p:nvPr/>
      </p:nvGrpSpPr>
      <p:grpSpPr>
        <a:xfrm>
          <a:off x="0" y="0"/>
          <a:ext cx="0" cy="0"/>
          <a:chOff x="0" y="0"/>
          <a:chExt cx="0" cy="0"/>
        </a:xfrm>
      </p:grpSpPr>
      <p:sp>
        <p:nvSpPr>
          <p:cNvPr id="13" name="Texte niveau 1…"/>
          <p:cNvSpPr txBox="1">
            <a:spLocks noGrp="1"/>
          </p:cNvSpPr>
          <p:nvPr>
            <p:ph type="body" sz="quarter" idx="1"/>
          </p:nvPr>
        </p:nvSpPr>
        <p:spPr>
          <a:xfrm>
            <a:off x="2416971" y="5732861"/>
            <a:ext cx="7358063" cy="2320635"/>
          </a:xfrm>
          <a:prstGeom prst="rect">
            <a:avLst/>
          </a:prstGeom>
        </p:spPr>
        <p:txBody>
          <a:bodyPr anchor="t"/>
          <a:lstStyle>
            <a:lvl1pPr marL="0" indent="0" algn="ctr">
              <a:spcBef>
                <a:spcPts val="0"/>
              </a:spcBef>
              <a:buSzTx/>
              <a:buNone/>
              <a:defRPr sz="2600"/>
            </a:lvl1pPr>
            <a:lvl2pPr marL="0" indent="0" algn="ctr">
              <a:spcBef>
                <a:spcPts val="0"/>
              </a:spcBef>
              <a:buSzTx/>
              <a:buNone/>
              <a:defRPr sz="2600"/>
            </a:lvl2pPr>
            <a:lvl3pPr marL="0" indent="0" algn="ctr">
              <a:spcBef>
                <a:spcPts val="0"/>
              </a:spcBef>
              <a:buSzTx/>
              <a:buNone/>
              <a:defRPr sz="2600"/>
            </a:lvl3pPr>
            <a:lvl4pPr marL="0" indent="0" algn="ctr">
              <a:spcBef>
                <a:spcPts val="0"/>
              </a:spcBef>
              <a:buSzTx/>
              <a:buNone/>
              <a:defRPr sz="2600"/>
            </a:lvl4pPr>
            <a:lvl5pPr marL="0" indent="0" algn="ctr">
              <a:spcBef>
                <a:spcPts val="0"/>
              </a:spcBef>
              <a:buSzTx/>
              <a:buNone/>
              <a:defRPr sz="2600"/>
            </a:lvl5pPr>
          </a:lstStyle>
          <a:p>
            <a:r>
              <a:t>Texte niveau 1</a:t>
            </a:r>
          </a:p>
          <a:p>
            <a:pPr lvl="1"/>
            <a:r>
              <a:t>Texte niveau 2</a:t>
            </a:r>
          </a:p>
          <a:p>
            <a:pPr lvl="2"/>
            <a:r>
              <a:t>Texte niveau 3</a:t>
            </a:r>
          </a:p>
          <a:p>
            <a:pPr lvl="3"/>
            <a:r>
              <a:t>Texte niveau 4</a:t>
            </a:r>
          </a:p>
          <a:p>
            <a:pPr lvl="4"/>
            <a:r>
              <a:t>Texte niveau 5</a:t>
            </a:r>
          </a:p>
        </p:txBody>
      </p:sp>
      <p:pic>
        <p:nvPicPr>
          <p:cNvPr id="14" name="POUR FONDS PPT_KEY VISUAL.png" descr="POUR FONDS PPT_KEY VISUAL.png"/>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15" name="Numéro de diapositive"/>
          <p:cNvSpPr txBox="1">
            <a:spLocks noGrp="1"/>
          </p:cNvSpPr>
          <p:nvPr>
            <p:ph type="sldNum" sz="quarter" idx="2"/>
          </p:nvPr>
        </p:nvSpPr>
        <p:spPr>
          <a:xfrm>
            <a:off x="681530" y="6507295"/>
            <a:ext cx="263460" cy="123111"/>
          </a:xfrm>
          <a:prstGeom prst="rect">
            <a:avLst/>
          </a:prstGeom>
        </p:spPr>
        <p:txBody>
          <a:bodyPr/>
          <a:lstStyle/>
          <a:p>
            <a:fld id="{86CB4B4D-7CA3-9044-876B-883B54F8677D}" type="slidenum">
              <a:rPr>
                <a:solidFill>
                  <a:srgbClr val="0046FE"/>
                </a:solidFill>
              </a:rPr>
              <a:pPr/>
              <a:t>‹N°›</a:t>
            </a:fld>
            <a:endParaRPr>
              <a:solidFill>
                <a:srgbClr val="0046FE"/>
              </a:solidFill>
            </a:endParaRPr>
          </a:p>
        </p:txBody>
      </p:sp>
    </p:spTree>
    <p:extLst>
      <p:ext uri="{BB962C8B-B14F-4D97-AF65-F5344CB8AC3E}">
        <p14:creationId xmlns:p14="http://schemas.microsoft.com/office/powerpoint/2010/main" val="3464879917"/>
      </p:ext>
    </p:extLst>
  </p:cSld>
  <p:clrMapOvr>
    <a:masterClrMapping/>
  </p:clrMapOvr>
  <p:transition spd="med"/>
</p:sldLayout>
</file>

<file path=ppt/slideLayouts/slideLayout548.xml><?xml version="1.0" encoding="utf-8"?>
<p:sldLayout xmlns:a="http://schemas.openxmlformats.org/drawingml/2006/main" xmlns:r="http://schemas.openxmlformats.org/officeDocument/2006/relationships" xmlns:p="http://schemas.openxmlformats.org/presentationml/2006/main" preserve="1" userDrawn="1">
  <p:cSld name="2_Title Chapter 2 - no imag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90886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49.xml><?xml version="1.0" encoding="utf-8"?>
<p:sldLayout xmlns:a="http://schemas.openxmlformats.org/drawingml/2006/main" xmlns:r="http://schemas.openxmlformats.org/officeDocument/2006/relationships" xmlns:p="http://schemas.openxmlformats.org/presentationml/2006/main" userDrawn="1">
  <p:cSld name="Titre et contenu - logo en haut">
    <p:bg>
      <p:bgPr>
        <a:solidFill>
          <a:srgbClr val="FFFFFF"/>
        </a:solidFill>
        <a:effectLst/>
      </p:bgPr>
    </p:bg>
    <p:spTree>
      <p:nvGrpSpPr>
        <p:cNvPr id="1" name=""/>
        <p:cNvGrpSpPr/>
        <p:nvPr/>
      </p:nvGrpSpPr>
      <p:grpSpPr>
        <a:xfrm>
          <a:off x="0" y="0"/>
          <a:ext cx="0" cy="0"/>
          <a:chOff x="0" y="0"/>
          <a:chExt cx="0" cy="0"/>
        </a:xfrm>
      </p:grpSpPr>
      <p:sp>
        <p:nvSpPr>
          <p:cNvPr id="9" name="Espace réservé du texte 2"/>
          <p:cNvSpPr>
            <a:spLocks noGrp="1"/>
          </p:cNvSpPr>
          <p:nvPr>
            <p:ph type="body" sz="quarter" idx="11" hasCustomPrompt="1"/>
          </p:nvPr>
        </p:nvSpPr>
        <p:spPr>
          <a:xfrm>
            <a:off x="432450" y="1284916"/>
            <a:ext cx="11426196" cy="4680744"/>
          </a:xfrm>
          <a:prstGeom prst="rect">
            <a:avLst/>
          </a:prstGeom>
        </p:spPr>
        <p:txBody>
          <a:bodyPr/>
          <a:lstStyle>
            <a:lvl1pPr marL="457178" indent="-457178">
              <a:buClr>
                <a:schemeClr val="accent1"/>
              </a:buClr>
              <a:buSzPct val="100000"/>
              <a:buFont typeface="Police système"/>
              <a:buChar char="›"/>
              <a:defRPr sz="3200">
                <a:solidFill>
                  <a:schemeClr val="bg2"/>
                </a:solidFill>
                <a:latin typeface="Segoe UI" panose="020B0502040204020203" pitchFamily="34" charset="0"/>
                <a:cs typeface="Segoe UI" panose="020B0502040204020203" pitchFamily="34" charset="0"/>
              </a:defRPr>
            </a:lvl1pPr>
            <a:lvl2pPr marL="990550" indent="-380981">
              <a:buClr>
                <a:schemeClr val="accent1"/>
              </a:buClr>
              <a:buSzPct val="100000"/>
              <a:buFont typeface="Police système"/>
              <a:buChar char="›"/>
              <a:defRPr sz="2667" b="1">
                <a:solidFill>
                  <a:schemeClr val="bg2"/>
                </a:solidFill>
                <a:latin typeface="Segoe UI" panose="020B0502040204020203" pitchFamily="34" charset="0"/>
                <a:cs typeface="Segoe UI" panose="020B0502040204020203" pitchFamily="34" charset="0"/>
              </a:defRPr>
            </a:lvl2pPr>
            <a:lvl3pPr marL="1523925" indent="-304784">
              <a:buClr>
                <a:schemeClr val="accent1"/>
              </a:buClr>
              <a:buSzPct val="70000"/>
              <a:buFont typeface="STIXGeneral-Regular" pitchFamily="2" charset="2"/>
              <a:buChar char="⟶"/>
              <a:defRPr sz="2400">
                <a:solidFill>
                  <a:schemeClr val="tx1"/>
                </a:solidFill>
              </a:defRPr>
            </a:lvl3pPr>
            <a:lvl4pPr marL="2133493" indent="-304784">
              <a:buClr>
                <a:schemeClr val="accent1"/>
              </a:buClr>
              <a:buSzPct val="100000"/>
              <a:buFont typeface="Police système"/>
              <a:buChar char="›"/>
              <a:defRPr sz="2133">
                <a:solidFill>
                  <a:schemeClr val="bg2"/>
                </a:solidFill>
                <a:latin typeface="Segoe UI" panose="020B0502040204020203" pitchFamily="34" charset="0"/>
                <a:cs typeface="Segoe UI" panose="020B0502040204020203" pitchFamily="34" charset="0"/>
              </a:defRPr>
            </a:lvl4pPr>
            <a:lvl5pPr marL="2743062" indent="-304784">
              <a:buClr>
                <a:schemeClr val="accent1"/>
              </a:buClr>
              <a:buSzPct val="70000"/>
              <a:buFont typeface="STIXGeneral-Regular" pitchFamily="2" charset="2"/>
              <a:buChar char="⟶"/>
              <a:defRPr sz="2133">
                <a:solidFill>
                  <a:schemeClr val="tx1"/>
                </a:solidFill>
              </a:defRPr>
            </a:lvl5pPr>
          </a:lstStyle>
          <a:p>
            <a:pPr lvl="0"/>
            <a:r>
              <a:rPr lang="en-GB" noProof="0"/>
              <a:t>Texte</a:t>
            </a:r>
          </a:p>
          <a:p>
            <a:pPr lvl="1"/>
            <a:r>
              <a:rPr lang="en-GB" noProof="0"/>
              <a:t>2nd level</a:t>
            </a:r>
          </a:p>
          <a:p>
            <a:pPr lvl="3"/>
            <a:r>
              <a:rPr lang="en-GB" noProof="0"/>
              <a:t>4th level</a:t>
            </a:r>
          </a:p>
        </p:txBody>
      </p:sp>
      <p:sp>
        <p:nvSpPr>
          <p:cNvPr id="7" name="Titre 1">
            <a:extLst>
              <a:ext uri="{FF2B5EF4-FFF2-40B4-BE49-F238E27FC236}">
                <a16:creationId xmlns:a16="http://schemas.microsoft.com/office/drawing/2014/main" id="{1839329D-F48B-D145-A075-4145430F7800}"/>
              </a:ext>
            </a:extLst>
          </p:cNvPr>
          <p:cNvSpPr>
            <a:spLocks noGrp="1"/>
          </p:cNvSpPr>
          <p:nvPr>
            <p:ph type="title" hasCustomPrompt="1"/>
          </p:nvPr>
        </p:nvSpPr>
        <p:spPr>
          <a:xfrm>
            <a:off x="322288" y="186709"/>
            <a:ext cx="11713301" cy="518707"/>
          </a:xfrm>
          <a:prstGeom prst="rect">
            <a:avLst/>
          </a:prstGeom>
        </p:spPr>
        <p:txBody>
          <a:bodyPr/>
          <a:lstStyle>
            <a:lvl1pPr algn="l">
              <a:lnSpc>
                <a:spcPts val="3733"/>
              </a:lnSpc>
              <a:defRPr sz="3200" b="1" cap="none" baseline="0">
                <a:solidFill>
                  <a:schemeClr val="tx1"/>
                </a:solidFill>
                <a:latin typeface="Segoe UI" panose="020B0502040204020203" pitchFamily="34" charset="0"/>
                <a:cs typeface="Segoe UI" panose="020B0502040204020203" pitchFamily="34" charset="0"/>
              </a:defRPr>
            </a:lvl1pPr>
          </a:lstStyle>
          <a:p>
            <a:r>
              <a:rPr lang="en-GB" noProof="0"/>
              <a:t>This is the title</a:t>
            </a:r>
          </a:p>
        </p:txBody>
      </p:sp>
      <p:cxnSp>
        <p:nvCxnSpPr>
          <p:cNvPr id="8" name="Connecteur droit 7">
            <a:extLst>
              <a:ext uri="{FF2B5EF4-FFF2-40B4-BE49-F238E27FC236}">
                <a16:creationId xmlns:a16="http://schemas.microsoft.com/office/drawing/2014/main" id="{ACA5E7DE-65FD-E04E-9850-9C736E7D5BC0}"/>
              </a:ext>
            </a:extLst>
          </p:cNvPr>
          <p:cNvCxnSpPr>
            <a:cxnSpLocks/>
          </p:cNvCxnSpPr>
          <p:nvPr userDrawn="1"/>
        </p:nvCxnSpPr>
        <p:spPr>
          <a:xfrm>
            <a:off x="322289"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091765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09CC9F-B071-8A42-BC85-195F3658F01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0B49A08-78F7-0947-AB42-663B8FA20117}"/>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E919908-F574-1C41-87DD-90DF56E3F00A}"/>
              </a:ext>
            </a:extLst>
          </p:cNvPr>
          <p:cNvSpPr>
            <a:spLocks noGrp="1"/>
          </p:cNvSpPr>
          <p:nvPr>
            <p:ph type="dt" sz="half" idx="10"/>
          </p:nvPr>
        </p:nvSpPr>
        <p:spPr/>
        <p:txBody>
          <a:bodyPr/>
          <a:lstStyle/>
          <a:p>
            <a:fld id="{AC14B43B-A38E-2048-BE53-A21DDCC97899}" type="datetimeFigureOut">
              <a:rPr lang="fr-FR" smtClean="0"/>
              <a:t>18/03/2021</a:t>
            </a:fld>
            <a:endParaRPr lang="fr-FR"/>
          </a:p>
        </p:txBody>
      </p:sp>
      <p:sp>
        <p:nvSpPr>
          <p:cNvPr id="5" name="Espace réservé du pied de page 4">
            <a:extLst>
              <a:ext uri="{FF2B5EF4-FFF2-40B4-BE49-F238E27FC236}">
                <a16:creationId xmlns:a16="http://schemas.microsoft.com/office/drawing/2014/main" id="{D0980F79-2D31-E245-B5F1-AEC3D1671C1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FE97876-2374-CF45-A8CA-130C4EAF0B9E}"/>
              </a:ext>
            </a:extLst>
          </p:cNvPr>
          <p:cNvSpPr>
            <a:spLocks noGrp="1"/>
          </p:cNvSpPr>
          <p:nvPr>
            <p:ph type="sldNum" sz="quarter" idx="12"/>
          </p:nvPr>
        </p:nvSpPr>
        <p:spPr/>
        <p:txBody>
          <a:bodyPr/>
          <a:lstStyle/>
          <a:p>
            <a:fld id="{F8340818-26D9-6240-ABB1-8E9339F222B6}" type="slidenum">
              <a:rPr lang="fr-FR" smtClean="0"/>
              <a:t>‹N°›</a:t>
            </a:fld>
            <a:endParaRPr lang="fr-FR"/>
          </a:p>
        </p:txBody>
      </p:sp>
    </p:spTree>
    <p:extLst>
      <p:ext uri="{BB962C8B-B14F-4D97-AF65-F5344CB8AC3E}">
        <p14:creationId xmlns:p14="http://schemas.microsoft.com/office/powerpoint/2010/main" val="1467272252"/>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preserve="1" userDrawn="1">
  <p:cSld name="Title - logo on top">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66DE4F27-4A96-314B-A8F7-912DD9552865}"/>
              </a:ext>
            </a:extLst>
          </p:cNvPr>
          <p:cNvSpPr>
            <a:spLocks noGrp="1"/>
          </p:cNvSpPr>
          <p:nvPr>
            <p:ph type="title" hasCustomPrompt="1"/>
          </p:nvPr>
        </p:nvSpPr>
        <p:spPr>
          <a:xfrm>
            <a:off x="322288" y="186709"/>
            <a:ext cx="11713301" cy="518707"/>
          </a:xfrm>
          <a:prstGeom prst="rect">
            <a:avLst/>
          </a:prstGeom>
        </p:spPr>
        <p:txBody>
          <a:bodyPr/>
          <a:lstStyle>
            <a:lvl1pPr algn="l">
              <a:lnSpc>
                <a:spcPts val="3733"/>
              </a:lnSpc>
              <a:defRPr sz="3200" b="1" cap="none" baseline="0">
                <a:solidFill>
                  <a:schemeClr val="tx1"/>
                </a:solidFill>
                <a:latin typeface="Segoe UI" panose="020B0502040204020203" pitchFamily="34" charset="0"/>
                <a:cs typeface="Segoe UI" panose="020B0502040204020203" pitchFamily="34" charset="0"/>
              </a:defRPr>
            </a:lvl1pPr>
          </a:lstStyle>
          <a:p>
            <a:r>
              <a:rPr lang="en-GB" noProof="0"/>
              <a:t>This is the title</a:t>
            </a:r>
          </a:p>
        </p:txBody>
      </p:sp>
      <p:cxnSp>
        <p:nvCxnSpPr>
          <p:cNvPr id="7" name="Connecteur droit 6">
            <a:extLst>
              <a:ext uri="{FF2B5EF4-FFF2-40B4-BE49-F238E27FC236}">
                <a16:creationId xmlns:a16="http://schemas.microsoft.com/office/drawing/2014/main" id="{12C9A85B-09B0-404E-9489-E79ECDAB9073}"/>
              </a:ext>
            </a:extLst>
          </p:cNvPr>
          <p:cNvCxnSpPr>
            <a:cxnSpLocks/>
          </p:cNvCxnSpPr>
          <p:nvPr userDrawn="1"/>
        </p:nvCxnSpPr>
        <p:spPr>
          <a:xfrm>
            <a:off x="322289"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322303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51.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5" name="Rectangle 4"/>
          <p:cNvSpPr/>
          <p:nvPr userDrawn="1"/>
        </p:nvSpPr>
        <p:spPr>
          <a:xfrm>
            <a:off x="8747371" y="548683"/>
            <a:ext cx="3175711" cy="7354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solidFill>
                <a:schemeClr val="tx1">
                  <a:lumMod val="50000"/>
                  <a:lumOff val="50000"/>
                </a:schemeClr>
              </a:solidFill>
            </a:endParaRPr>
          </a:p>
        </p:txBody>
      </p:sp>
      <p:sp>
        <p:nvSpPr>
          <p:cNvPr id="120" name="Rectangle 119"/>
          <p:cNvSpPr/>
          <p:nvPr userDrawn="1"/>
        </p:nvSpPr>
        <p:spPr>
          <a:xfrm>
            <a:off x="8747369" y="731573"/>
            <a:ext cx="3175711" cy="9805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solidFill>
                <a:schemeClr val="tx1">
                  <a:lumMod val="50000"/>
                  <a:lumOff val="50000"/>
                </a:schemeClr>
              </a:solidFill>
            </a:endParaRPr>
          </a:p>
        </p:txBody>
      </p:sp>
    </p:spTree>
    <p:extLst>
      <p:ext uri="{BB962C8B-B14F-4D97-AF65-F5344CB8AC3E}">
        <p14:creationId xmlns:p14="http://schemas.microsoft.com/office/powerpoint/2010/main" val="25883374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52.xml><?xml version="1.0" encoding="utf-8"?>
<p:sldLayout xmlns:a="http://schemas.openxmlformats.org/drawingml/2006/main" xmlns:r="http://schemas.openxmlformats.org/officeDocument/2006/relationships" xmlns:p="http://schemas.openxmlformats.org/presentationml/2006/main" preserve="1" userDrawn="1">
  <p:cSld name="3_Quote with pic - light grey background">
    <p:bg>
      <p:bgPr>
        <a:solidFill>
          <a:schemeClr val="tx1"/>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85111AA9-3F82-42E1-84EA-0113E9F0F4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936" t="25987" r="15875" b="26268"/>
          <a:stretch/>
        </p:blipFill>
        <p:spPr>
          <a:xfrm>
            <a:off x="10850067" y="193870"/>
            <a:ext cx="1069860" cy="496967"/>
          </a:xfrm>
          <a:prstGeom prst="rect">
            <a:avLst/>
          </a:prstGeom>
        </p:spPr>
      </p:pic>
    </p:spTree>
    <p:extLst>
      <p:ext uri="{BB962C8B-B14F-4D97-AF65-F5344CB8AC3E}">
        <p14:creationId xmlns:p14="http://schemas.microsoft.com/office/powerpoint/2010/main" val="41972900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53.xml><?xml version="1.0" encoding="utf-8"?>
<p:sldLayout xmlns:a="http://schemas.openxmlformats.org/drawingml/2006/main" xmlns:r="http://schemas.openxmlformats.org/officeDocument/2006/relationships" xmlns:p="http://schemas.openxmlformats.org/presentationml/2006/main" preserve="1" userDrawn="1">
  <p:cSld name="1_Quote - lght blue background">
    <p:bg>
      <p:bgPr>
        <a:solidFill>
          <a:schemeClr val="accent1"/>
        </a:solidFill>
        <a:effectLst/>
      </p:bgPr>
    </p:bg>
    <p:spTree>
      <p:nvGrpSpPr>
        <p:cNvPr id="1" name=""/>
        <p:cNvGrpSpPr/>
        <p:nvPr/>
      </p:nvGrpSpPr>
      <p:grpSpPr>
        <a:xfrm>
          <a:off x="0" y="0"/>
          <a:ext cx="0" cy="0"/>
          <a:chOff x="0" y="0"/>
          <a:chExt cx="0" cy="0"/>
        </a:xfrm>
      </p:grpSpPr>
      <p:sp>
        <p:nvSpPr>
          <p:cNvPr id="10" name="Espace réservé du texte 7">
            <a:extLst>
              <a:ext uri="{FF2B5EF4-FFF2-40B4-BE49-F238E27FC236}">
                <a16:creationId xmlns:a16="http://schemas.microsoft.com/office/drawing/2014/main" id="{E302A7D0-A119-FA46-B5E8-E8E151488457}"/>
              </a:ext>
            </a:extLst>
          </p:cNvPr>
          <p:cNvSpPr>
            <a:spLocks noGrp="1"/>
          </p:cNvSpPr>
          <p:nvPr>
            <p:ph type="body" sz="quarter" idx="11" hasCustomPrompt="1"/>
          </p:nvPr>
        </p:nvSpPr>
        <p:spPr>
          <a:xfrm>
            <a:off x="6480044" y="5253568"/>
            <a:ext cx="4175957" cy="958851"/>
          </a:xfrm>
          <a:prstGeom prst="rect">
            <a:avLst/>
          </a:prstGeom>
        </p:spPr>
        <p:txBody>
          <a:bodyPr/>
          <a:lstStyle>
            <a:lvl1pPr marL="0" indent="0" algn="r">
              <a:buNone/>
              <a:defRPr>
                <a:solidFill>
                  <a:schemeClr val="bg1"/>
                </a:solidFill>
                <a:latin typeface="Segoe UI" panose="020B0502040204020203" pitchFamily="34" charset="0"/>
                <a:cs typeface="Segoe UI" panose="020B0502040204020203" pitchFamily="34" charset="0"/>
              </a:defRPr>
            </a:lvl1pPr>
          </a:lstStyle>
          <a:p>
            <a:pPr lvl="0"/>
            <a:r>
              <a:rPr lang="en-GB" noProof="0"/>
              <a:t>- John DOE</a:t>
            </a:r>
          </a:p>
        </p:txBody>
      </p:sp>
      <p:sp>
        <p:nvSpPr>
          <p:cNvPr id="12" name="Espace réservé du texte 5">
            <a:extLst>
              <a:ext uri="{FF2B5EF4-FFF2-40B4-BE49-F238E27FC236}">
                <a16:creationId xmlns:a16="http://schemas.microsoft.com/office/drawing/2014/main" id="{EE8417C5-F887-9140-A98A-ED299B5B3A4B}"/>
              </a:ext>
            </a:extLst>
          </p:cNvPr>
          <p:cNvSpPr>
            <a:spLocks noGrp="1"/>
          </p:cNvSpPr>
          <p:nvPr>
            <p:ph type="body" sz="quarter" idx="10" hasCustomPrompt="1"/>
          </p:nvPr>
        </p:nvSpPr>
        <p:spPr>
          <a:xfrm>
            <a:off x="1532196" y="836714"/>
            <a:ext cx="9120000" cy="2688167"/>
          </a:xfrm>
          <a:prstGeom prst="rect">
            <a:avLst/>
          </a:prstGeom>
        </p:spPr>
        <p:txBody>
          <a:bodyPr/>
          <a:lstStyle>
            <a:lvl1pPr marL="0" indent="0">
              <a:buFont typeface="Arial" panose="020B0604020202020204" pitchFamily="34" charset="0"/>
              <a:buNone/>
              <a:defRPr sz="5867" b="0">
                <a:solidFill>
                  <a:schemeClr val="bg1"/>
                </a:solidFill>
                <a:latin typeface="Segoe UI" panose="020B0502040204020203" pitchFamily="34" charset="0"/>
                <a:cs typeface="Segoe UI" panose="020B0502040204020203" pitchFamily="34" charset="0"/>
              </a:defRPr>
            </a:lvl1pPr>
            <a:lvl2pPr marL="609570" indent="0">
              <a:buFontTx/>
              <a:buNone/>
              <a:defRPr/>
            </a:lvl2pPr>
            <a:lvl3pPr marL="1219140" indent="0">
              <a:buFontTx/>
              <a:buNone/>
              <a:defRPr/>
            </a:lvl3pPr>
            <a:lvl4pPr marL="1828709" indent="0">
              <a:buFontTx/>
              <a:buNone/>
              <a:defRPr/>
            </a:lvl4pPr>
            <a:lvl5pPr marL="2438278" indent="0">
              <a:buFontTx/>
              <a:buNone/>
              <a:defRPr/>
            </a:lvl5pPr>
          </a:lstStyle>
          <a:p>
            <a:pPr lvl="0"/>
            <a:r>
              <a:rPr lang="en-GB" noProof="0"/>
              <a:t>“Great things in business are never done by one person. They're done by a team of people.”</a:t>
            </a:r>
          </a:p>
        </p:txBody>
      </p:sp>
      <p:sp>
        <p:nvSpPr>
          <p:cNvPr id="2" name="Rectangle 1">
            <a:extLst>
              <a:ext uri="{FF2B5EF4-FFF2-40B4-BE49-F238E27FC236}">
                <a16:creationId xmlns:a16="http://schemas.microsoft.com/office/drawing/2014/main" id="{FE864D8E-6269-4210-8EA9-D6C1CA468E48}"/>
              </a:ext>
            </a:extLst>
          </p:cNvPr>
          <p:cNvSpPr/>
          <p:nvPr userDrawn="1"/>
        </p:nvSpPr>
        <p:spPr>
          <a:xfrm>
            <a:off x="10652198" y="164637"/>
            <a:ext cx="1396465" cy="576064"/>
          </a:xfrm>
          <a:prstGeom prst="rect">
            <a:avLst/>
          </a:prstGeom>
          <a:solidFill>
            <a:schemeClr val="accent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2400" err="1">
              <a:solidFill>
                <a:schemeClr val="tx1">
                  <a:lumMod val="50000"/>
                  <a:lumOff val="50000"/>
                </a:schemeClr>
              </a:solidFill>
            </a:endParaRPr>
          </a:p>
        </p:txBody>
      </p:sp>
      <p:pic>
        <p:nvPicPr>
          <p:cNvPr id="7" name="Image 6">
            <a:extLst>
              <a:ext uri="{FF2B5EF4-FFF2-40B4-BE49-F238E27FC236}">
                <a16:creationId xmlns:a16="http://schemas.microsoft.com/office/drawing/2014/main" id="{2B3DF9D5-D411-42E9-87D6-DC4310C10EE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936" t="25987" r="15875" b="26268"/>
          <a:stretch/>
        </p:blipFill>
        <p:spPr>
          <a:xfrm>
            <a:off x="10850067" y="193870"/>
            <a:ext cx="1069860" cy="496967"/>
          </a:xfrm>
          <a:prstGeom prst="rect">
            <a:avLst/>
          </a:prstGeom>
        </p:spPr>
      </p:pic>
    </p:spTree>
    <p:extLst>
      <p:ext uri="{BB962C8B-B14F-4D97-AF65-F5344CB8AC3E}">
        <p14:creationId xmlns:p14="http://schemas.microsoft.com/office/powerpoint/2010/main" val="24877719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54.xml><?xml version="1.0" encoding="utf-8"?>
<p:sldLayout xmlns:a="http://schemas.openxmlformats.org/drawingml/2006/main" xmlns:r="http://schemas.openxmlformats.org/officeDocument/2006/relationships" xmlns:p="http://schemas.openxmlformats.org/presentationml/2006/main" type="title">
  <p:cSld name="2_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endParaRPr lang="en-US"/>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fr-FR"/>
              <a:t>Modifiez le style des sous-titres du masque</a:t>
            </a:r>
            <a:endParaRPr lang="en-US"/>
          </a:p>
        </p:txBody>
      </p:sp>
      <p:sp>
        <p:nvSpPr>
          <p:cNvPr id="4" name="Date Placeholder 3"/>
          <p:cNvSpPr>
            <a:spLocks noGrp="1"/>
          </p:cNvSpPr>
          <p:nvPr>
            <p:ph type="dt" sz="half" idx="10"/>
          </p:nvPr>
        </p:nvSpPr>
        <p:spPr>
          <a:xfrm>
            <a:off x="554677" y="6423197"/>
            <a:ext cx="973899" cy="366183"/>
          </a:xfrm>
          <a:prstGeom prst="rect">
            <a:avLst/>
          </a:prstGeom>
        </p:spPr>
        <p:txBody>
          <a:bodyPr/>
          <a:lstStyle/>
          <a:p>
            <a:fld id="{4C9078E5-47A1-4286-8141-EC314657F362}" type="datetimeFigureOut">
              <a:rPr lang="fr-FR" smtClean="0">
                <a:solidFill>
                  <a:prstClr val="white">
                    <a:tint val="75000"/>
                  </a:prstClr>
                </a:solidFill>
              </a:rPr>
              <a:pPr/>
              <a:t>18/03/2021</a:t>
            </a:fld>
            <a:endParaRPr lang="fr-FR">
              <a:solidFill>
                <a:prstClr val="white">
                  <a:tint val="75000"/>
                </a:prstClr>
              </a:solidFill>
            </a:endParaRPr>
          </a:p>
        </p:txBody>
      </p:sp>
      <p:sp>
        <p:nvSpPr>
          <p:cNvPr id="5" name="Footer Placeholder 4"/>
          <p:cNvSpPr>
            <a:spLocks noGrp="1"/>
          </p:cNvSpPr>
          <p:nvPr>
            <p:ph type="ftr" sz="quarter" idx="11"/>
          </p:nvPr>
        </p:nvSpPr>
        <p:spPr>
          <a:xfrm>
            <a:off x="1583499" y="6423197"/>
            <a:ext cx="8928992" cy="366183"/>
          </a:xfrm>
          <a:prstGeom prst="rect">
            <a:avLst/>
          </a:prstGeom>
        </p:spPr>
        <p:txBody>
          <a:bodyPr/>
          <a:lstStyle/>
          <a:p>
            <a:endParaRPr lang="fr-FR">
              <a:solidFill>
                <a:prstClr val="white">
                  <a:tint val="75000"/>
                </a:prstClr>
              </a:solidFill>
            </a:endParaRPr>
          </a:p>
        </p:txBody>
      </p:sp>
      <p:sp>
        <p:nvSpPr>
          <p:cNvPr id="6" name="Slide Number Placeholder 5"/>
          <p:cNvSpPr>
            <a:spLocks noGrp="1"/>
          </p:cNvSpPr>
          <p:nvPr>
            <p:ph type="sldNum" sz="quarter" idx="12"/>
          </p:nvPr>
        </p:nvSpPr>
        <p:spPr>
          <a:xfrm>
            <a:off x="0" y="6424248"/>
            <a:ext cx="527381" cy="365125"/>
          </a:xfrm>
          <a:prstGeom prst="rect">
            <a:avLst/>
          </a:prstGeom>
        </p:spPr>
        <p:txBody>
          <a:bodyPr/>
          <a:lstStyle/>
          <a:p>
            <a:fld id="{2FC9976D-2442-4B6B-9C9B-DDE560295576}" type="slidenum">
              <a:rPr lang="fr-FR" smtClean="0">
                <a:solidFill>
                  <a:prstClr val="white">
                    <a:tint val="75000"/>
                  </a:prstClr>
                </a:solidFill>
              </a:rPr>
              <a:pPr/>
              <a:t>‹N°›</a:t>
            </a:fld>
            <a:endParaRPr lang="fr-FR">
              <a:solidFill>
                <a:prstClr val="white">
                  <a:tint val="75000"/>
                </a:prstClr>
              </a:solidFill>
            </a:endParaRPr>
          </a:p>
        </p:txBody>
      </p:sp>
    </p:spTree>
    <p:extLst>
      <p:ext uri="{BB962C8B-B14F-4D97-AF65-F5344CB8AC3E}">
        <p14:creationId xmlns:p14="http://schemas.microsoft.com/office/powerpoint/2010/main" val="3765022783"/>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userDrawn="1">
  <p:cSld name="5_Title - logo on top">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66DE4F27-4A96-314B-A8F7-912DD9552865}"/>
              </a:ext>
            </a:extLst>
          </p:cNvPr>
          <p:cNvSpPr>
            <a:spLocks noGrp="1"/>
          </p:cNvSpPr>
          <p:nvPr>
            <p:ph type="title" hasCustomPrompt="1"/>
          </p:nvPr>
        </p:nvSpPr>
        <p:spPr>
          <a:xfrm>
            <a:off x="322288" y="186709"/>
            <a:ext cx="11713301" cy="518707"/>
          </a:xfrm>
          <a:prstGeom prst="rect">
            <a:avLst/>
          </a:prstGeom>
        </p:spPr>
        <p:txBody>
          <a:bodyPr/>
          <a:lstStyle>
            <a:lvl1pPr algn="l">
              <a:lnSpc>
                <a:spcPts val="3733"/>
              </a:lnSpc>
              <a:defRPr sz="3200" b="1" cap="none" baseline="0">
                <a:solidFill>
                  <a:schemeClr val="tx1"/>
                </a:solidFill>
                <a:latin typeface="Segoe UI" panose="020B0502040204020203" pitchFamily="34" charset="0"/>
                <a:cs typeface="Segoe UI" panose="020B0502040204020203" pitchFamily="34" charset="0"/>
              </a:defRPr>
            </a:lvl1pPr>
          </a:lstStyle>
          <a:p>
            <a:r>
              <a:rPr lang="en-GB" noProof="0"/>
              <a:t>This is the title</a:t>
            </a:r>
          </a:p>
        </p:txBody>
      </p:sp>
      <p:cxnSp>
        <p:nvCxnSpPr>
          <p:cNvPr id="7" name="Connecteur droit 6">
            <a:extLst>
              <a:ext uri="{FF2B5EF4-FFF2-40B4-BE49-F238E27FC236}">
                <a16:creationId xmlns:a16="http://schemas.microsoft.com/office/drawing/2014/main" id="{12C9A85B-09B0-404E-9489-E79ECDAB9073}"/>
              </a:ext>
            </a:extLst>
          </p:cNvPr>
          <p:cNvCxnSpPr>
            <a:cxnSpLocks/>
          </p:cNvCxnSpPr>
          <p:nvPr userDrawn="1"/>
        </p:nvCxnSpPr>
        <p:spPr>
          <a:xfrm>
            <a:off x="322290"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442B1A5A-545F-4EB1-ACE2-1A5A83886EB8}"/>
              </a:ext>
            </a:extLst>
          </p:cNvPr>
          <p:cNvSpPr/>
          <p:nvPr userDrawn="1"/>
        </p:nvSpPr>
        <p:spPr>
          <a:xfrm>
            <a:off x="0" y="908721"/>
            <a:ext cx="12192000" cy="5333768"/>
          </a:xfrm>
          <a:prstGeom prst="rect">
            <a:avLst/>
          </a:prstGeom>
          <a:solidFill>
            <a:schemeClr val="bg2"/>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err="1">
              <a:solidFill>
                <a:schemeClr val="tx1">
                  <a:lumMod val="50000"/>
                  <a:lumOff val="50000"/>
                </a:schemeClr>
              </a:solidFill>
            </a:endParaRPr>
          </a:p>
        </p:txBody>
      </p:sp>
      <p:grpSp>
        <p:nvGrpSpPr>
          <p:cNvPr id="6" name="Groupe 5">
            <a:extLst>
              <a:ext uri="{FF2B5EF4-FFF2-40B4-BE49-F238E27FC236}">
                <a16:creationId xmlns:a16="http://schemas.microsoft.com/office/drawing/2014/main" id="{433DD882-5DC7-4B95-BEA3-731EB8A3714F}"/>
              </a:ext>
            </a:extLst>
          </p:cNvPr>
          <p:cNvGrpSpPr/>
          <p:nvPr userDrawn="1"/>
        </p:nvGrpSpPr>
        <p:grpSpPr>
          <a:xfrm>
            <a:off x="5048158" y="2500592"/>
            <a:ext cx="2095684" cy="2095683"/>
            <a:chOff x="4993565" y="2500590"/>
            <a:chExt cx="2095684" cy="2095683"/>
          </a:xfrm>
        </p:grpSpPr>
        <p:grpSp>
          <p:nvGrpSpPr>
            <p:cNvPr id="8" name="Groupe 7">
              <a:extLst>
                <a:ext uri="{FF2B5EF4-FFF2-40B4-BE49-F238E27FC236}">
                  <a16:creationId xmlns:a16="http://schemas.microsoft.com/office/drawing/2014/main" id="{B9DB9C73-154F-4BAA-9A7F-C78583CF1AD0}"/>
                </a:ext>
              </a:extLst>
            </p:cNvPr>
            <p:cNvGrpSpPr/>
            <p:nvPr/>
          </p:nvGrpSpPr>
          <p:grpSpPr>
            <a:xfrm>
              <a:off x="4993565" y="2500590"/>
              <a:ext cx="2095684" cy="2095683"/>
              <a:chOff x="3699094" y="1436417"/>
              <a:chExt cx="1571763" cy="1571763"/>
            </a:xfrm>
          </p:grpSpPr>
          <p:sp>
            <p:nvSpPr>
              <p:cNvPr id="10" name="Ellipse 9">
                <a:extLst>
                  <a:ext uri="{FF2B5EF4-FFF2-40B4-BE49-F238E27FC236}">
                    <a16:creationId xmlns:a16="http://schemas.microsoft.com/office/drawing/2014/main" id="{DBC2C81D-BE91-4BF4-8B02-8CEC9FFF81E5}"/>
                  </a:ext>
                </a:extLst>
              </p:cNvPr>
              <p:cNvSpPr/>
              <p:nvPr/>
            </p:nvSpPr>
            <p:spPr>
              <a:xfrm>
                <a:off x="3699094" y="1436417"/>
                <a:ext cx="1571763" cy="1571763"/>
              </a:xfrm>
              <a:prstGeom prst="ellipse">
                <a:avLst/>
              </a:prstGeom>
              <a:solidFill>
                <a:schemeClr val="tx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00263F"/>
                  </a:solidFill>
                  <a:latin typeface="Corbel" panose="020B0503020204020204" pitchFamily="34" charset="0"/>
                </a:endParaRPr>
              </a:p>
            </p:txBody>
          </p:sp>
          <p:pic>
            <p:nvPicPr>
              <p:cNvPr id="11" name="Image 10">
                <a:extLst>
                  <a:ext uri="{FF2B5EF4-FFF2-40B4-BE49-F238E27FC236}">
                    <a16:creationId xmlns:a16="http://schemas.microsoft.com/office/drawing/2014/main" id="{A6F0A2F2-B137-4EE2-8C6F-FAA299544ED1}"/>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801773" y="1568823"/>
                <a:ext cx="1366407" cy="883453"/>
              </a:xfrm>
              <a:prstGeom prst="rect">
                <a:avLst/>
              </a:prstGeom>
            </p:spPr>
          </p:pic>
        </p:grpSp>
        <p:sp>
          <p:nvSpPr>
            <p:cNvPr id="9" name="Rectangle 8">
              <a:extLst>
                <a:ext uri="{FF2B5EF4-FFF2-40B4-BE49-F238E27FC236}">
                  <a16:creationId xmlns:a16="http://schemas.microsoft.com/office/drawing/2014/main" id="{0B946E15-480F-401B-9EAD-09DEBABCA21A}"/>
                </a:ext>
              </a:extLst>
            </p:cNvPr>
            <p:cNvSpPr/>
            <p:nvPr/>
          </p:nvSpPr>
          <p:spPr>
            <a:xfrm>
              <a:off x="5175424" y="3580220"/>
              <a:ext cx="1731971" cy="674031"/>
            </a:xfrm>
            <a:prstGeom prst="rect">
              <a:avLst/>
            </a:prstGeom>
          </p:spPr>
          <p:txBody>
            <a:bodyPr wrap="square">
              <a:spAutoFit/>
            </a:bodyPr>
            <a:lstStyle/>
            <a:p>
              <a:pPr algn="ctr">
                <a:lnSpc>
                  <a:spcPct val="90000"/>
                </a:lnSpc>
              </a:pPr>
              <a:r>
                <a:rPr lang="en-US" sz="1400" b="1">
                  <a:solidFill>
                    <a:srgbClr val="FFFEFE"/>
                  </a:solidFill>
                  <a:latin typeface="Segoe UI" panose="020B0502040204020203" pitchFamily="34" charset="0"/>
                  <a:cs typeface="Segoe UI" panose="020B0502040204020203" pitchFamily="34" charset="0"/>
                </a:rPr>
                <a:t>Unified Commerce Platform</a:t>
              </a:r>
              <a:endParaRPr lang="en-GB" sz="1400">
                <a:solidFill>
                  <a:srgbClr val="FFFEFE"/>
                </a:solidFill>
                <a:latin typeface="Segoe UI" panose="020B0502040204020203" pitchFamily="34" charset="0"/>
                <a:cs typeface="Segoe UI" panose="020B0502040204020203" pitchFamily="34" charset="0"/>
              </a:endParaRPr>
            </a:p>
          </p:txBody>
        </p:sp>
      </p:grpSp>
      <p:grpSp>
        <p:nvGrpSpPr>
          <p:cNvPr id="13" name="Groupe 12">
            <a:extLst>
              <a:ext uri="{FF2B5EF4-FFF2-40B4-BE49-F238E27FC236}">
                <a16:creationId xmlns:a16="http://schemas.microsoft.com/office/drawing/2014/main" id="{550E738D-F389-4256-A629-F144FA1911D5}"/>
              </a:ext>
            </a:extLst>
          </p:cNvPr>
          <p:cNvGrpSpPr/>
          <p:nvPr userDrawn="1"/>
        </p:nvGrpSpPr>
        <p:grpSpPr>
          <a:xfrm>
            <a:off x="5103240" y="6419031"/>
            <a:ext cx="1985524" cy="330804"/>
            <a:chOff x="5198636" y="6093296"/>
            <a:chExt cx="1985524" cy="330804"/>
          </a:xfrm>
        </p:grpSpPr>
        <p:sp>
          <p:nvSpPr>
            <p:cNvPr id="14" name="Ellipse 13">
              <a:extLst>
                <a:ext uri="{FF2B5EF4-FFF2-40B4-BE49-F238E27FC236}">
                  <a16:creationId xmlns:a16="http://schemas.microsoft.com/office/drawing/2014/main" id="{78A57A30-1DDE-41AD-931A-B9C858AB60FC}"/>
                </a:ext>
              </a:extLst>
            </p:cNvPr>
            <p:cNvSpPr/>
            <p:nvPr/>
          </p:nvSpPr>
          <p:spPr>
            <a:xfrm>
              <a:off x="5301276" y="6093296"/>
              <a:ext cx="115643" cy="115643"/>
            </a:xfrm>
            <a:prstGeom prst="ellipse">
              <a:avLst/>
            </a:prstGeom>
            <a:solidFill>
              <a:schemeClr val="accent4">
                <a:lumMod val="60000"/>
                <a:lumOff val="4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err="1">
                <a:solidFill>
                  <a:schemeClr val="tx1">
                    <a:lumMod val="50000"/>
                    <a:lumOff val="50000"/>
                  </a:schemeClr>
                </a:solidFill>
              </a:endParaRPr>
            </a:p>
          </p:txBody>
        </p:sp>
        <p:sp>
          <p:nvSpPr>
            <p:cNvPr id="15" name="Ellipse 14">
              <a:extLst>
                <a:ext uri="{FF2B5EF4-FFF2-40B4-BE49-F238E27FC236}">
                  <a16:creationId xmlns:a16="http://schemas.microsoft.com/office/drawing/2014/main" id="{F6D2FA8B-72A4-404A-8944-954CB89D990E}"/>
                </a:ext>
              </a:extLst>
            </p:cNvPr>
            <p:cNvSpPr/>
            <p:nvPr/>
          </p:nvSpPr>
          <p:spPr>
            <a:xfrm>
              <a:off x="5835572" y="6093296"/>
              <a:ext cx="115643" cy="115643"/>
            </a:xfrm>
            <a:prstGeom prst="ellipse">
              <a:avLst/>
            </a:prstGeom>
            <a:solidFill>
              <a:schemeClr val="accent4">
                <a:lumMod val="60000"/>
                <a:lumOff val="4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err="1">
                <a:solidFill>
                  <a:schemeClr val="tx1">
                    <a:lumMod val="50000"/>
                    <a:lumOff val="50000"/>
                  </a:schemeClr>
                </a:solidFill>
              </a:endParaRPr>
            </a:p>
          </p:txBody>
        </p:sp>
        <p:sp>
          <p:nvSpPr>
            <p:cNvPr id="16" name="Ellipse 15">
              <a:extLst>
                <a:ext uri="{FF2B5EF4-FFF2-40B4-BE49-F238E27FC236}">
                  <a16:creationId xmlns:a16="http://schemas.microsoft.com/office/drawing/2014/main" id="{C6546D26-FDC4-4550-AB00-3E6ECCDF8D88}"/>
                </a:ext>
              </a:extLst>
            </p:cNvPr>
            <p:cNvSpPr/>
            <p:nvPr/>
          </p:nvSpPr>
          <p:spPr>
            <a:xfrm>
              <a:off x="6369868" y="6093296"/>
              <a:ext cx="115643" cy="115643"/>
            </a:xfrm>
            <a:prstGeom prst="ellipse">
              <a:avLst/>
            </a:prstGeom>
            <a:solidFill>
              <a:schemeClr val="accent4">
                <a:lumMod val="60000"/>
                <a:lumOff val="4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err="1">
                <a:solidFill>
                  <a:schemeClr val="tx1">
                    <a:lumMod val="50000"/>
                    <a:lumOff val="50000"/>
                  </a:schemeClr>
                </a:solidFill>
              </a:endParaRPr>
            </a:p>
          </p:txBody>
        </p:sp>
        <p:sp>
          <p:nvSpPr>
            <p:cNvPr id="17" name="Ellipse 16">
              <a:extLst>
                <a:ext uri="{FF2B5EF4-FFF2-40B4-BE49-F238E27FC236}">
                  <a16:creationId xmlns:a16="http://schemas.microsoft.com/office/drawing/2014/main" id="{552AA2F7-FB61-4360-BDBD-5AA06E1E448D}"/>
                </a:ext>
              </a:extLst>
            </p:cNvPr>
            <p:cNvSpPr/>
            <p:nvPr/>
          </p:nvSpPr>
          <p:spPr>
            <a:xfrm>
              <a:off x="6904163" y="6093296"/>
              <a:ext cx="115643" cy="115643"/>
            </a:xfrm>
            <a:prstGeom prst="ellipse">
              <a:avLst/>
            </a:prstGeom>
            <a:solidFill>
              <a:schemeClr val="accent4">
                <a:lumMod val="60000"/>
                <a:lumOff val="4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err="1">
                <a:solidFill>
                  <a:schemeClr val="tx1">
                    <a:lumMod val="50000"/>
                    <a:lumOff val="50000"/>
                  </a:schemeClr>
                </a:solidFill>
              </a:endParaRPr>
            </a:p>
          </p:txBody>
        </p:sp>
        <p:sp>
          <p:nvSpPr>
            <p:cNvPr id="18" name="Rectangle 17">
              <a:extLst>
                <a:ext uri="{FF2B5EF4-FFF2-40B4-BE49-F238E27FC236}">
                  <a16:creationId xmlns:a16="http://schemas.microsoft.com/office/drawing/2014/main" id="{6CFAE13F-32F8-432B-97AC-5289C8D2D757}"/>
                </a:ext>
              </a:extLst>
            </p:cNvPr>
            <p:cNvSpPr/>
            <p:nvPr/>
          </p:nvSpPr>
          <p:spPr>
            <a:xfrm>
              <a:off x="5198636" y="6188954"/>
              <a:ext cx="320922" cy="230832"/>
            </a:xfrm>
            <a:prstGeom prst="rect">
              <a:avLst/>
            </a:prstGeom>
          </p:spPr>
          <p:txBody>
            <a:bodyPr wrap="none">
              <a:spAutoFit/>
            </a:bodyPr>
            <a:lstStyle/>
            <a:p>
              <a:pPr algn="ctr"/>
              <a:r>
                <a:rPr lang="fr-FR" sz="900" b="1">
                  <a:solidFill>
                    <a:schemeClr val="bg2"/>
                  </a:solidFill>
                  <a:latin typeface="Segoe UI" panose="020B0502040204020203" pitchFamily="34" charset="0"/>
                  <a:cs typeface="Segoe UI" panose="020B0502040204020203" pitchFamily="34" charset="0"/>
                </a:rPr>
                <a:t>Y2</a:t>
              </a:r>
            </a:p>
          </p:txBody>
        </p:sp>
        <p:sp>
          <p:nvSpPr>
            <p:cNvPr id="19" name="Rectangle 18">
              <a:extLst>
                <a:ext uri="{FF2B5EF4-FFF2-40B4-BE49-F238E27FC236}">
                  <a16:creationId xmlns:a16="http://schemas.microsoft.com/office/drawing/2014/main" id="{7B18BB33-F45B-4C5C-B8AD-9107CE689865}"/>
                </a:ext>
              </a:extLst>
            </p:cNvPr>
            <p:cNvSpPr/>
            <p:nvPr/>
          </p:nvSpPr>
          <p:spPr>
            <a:xfrm>
              <a:off x="5721713" y="6192377"/>
              <a:ext cx="343363" cy="230832"/>
            </a:xfrm>
            <a:prstGeom prst="rect">
              <a:avLst/>
            </a:prstGeom>
          </p:spPr>
          <p:txBody>
            <a:bodyPr wrap="none">
              <a:spAutoFit/>
            </a:bodyPr>
            <a:lstStyle/>
            <a:p>
              <a:pPr algn="ctr"/>
              <a:r>
                <a:rPr lang="fr-FR" sz="900" b="1">
                  <a:solidFill>
                    <a:schemeClr val="bg2"/>
                  </a:solidFill>
                  <a:latin typeface="Segoe UI" panose="020B0502040204020203" pitchFamily="34" charset="0"/>
                  <a:cs typeface="Segoe UI" panose="020B0502040204020203" pitchFamily="34" charset="0"/>
                </a:rPr>
                <a:t>UR</a:t>
              </a:r>
            </a:p>
          </p:txBody>
        </p:sp>
        <p:sp>
          <p:nvSpPr>
            <p:cNvPr id="20" name="Rectangle 19">
              <a:extLst>
                <a:ext uri="{FF2B5EF4-FFF2-40B4-BE49-F238E27FC236}">
                  <a16:creationId xmlns:a16="http://schemas.microsoft.com/office/drawing/2014/main" id="{41D2B43B-E3EB-4F7B-8463-1E67FF078DC2}"/>
                </a:ext>
              </a:extLst>
            </p:cNvPr>
            <p:cNvSpPr/>
            <p:nvPr/>
          </p:nvSpPr>
          <p:spPr>
            <a:xfrm>
              <a:off x="6152616" y="6192377"/>
              <a:ext cx="550151" cy="230832"/>
            </a:xfrm>
            <a:prstGeom prst="rect">
              <a:avLst/>
            </a:prstGeom>
          </p:spPr>
          <p:txBody>
            <a:bodyPr wrap="none">
              <a:spAutoFit/>
            </a:bodyPr>
            <a:lstStyle/>
            <a:p>
              <a:pPr algn="ctr"/>
              <a:r>
                <a:rPr lang="fr-FR" sz="900" b="1">
                  <a:solidFill>
                    <a:schemeClr val="bg2"/>
                  </a:solidFill>
                  <a:latin typeface="Segoe UI" panose="020B0502040204020203" pitchFamily="34" charset="0"/>
                  <a:cs typeface="Segoe UI" panose="020B0502040204020203" pitchFamily="34" charset="0"/>
                </a:rPr>
                <a:t>CYRUS</a:t>
              </a:r>
            </a:p>
          </p:txBody>
        </p:sp>
        <p:sp>
          <p:nvSpPr>
            <p:cNvPr id="21" name="Rectangle 20">
              <a:extLst>
                <a:ext uri="{FF2B5EF4-FFF2-40B4-BE49-F238E27FC236}">
                  <a16:creationId xmlns:a16="http://schemas.microsoft.com/office/drawing/2014/main" id="{54955C62-9651-407C-925C-023536AF2125}"/>
                </a:ext>
              </a:extLst>
            </p:cNvPr>
            <p:cNvSpPr/>
            <p:nvPr/>
          </p:nvSpPr>
          <p:spPr>
            <a:xfrm>
              <a:off x="6739808" y="6193268"/>
              <a:ext cx="444352" cy="230832"/>
            </a:xfrm>
            <a:prstGeom prst="rect">
              <a:avLst/>
            </a:prstGeom>
          </p:spPr>
          <p:txBody>
            <a:bodyPr wrap="none">
              <a:spAutoFit/>
            </a:bodyPr>
            <a:lstStyle/>
            <a:p>
              <a:pPr algn="ctr"/>
              <a:r>
                <a:rPr lang="fr-FR" sz="900" b="1">
                  <a:solidFill>
                    <a:schemeClr val="bg2"/>
                  </a:solidFill>
                  <a:latin typeface="Segoe UI" panose="020B0502040204020203" pitchFamily="34" charset="0"/>
                  <a:cs typeface="Segoe UI" panose="020B0502040204020203" pitchFamily="34" charset="0"/>
                </a:rPr>
                <a:t>ORLI</a:t>
              </a:r>
            </a:p>
          </p:txBody>
        </p:sp>
      </p:grpSp>
    </p:spTree>
    <p:extLst>
      <p:ext uri="{BB962C8B-B14F-4D97-AF65-F5344CB8AC3E}">
        <p14:creationId xmlns:p14="http://schemas.microsoft.com/office/powerpoint/2010/main" val="12326869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56.xml><?xml version="1.0" encoding="utf-8"?>
<p:sldLayout xmlns:a="http://schemas.openxmlformats.org/drawingml/2006/main" xmlns:r="http://schemas.openxmlformats.org/officeDocument/2006/relationships" xmlns:p="http://schemas.openxmlformats.org/presentationml/2006/main" showMasterSp="0" userDrawn="1">
  <p:cSld name="Chapitr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097510" y="2497543"/>
            <a:ext cx="5399167" cy="1477328"/>
          </a:xfrm>
          <a:prstGeom prst="rect">
            <a:avLst/>
          </a:prstGeom>
        </p:spPr>
        <p:txBody>
          <a:bodyPr anchor="b"/>
          <a:lstStyle>
            <a:lvl1pPr>
              <a:lnSpc>
                <a:spcPct val="80000"/>
              </a:lnSpc>
              <a:defRPr sz="6000">
                <a:solidFill>
                  <a:schemeClr val="tx2"/>
                </a:solidFill>
              </a:defRPr>
            </a:lvl1pPr>
          </a:lstStyle>
          <a:p>
            <a:r>
              <a:rPr lang="fr-FR"/>
              <a:t>Modifiez le style du titre</a:t>
            </a:r>
          </a:p>
        </p:txBody>
      </p:sp>
      <p:cxnSp>
        <p:nvCxnSpPr>
          <p:cNvPr id="6" name="Connecteur droit 5"/>
          <p:cNvCxnSpPr/>
          <p:nvPr userDrawn="1"/>
        </p:nvCxnSpPr>
        <p:spPr>
          <a:xfrm>
            <a:off x="6132156" y="4653136"/>
            <a:ext cx="1368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9799675"/>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F81F9C-E1BA-4C83-804B-D0F83E1408BC}"/>
              </a:ext>
            </a:extLst>
          </p:cNvPr>
          <p:cNvSpPr>
            <a:spLocks noGrp="1"/>
          </p:cNvSpPr>
          <p:nvPr>
            <p:ph type="title"/>
          </p:nvPr>
        </p:nvSpPr>
        <p:spPr/>
        <p:txBody>
          <a:bodyPr/>
          <a:lstStyle/>
          <a:p>
            <a:r>
              <a:rPr lang="fr-FR"/>
              <a:t>Modifiez le style du titre</a:t>
            </a:r>
          </a:p>
        </p:txBody>
      </p:sp>
      <p:cxnSp>
        <p:nvCxnSpPr>
          <p:cNvPr id="3" name="Connecteur droit 2">
            <a:extLst>
              <a:ext uri="{FF2B5EF4-FFF2-40B4-BE49-F238E27FC236}">
                <a16:creationId xmlns:a16="http://schemas.microsoft.com/office/drawing/2014/main" id="{7ACBB9D9-DDCA-4E99-82D4-886D8AFDA697}"/>
              </a:ext>
            </a:extLst>
          </p:cNvPr>
          <p:cNvCxnSpPr/>
          <p:nvPr userDrawn="1"/>
        </p:nvCxnSpPr>
        <p:spPr>
          <a:xfrm>
            <a:off x="1" y="576000"/>
            <a:ext cx="12200219"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Espace réservé du texte 4">
            <a:extLst>
              <a:ext uri="{FF2B5EF4-FFF2-40B4-BE49-F238E27FC236}">
                <a16:creationId xmlns:a16="http://schemas.microsoft.com/office/drawing/2014/main" id="{0F76665D-B97B-4D01-8D75-F33BFCED33DE}"/>
              </a:ext>
            </a:extLst>
          </p:cNvPr>
          <p:cNvSpPr>
            <a:spLocks noGrp="1"/>
          </p:cNvSpPr>
          <p:nvPr>
            <p:ph type="body" sz="quarter" idx="10"/>
          </p:nvPr>
        </p:nvSpPr>
        <p:spPr>
          <a:xfrm>
            <a:off x="695326" y="1556792"/>
            <a:ext cx="10801351" cy="167494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p:txBody>
      </p:sp>
    </p:spTree>
    <p:extLst>
      <p:ext uri="{BB962C8B-B14F-4D97-AF65-F5344CB8AC3E}">
        <p14:creationId xmlns:p14="http://schemas.microsoft.com/office/powerpoint/2010/main" val="1136843784"/>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CA4B26E-2E33-475B-949B-969AE82EA9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30"/>
            <a:ext cx="12192000" cy="6857143"/>
          </a:xfrm>
          <a:prstGeom prst="rect">
            <a:avLst/>
          </a:prstGeom>
        </p:spPr>
      </p:pic>
      <p:sp>
        <p:nvSpPr>
          <p:cNvPr id="4" name="Espace réservé du contenu 129">
            <a:extLst>
              <a:ext uri="{FF2B5EF4-FFF2-40B4-BE49-F238E27FC236}">
                <a16:creationId xmlns:a16="http://schemas.microsoft.com/office/drawing/2014/main" id="{51D2680E-1E8E-49FF-B41A-396B7D6E2ABC}"/>
              </a:ext>
            </a:extLst>
          </p:cNvPr>
          <p:cNvSpPr>
            <a:spLocks noGrp="1"/>
          </p:cNvSpPr>
          <p:nvPr>
            <p:ph sz="quarter" idx="10" hasCustomPrompt="1"/>
          </p:nvPr>
        </p:nvSpPr>
        <p:spPr>
          <a:xfrm>
            <a:off x="6573827" y="3237017"/>
            <a:ext cx="5082464" cy="816091"/>
          </a:xfrm>
          <a:prstGeom prst="rect">
            <a:avLst/>
          </a:prstGeom>
        </p:spPr>
        <p:txBody>
          <a:bodyPr anchor="t"/>
          <a:lstStyle>
            <a:lvl1pPr marL="0" indent="0" algn="l">
              <a:buFontTx/>
              <a:buNone/>
              <a:defRPr lang="fr-FR" sz="2667" b="1" dirty="0">
                <a:solidFill>
                  <a:schemeClr val="bg1"/>
                </a:solidFill>
                <a:latin typeface="Segoe UI" panose="020B0502040204020203" pitchFamily="34" charset="0"/>
                <a:cs typeface="Segoe UI" panose="020B0502040204020203" pitchFamily="34" charset="0"/>
              </a:defRPr>
            </a:lvl1pPr>
            <a:lvl2pPr marL="609570" indent="0">
              <a:buFontTx/>
              <a:buNone/>
              <a:defRPr/>
            </a:lvl2pPr>
            <a:lvl3pPr marL="1219140" indent="0">
              <a:buFontTx/>
              <a:buNone/>
              <a:defRPr/>
            </a:lvl3pPr>
            <a:lvl4pPr marL="1828709" indent="0">
              <a:buFontTx/>
              <a:buNone/>
              <a:defRPr/>
            </a:lvl4pPr>
            <a:lvl5pPr marL="2438278" indent="0">
              <a:buFontTx/>
              <a:buNone/>
              <a:defRPr/>
            </a:lvl5pPr>
          </a:lstStyle>
          <a:p>
            <a:pPr lvl="0"/>
            <a:r>
              <a:rPr lang="fr-FR" dirty="0"/>
              <a:t>TITLE</a:t>
            </a:r>
          </a:p>
          <a:p>
            <a:pPr lvl="0"/>
            <a:endParaRPr lang="fr-FR" dirty="0"/>
          </a:p>
          <a:p>
            <a:pPr lvl="0"/>
            <a:endParaRPr lang="fr-FR" dirty="0"/>
          </a:p>
        </p:txBody>
      </p:sp>
      <p:sp>
        <p:nvSpPr>
          <p:cNvPr id="6" name="Espace réservé du contenu 129">
            <a:extLst>
              <a:ext uri="{FF2B5EF4-FFF2-40B4-BE49-F238E27FC236}">
                <a16:creationId xmlns:a16="http://schemas.microsoft.com/office/drawing/2014/main" id="{0118DFF3-5391-43D9-8F9D-57D21279DFAD}"/>
              </a:ext>
            </a:extLst>
          </p:cNvPr>
          <p:cNvSpPr>
            <a:spLocks noGrp="1"/>
          </p:cNvSpPr>
          <p:nvPr>
            <p:ph sz="quarter" idx="12" hasCustomPrompt="1"/>
          </p:nvPr>
        </p:nvSpPr>
        <p:spPr>
          <a:xfrm>
            <a:off x="6573827" y="4872656"/>
            <a:ext cx="4608512" cy="816091"/>
          </a:xfrm>
          <a:prstGeom prst="rect">
            <a:avLst/>
          </a:prstGeom>
        </p:spPr>
        <p:txBody>
          <a:bodyPr anchor="t"/>
          <a:lstStyle>
            <a:lvl1pPr marL="0" indent="0" algn="l">
              <a:buFontTx/>
              <a:buNone/>
              <a:defRPr lang="fr-FR" sz="1400" b="0" dirty="0">
                <a:solidFill>
                  <a:schemeClr val="bg1"/>
                </a:solidFill>
                <a:latin typeface="Segoe UI" panose="020B0502040204020203" pitchFamily="34" charset="0"/>
                <a:cs typeface="Segoe UI" panose="020B0502040204020203" pitchFamily="34" charset="0"/>
              </a:defRPr>
            </a:lvl1pPr>
            <a:lvl2pPr marL="609570" indent="0">
              <a:buFontTx/>
              <a:buNone/>
              <a:defRPr/>
            </a:lvl2pPr>
            <a:lvl3pPr marL="1219140" indent="0">
              <a:buFontTx/>
              <a:buNone/>
              <a:defRPr/>
            </a:lvl3pPr>
            <a:lvl4pPr marL="1828709" indent="0">
              <a:buFontTx/>
              <a:buNone/>
              <a:defRPr/>
            </a:lvl4pPr>
            <a:lvl5pPr marL="2438278" indent="0">
              <a:buFontTx/>
              <a:buNone/>
              <a:defRPr/>
            </a:lvl5pPr>
          </a:lstStyle>
          <a:p>
            <a:pPr lvl="0"/>
            <a:r>
              <a:rPr lang="fr-FR" dirty="0" err="1"/>
              <a:t>Confidentiality</a:t>
            </a:r>
            <a:r>
              <a:rPr lang="fr-FR" dirty="0"/>
              <a:t> </a:t>
            </a:r>
            <a:r>
              <a:rPr lang="fr-FR" dirty="0" err="1"/>
              <a:t>level</a:t>
            </a:r>
            <a:endParaRPr lang="fr-FR" dirty="0"/>
          </a:p>
          <a:p>
            <a:pPr lvl="0"/>
            <a:r>
              <a:rPr lang="fr-FR" dirty="0"/>
              <a:t>Date of last update</a:t>
            </a:r>
          </a:p>
          <a:p>
            <a:pPr lvl="0"/>
            <a:r>
              <a:rPr lang="fr-FR" dirty="0" err="1"/>
              <a:t>Recipient</a:t>
            </a:r>
            <a:endParaRPr lang="fr-FR" dirty="0"/>
          </a:p>
        </p:txBody>
      </p:sp>
    </p:spTree>
    <p:extLst>
      <p:ext uri="{BB962C8B-B14F-4D97-AF65-F5344CB8AC3E}">
        <p14:creationId xmlns:p14="http://schemas.microsoft.com/office/powerpoint/2010/main" val="40683030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59.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985554E-A70B-4B18-8223-8DEC04034CA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73" y="859"/>
            <a:ext cx="12192000" cy="6857143"/>
          </a:xfrm>
          <a:prstGeom prst="rect">
            <a:avLst/>
          </a:prstGeom>
        </p:spPr>
      </p:pic>
      <p:sp>
        <p:nvSpPr>
          <p:cNvPr id="4" name="Espace réservé du contenu 129">
            <a:extLst>
              <a:ext uri="{FF2B5EF4-FFF2-40B4-BE49-F238E27FC236}">
                <a16:creationId xmlns:a16="http://schemas.microsoft.com/office/drawing/2014/main" id="{D5F87BCD-A6E4-45F4-897E-75AF59FF0E52}"/>
              </a:ext>
            </a:extLst>
          </p:cNvPr>
          <p:cNvSpPr>
            <a:spLocks noGrp="1"/>
          </p:cNvSpPr>
          <p:nvPr>
            <p:ph sz="quarter" idx="10" hasCustomPrompt="1"/>
          </p:nvPr>
        </p:nvSpPr>
        <p:spPr>
          <a:xfrm>
            <a:off x="6573827" y="3237017"/>
            <a:ext cx="5082464" cy="816091"/>
          </a:xfrm>
          <a:prstGeom prst="rect">
            <a:avLst/>
          </a:prstGeom>
        </p:spPr>
        <p:txBody>
          <a:bodyPr anchor="t"/>
          <a:lstStyle>
            <a:lvl1pPr marL="0" indent="0" algn="l">
              <a:buFontTx/>
              <a:buNone/>
              <a:defRPr lang="fr-FR" sz="2667" b="1" dirty="0">
                <a:solidFill>
                  <a:schemeClr val="bg1"/>
                </a:solidFill>
                <a:latin typeface="Segoe UI" panose="020B0502040204020203" pitchFamily="34" charset="0"/>
                <a:cs typeface="Segoe UI" panose="020B0502040204020203" pitchFamily="34" charset="0"/>
              </a:defRPr>
            </a:lvl1pPr>
            <a:lvl2pPr marL="609570" indent="0">
              <a:buFontTx/>
              <a:buNone/>
              <a:defRPr/>
            </a:lvl2pPr>
            <a:lvl3pPr marL="1219140" indent="0">
              <a:buFontTx/>
              <a:buNone/>
              <a:defRPr/>
            </a:lvl3pPr>
            <a:lvl4pPr marL="1828709" indent="0">
              <a:buFontTx/>
              <a:buNone/>
              <a:defRPr/>
            </a:lvl4pPr>
            <a:lvl5pPr marL="2438278" indent="0">
              <a:buFontTx/>
              <a:buNone/>
              <a:defRPr/>
            </a:lvl5pPr>
          </a:lstStyle>
          <a:p>
            <a:pPr lvl="0"/>
            <a:r>
              <a:rPr lang="fr-FR" dirty="0"/>
              <a:t>TITLE</a:t>
            </a:r>
          </a:p>
          <a:p>
            <a:pPr lvl="0"/>
            <a:endParaRPr lang="fr-FR" dirty="0"/>
          </a:p>
          <a:p>
            <a:pPr lvl="0"/>
            <a:endParaRPr lang="fr-FR" dirty="0"/>
          </a:p>
        </p:txBody>
      </p:sp>
      <p:sp>
        <p:nvSpPr>
          <p:cNvPr id="6" name="Espace réservé du contenu 129">
            <a:extLst>
              <a:ext uri="{FF2B5EF4-FFF2-40B4-BE49-F238E27FC236}">
                <a16:creationId xmlns:a16="http://schemas.microsoft.com/office/drawing/2014/main" id="{7DC6E524-0969-4006-BDF3-EDA8C7510E96}"/>
              </a:ext>
            </a:extLst>
          </p:cNvPr>
          <p:cNvSpPr>
            <a:spLocks noGrp="1"/>
          </p:cNvSpPr>
          <p:nvPr>
            <p:ph sz="quarter" idx="12" hasCustomPrompt="1"/>
          </p:nvPr>
        </p:nvSpPr>
        <p:spPr>
          <a:xfrm>
            <a:off x="6573827" y="4872656"/>
            <a:ext cx="4608512" cy="816091"/>
          </a:xfrm>
          <a:prstGeom prst="rect">
            <a:avLst/>
          </a:prstGeom>
        </p:spPr>
        <p:txBody>
          <a:bodyPr anchor="t"/>
          <a:lstStyle>
            <a:lvl1pPr marL="0" indent="0" algn="l">
              <a:buFontTx/>
              <a:buNone/>
              <a:defRPr lang="fr-FR" sz="1400" b="0" dirty="0">
                <a:solidFill>
                  <a:schemeClr val="bg1"/>
                </a:solidFill>
                <a:latin typeface="Segoe UI" panose="020B0502040204020203" pitchFamily="34" charset="0"/>
                <a:cs typeface="Segoe UI" panose="020B0502040204020203" pitchFamily="34" charset="0"/>
              </a:defRPr>
            </a:lvl1pPr>
            <a:lvl2pPr marL="609570" indent="0">
              <a:buFontTx/>
              <a:buNone/>
              <a:defRPr/>
            </a:lvl2pPr>
            <a:lvl3pPr marL="1219140" indent="0">
              <a:buFontTx/>
              <a:buNone/>
              <a:defRPr/>
            </a:lvl3pPr>
            <a:lvl4pPr marL="1828709" indent="0">
              <a:buFontTx/>
              <a:buNone/>
              <a:defRPr/>
            </a:lvl4pPr>
            <a:lvl5pPr marL="2438278" indent="0">
              <a:buFontTx/>
              <a:buNone/>
              <a:defRPr/>
            </a:lvl5pPr>
          </a:lstStyle>
          <a:p>
            <a:pPr lvl="0"/>
            <a:r>
              <a:rPr lang="fr-FR" dirty="0" err="1"/>
              <a:t>Confidentiality</a:t>
            </a:r>
            <a:r>
              <a:rPr lang="fr-FR" dirty="0"/>
              <a:t> </a:t>
            </a:r>
            <a:r>
              <a:rPr lang="fr-FR" dirty="0" err="1"/>
              <a:t>level</a:t>
            </a:r>
            <a:endParaRPr lang="fr-FR" dirty="0"/>
          </a:p>
          <a:p>
            <a:pPr lvl="0"/>
            <a:r>
              <a:rPr lang="fr-FR" dirty="0"/>
              <a:t>Date of last update</a:t>
            </a:r>
          </a:p>
          <a:p>
            <a:pPr lvl="0"/>
            <a:r>
              <a:rPr lang="fr-FR" dirty="0" err="1"/>
              <a:t>Recipient</a:t>
            </a:r>
            <a:endParaRPr lang="fr-FR" dirty="0"/>
          </a:p>
        </p:txBody>
      </p:sp>
    </p:spTree>
    <p:extLst>
      <p:ext uri="{BB962C8B-B14F-4D97-AF65-F5344CB8AC3E}">
        <p14:creationId xmlns:p14="http://schemas.microsoft.com/office/powerpoint/2010/main" val="15486902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itre et contenu - logo en haut">
    <p:bg>
      <p:bgPr>
        <a:solidFill>
          <a:srgbClr val="FFFFFF"/>
        </a:solidFill>
        <a:effectLst/>
      </p:bgPr>
    </p:bg>
    <p:spTree>
      <p:nvGrpSpPr>
        <p:cNvPr id="1" name=""/>
        <p:cNvGrpSpPr/>
        <p:nvPr/>
      </p:nvGrpSpPr>
      <p:grpSpPr>
        <a:xfrm>
          <a:off x="0" y="0"/>
          <a:ext cx="0" cy="0"/>
          <a:chOff x="0" y="0"/>
          <a:chExt cx="0" cy="0"/>
        </a:xfrm>
      </p:grpSpPr>
      <p:sp>
        <p:nvSpPr>
          <p:cNvPr id="9" name="Espace réservé du texte 2"/>
          <p:cNvSpPr>
            <a:spLocks noGrp="1"/>
          </p:cNvSpPr>
          <p:nvPr>
            <p:ph type="body" sz="quarter" idx="11" hasCustomPrompt="1"/>
          </p:nvPr>
        </p:nvSpPr>
        <p:spPr>
          <a:xfrm>
            <a:off x="432449" y="1284916"/>
            <a:ext cx="11426196" cy="4680744"/>
          </a:xfrm>
          <a:prstGeom prst="rect">
            <a:avLst/>
          </a:prstGeom>
        </p:spPr>
        <p:txBody>
          <a:bodyPr/>
          <a:lstStyle>
            <a:lvl1pPr marL="457189" indent="-457189">
              <a:buClr>
                <a:schemeClr val="accent1"/>
              </a:buClr>
              <a:buSzPct val="100000"/>
              <a:buFont typeface="Police système"/>
              <a:buChar char="›"/>
              <a:defRPr sz="3200">
                <a:solidFill>
                  <a:schemeClr val="bg2"/>
                </a:solidFill>
                <a:latin typeface="Corbel" panose="020B0503020204020204" pitchFamily="34" charset="0"/>
              </a:defRPr>
            </a:lvl1pPr>
            <a:lvl2pPr marL="990575" indent="-380990">
              <a:buClr>
                <a:schemeClr val="accent1"/>
              </a:buClr>
              <a:buSzPct val="100000"/>
              <a:buFont typeface="Police système"/>
              <a:buChar char="›"/>
              <a:defRPr sz="2667" b="1">
                <a:solidFill>
                  <a:schemeClr val="bg2"/>
                </a:solidFill>
                <a:latin typeface="Corbel" panose="020B0503020204020204" pitchFamily="34" charset="0"/>
              </a:defRPr>
            </a:lvl2pPr>
            <a:lvl3pPr marL="1523962" indent="-304792">
              <a:buClr>
                <a:schemeClr val="accent1"/>
              </a:buClr>
              <a:buSzPct val="70000"/>
              <a:buFont typeface="STIXGeneral-Regular" pitchFamily="2" charset="2"/>
              <a:buChar char="⟶"/>
              <a:defRPr sz="2400">
                <a:solidFill>
                  <a:schemeClr val="tx1"/>
                </a:solidFill>
              </a:defRPr>
            </a:lvl3pPr>
            <a:lvl4pPr marL="2133547" indent="-304792">
              <a:buClr>
                <a:schemeClr val="accent1"/>
              </a:buClr>
              <a:buSzPct val="100000"/>
              <a:buFont typeface="Police système"/>
              <a:buChar char="›"/>
              <a:defRPr sz="2133">
                <a:solidFill>
                  <a:schemeClr val="bg2"/>
                </a:solidFill>
                <a:latin typeface="Corbel" panose="020B0503020204020204" pitchFamily="34" charset="0"/>
              </a:defRPr>
            </a:lvl4pPr>
            <a:lvl5pPr marL="2743131" indent="-304792">
              <a:buClr>
                <a:schemeClr val="accent1"/>
              </a:buClr>
              <a:buSzPct val="70000"/>
              <a:buFont typeface="STIXGeneral-Regular" pitchFamily="2" charset="2"/>
              <a:buChar char="⟶"/>
              <a:defRPr sz="2133">
                <a:solidFill>
                  <a:schemeClr val="tx1"/>
                </a:solidFill>
              </a:defRPr>
            </a:lvl5pPr>
          </a:lstStyle>
          <a:p>
            <a:pPr lvl="0"/>
            <a:r>
              <a:rPr lang="fr-FR"/>
              <a:t>Texte</a:t>
            </a:r>
          </a:p>
          <a:p>
            <a:pPr lvl="1"/>
            <a:r>
              <a:rPr lang="fr-FR"/>
              <a:t>2nd </a:t>
            </a:r>
            <a:r>
              <a:rPr lang="fr-FR" err="1"/>
              <a:t>level</a:t>
            </a:r>
            <a:endParaRPr lang="fr-FR"/>
          </a:p>
          <a:p>
            <a:pPr lvl="3"/>
            <a:r>
              <a:rPr lang="fr-FR"/>
              <a:t>4th </a:t>
            </a:r>
            <a:r>
              <a:rPr lang="fr-FR" err="1"/>
              <a:t>level</a:t>
            </a:r>
            <a:endParaRPr lang="fr-FR"/>
          </a:p>
        </p:txBody>
      </p:sp>
      <p:sp>
        <p:nvSpPr>
          <p:cNvPr id="7" name="Titre 1">
            <a:extLst>
              <a:ext uri="{FF2B5EF4-FFF2-40B4-BE49-F238E27FC236}">
                <a16:creationId xmlns:a16="http://schemas.microsoft.com/office/drawing/2014/main" id="{1839329D-F48B-D145-A075-4145430F7800}"/>
              </a:ext>
            </a:extLst>
          </p:cNvPr>
          <p:cNvSpPr>
            <a:spLocks noGrp="1"/>
          </p:cNvSpPr>
          <p:nvPr>
            <p:ph type="title" hasCustomPrompt="1"/>
          </p:nvPr>
        </p:nvSpPr>
        <p:spPr>
          <a:xfrm>
            <a:off x="322287" y="186709"/>
            <a:ext cx="11713301" cy="518707"/>
          </a:xfrm>
          <a:prstGeom prst="rect">
            <a:avLst/>
          </a:prstGeom>
        </p:spPr>
        <p:txBody>
          <a:bodyPr/>
          <a:lstStyle>
            <a:lvl1pPr algn="l">
              <a:lnSpc>
                <a:spcPts val="3733"/>
              </a:lnSpc>
              <a:defRPr sz="3200" b="1" cap="none" baseline="0">
                <a:solidFill>
                  <a:schemeClr val="tx1"/>
                </a:solidFill>
                <a:latin typeface="Corbel" panose="020B0503020204020204" pitchFamily="34" charset="0"/>
              </a:defRPr>
            </a:lvl1pPr>
          </a:lstStyle>
          <a:p>
            <a:r>
              <a:rPr lang="fr-FR"/>
              <a:t>This </a:t>
            </a:r>
            <a:r>
              <a:rPr lang="fr-FR" err="1"/>
              <a:t>is</a:t>
            </a:r>
            <a:r>
              <a:rPr lang="fr-FR"/>
              <a:t> the </a:t>
            </a:r>
            <a:r>
              <a:rPr lang="fr-FR" err="1"/>
              <a:t>title</a:t>
            </a:r>
            <a:endParaRPr lang="fr-FR"/>
          </a:p>
        </p:txBody>
      </p:sp>
      <p:cxnSp>
        <p:nvCxnSpPr>
          <p:cNvPr id="8" name="Connecteur droit 7">
            <a:extLst>
              <a:ext uri="{FF2B5EF4-FFF2-40B4-BE49-F238E27FC236}">
                <a16:creationId xmlns:a16="http://schemas.microsoft.com/office/drawing/2014/main" id="{ACA5E7DE-65FD-E04E-9850-9C736E7D5BC0}"/>
              </a:ext>
            </a:extLst>
          </p:cNvPr>
          <p:cNvCxnSpPr>
            <a:cxnSpLocks/>
          </p:cNvCxnSpPr>
          <p:nvPr userDrawn="1"/>
        </p:nvCxnSpPr>
        <p:spPr>
          <a:xfrm>
            <a:off x="322288"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10" name="Image 9">
            <a:extLst>
              <a:ext uri="{FF2B5EF4-FFF2-40B4-BE49-F238E27FC236}">
                <a16:creationId xmlns:a16="http://schemas.microsoft.com/office/drawing/2014/main" id="{DE04EE05-8592-4981-A51E-620F1BDDEF99}"/>
              </a:ext>
            </a:extLst>
          </p:cNvPr>
          <p:cNvPicPr>
            <a:picLocks noChangeAspect="1"/>
          </p:cNvPicPr>
          <p:nvPr userDrawn="1"/>
        </p:nvPicPr>
        <p:blipFill>
          <a:blip r:embed="rId2"/>
          <a:stretch>
            <a:fillRect/>
          </a:stretch>
        </p:blipFill>
        <p:spPr>
          <a:xfrm>
            <a:off x="10664186" y="186709"/>
            <a:ext cx="1300031" cy="671683"/>
          </a:xfrm>
          <a:prstGeom prst="rect">
            <a:avLst/>
          </a:prstGeom>
        </p:spPr>
      </p:pic>
    </p:spTree>
    <p:extLst>
      <p:ext uri="{BB962C8B-B14F-4D97-AF65-F5344CB8AC3E}">
        <p14:creationId xmlns:p14="http://schemas.microsoft.com/office/powerpoint/2010/main" val="34114340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60.xml><?xml version="1.0" encoding="utf-8"?>
<p:sldLayout xmlns:a="http://schemas.openxmlformats.org/drawingml/2006/main" xmlns:r="http://schemas.openxmlformats.org/officeDocument/2006/relationships" xmlns:p="http://schemas.openxmlformats.org/presentationml/2006/main" preserve="1" userDrawn="1">
  <p:cSld name="2_Title Chapter 2 - no image">
    <p:bg>
      <p:bgPr>
        <a:solidFill>
          <a:srgbClr val="FFFFFF"/>
        </a:solidFill>
        <a:effectLst/>
      </p:bgPr>
    </p:bg>
    <p:spTree>
      <p:nvGrpSpPr>
        <p:cNvPr id="1" name=""/>
        <p:cNvGrpSpPr/>
        <p:nvPr/>
      </p:nvGrpSpPr>
      <p:grpSpPr>
        <a:xfrm>
          <a:off x="0" y="0"/>
          <a:ext cx="0" cy="0"/>
          <a:chOff x="0" y="0"/>
          <a:chExt cx="0" cy="0"/>
        </a:xfrm>
      </p:grpSpPr>
      <p:sp>
        <p:nvSpPr>
          <p:cNvPr id="2" name="Espace réservé du pied de page 3">
            <a:extLst>
              <a:ext uri="{FF2B5EF4-FFF2-40B4-BE49-F238E27FC236}">
                <a16:creationId xmlns:a16="http://schemas.microsoft.com/office/drawing/2014/main" id="{696F72BC-44B7-40C1-AA74-251B2E3519DE}"/>
              </a:ext>
            </a:extLst>
          </p:cNvPr>
          <p:cNvSpPr>
            <a:spLocks noGrp="1"/>
          </p:cNvSpPr>
          <p:nvPr>
            <p:ph type="ftr" sz="quarter" idx="3"/>
          </p:nvPr>
        </p:nvSpPr>
        <p:spPr>
          <a:xfrm>
            <a:off x="983432" y="6500773"/>
            <a:ext cx="5040000" cy="123111"/>
          </a:xfrm>
          <a:prstGeom prst="rect">
            <a:avLst/>
          </a:prstGeom>
        </p:spPr>
        <p:txBody>
          <a:bodyPr/>
          <a:lstStyle>
            <a:lvl1pPr>
              <a:defRPr sz="1333"/>
            </a:lvl1pPr>
          </a:lstStyle>
          <a:p>
            <a:pPr defTabSz="914354"/>
            <a:r>
              <a:rPr lang="fr-FR">
                <a:solidFill>
                  <a:srgbClr val="002C52"/>
                </a:solidFill>
                <a:latin typeface="Segoe UI"/>
              </a:rPr>
              <a:t>Sales Meeting  |  October 2018</a:t>
            </a:r>
            <a:endParaRPr lang="fr-FR" dirty="0">
              <a:solidFill>
                <a:srgbClr val="002C52"/>
              </a:solidFill>
              <a:latin typeface="Segoe UI"/>
            </a:endParaRPr>
          </a:p>
        </p:txBody>
      </p:sp>
    </p:spTree>
    <p:extLst>
      <p:ext uri="{BB962C8B-B14F-4D97-AF65-F5344CB8AC3E}">
        <p14:creationId xmlns:p14="http://schemas.microsoft.com/office/powerpoint/2010/main" val="36740336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61.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606BB40-6BE4-47CD-AF58-BF6FB54C6113}"/>
              </a:ext>
            </a:extLst>
          </p:cNvPr>
          <p:cNvPicPr>
            <a:picLocks noChangeAspect="1"/>
          </p:cNvPicPr>
          <p:nvPr userDrawn="1"/>
        </p:nvPicPr>
        <p:blipFill>
          <a:blip r:embed="rId2"/>
          <a:stretch>
            <a:fillRect/>
          </a:stretch>
        </p:blipFill>
        <p:spPr>
          <a:xfrm>
            <a:off x="6105318" y="0"/>
            <a:ext cx="6086684" cy="6858000"/>
          </a:xfrm>
          <a:prstGeom prst="rect">
            <a:avLst/>
          </a:prstGeom>
        </p:spPr>
      </p:pic>
      <p:cxnSp>
        <p:nvCxnSpPr>
          <p:cNvPr id="8" name="Connecteur droit 7">
            <a:extLst>
              <a:ext uri="{FF2B5EF4-FFF2-40B4-BE49-F238E27FC236}">
                <a16:creationId xmlns:a16="http://schemas.microsoft.com/office/drawing/2014/main" id="{4FE568BC-7249-424F-AE96-2001E4DC161B}"/>
              </a:ext>
            </a:extLst>
          </p:cNvPr>
          <p:cNvCxnSpPr>
            <a:cxnSpLocks/>
          </p:cNvCxnSpPr>
          <p:nvPr userDrawn="1"/>
        </p:nvCxnSpPr>
        <p:spPr>
          <a:xfrm>
            <a:off x="811696" y="2557083"/>
            <a:ext cx="1248139"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9" name="Titre 116">
            <a:extLst>
              <a:ext uri="{FF2B5EF4-FFF2-40B4-BE49-F238E27FC236}">
                <a16:creationId xmlns:a16="http://schemas.microsoft.com/office/drawing/2014/main" id="{5C838526-BA4A-4953-A545-4F79412BF342}"/>
              </a:ext>
            </a:extLst>
          </p:cNvPr>
          <p:cNvSpPr>
            <a:spLocks noGrp="1"/>
          </p:cNvSpPr>
          <p:nvPr>
            <p:ph type="title" hasCustomPrompt="1"/>
          </p:nvPr>
        </p:nvSpPr>
        <p:spPr>
          <a:xfrm>
            <a:off x="707276" y="1770815"/>
            <a:ext cx="8024093" cy="2208245"/>
          </a:xfrm>
          <a:prstGeom prst="rect">
            <a:avLst/>
          </a:prstGeom>
        </p:spPr>
        <p:txBody>
          <a:bodyPr anchor="ctr">
            <a:normAutofit/>
          </a:bodyPr>
          <a:lstStyle>
            <a:lvl1pPr algn="l">
              <a:lnSpc>
                <a:spcPts val="6667"/>
              </a:lnSpc>
              <a:defRPr lang="fr-FR" sz="3733" b="1" kern="1200" cap="none" baseline="0" dirty="0">
                <a:solidFill>
                  <a:schemeClr val="tx1"/>
                </a:solidFill>
                <a:latin typeface="Segoe UI" panose="020B0502040204020203" pitchFamily="34" charset="0"/>
                <a:ea typeface="+mn-ea"/>
                <a:cs typeface="Segoe UI" panose="020B0502040204020203" pitchFamily="34" charset="0"/>
              </a:defRPr>
            </a:lvl1pPr>
          </a:lstStyle>
          <a:p>
            <a:r>
              <a:rPr lang="fr-FR" dirty="0" err="1"/>
              <a:t>Chapter</a:t>
            </a:r>
            <a:r>
              <a:rPr lang="fr-FR" dirty="0"/>
              <a:t> </a:t>
            </a:r>
            <a:r>
              <a:rPr lang="fr-FR" dirty="0" err="1"/>
              <a:t>title</a:t>
            </a:r>
            <a:endParaRPr lang="fr-FR" dirty="0"/>
          </a:p>
        </p:txBody>
      </p:sp>
      <p:pic>
        <p:nvPicPr>
          <p:cNvPr id="6" name="Image 5">
            <a:extLst>
              <a:ext uri="{FF2B5EF4-FFF2-40B4-BE49-F238E27FC236}">
                <a16:creationId xmlns:a16="http://schemas.microsoft.com/office/drawing/2014/main" id="{0C622EB2-FCA4-44AA-955A-199FE81F902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7816" t="28445" r="18054" b="30115"/>
          <a:stretch/>
        </p:blipFill>
        <p:spPr>
          <a:xfrm>
            <a:off x="10860721" y="235286"/>
            <a:ext cx="1008992" cy="421556"/>
          </a:xfrm>
          <a:prstGeom prst="rect">
            <a:avLst/>
          </a:prstGeom>
        </p:spPr>
      </p:pic>
    </p:spTree>
    <p:extLst>
      <p:ext uri="{BB962C8B-B14F-4D97-AF65-F5344CB8AC3E}">
        <p14:creationId xmlns:p14="http://schemas.microsoft.com/office/powerpoint/2010/main" val="21934385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62.xml><?xml version="1.0" encoding="utf-8"?>
<p:sldLayout xmlns:a="http://schemas.openxmlformats.org/drawingml/2006/main" xmlns:r="http://schemas.openxmlformats.org/officeDocument/2006/relationships" xmlns:p="http://schemas.openxmlformats.org/presentationml/2006/main" preserve="1" userDrawn="1">
  <p:cSld name="Title 1 E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2EC7F59-5E86-4C7E-84D8-C0BDDDE477D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30"/>
            <a:ext cx="12192000" cy="6857143"/>
          </a:xfrm>
          <a:prstGeom prst="rect">
            <a:avLst/>
          </a:prstGeom>
        </p:spPr>
      </p:pic>
      <p:pic>
        <p:nvPicPr>
          <p:cNvPr id="5" name="Image 4">
            <a:extLst>
              <a:ext uri="{FF2B5EF4-FFF2-40B4-BE49-F238E27FC236}">
                <a16:creationId xmlns:a16="http://schemas.microsoft.com/office/drawing/2014/main" id="{BDA19446-1DF7-4C8C-9BD1-802A88F9BC5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8175" r="22511"/>
          <a:stretch/>
        </p:blipFill>
        <p:spPr>
          <a:xfrm>
            <a:off x="0" y="0"/>
            <a:ext cx="6096000" cy="6858000"/>
          </a:xfrm>
          <a:prstGeom prst="rect">
            <a:avLst/>
          </a:prstGeom>
        </p:spPr>
      </p:pic>
      <p:sp>
        <p:nvSpPr>
          <p:cNvPr id="7" name="Espace réservé du contenu 129"/>
          <p:cNvSpPr>
            <a:spLocks noGrp="1"/>
          </p:cNvSpPr>
          <p:nvPr>
            <p:ph sz="quarter" idx="10" hasCustomPrompt="1"/>
          </p:nvPr>
        </p:nvSpPr>
        <p:spPr>
          <a:xfrm>
            <a:off x="6573827" y="3573017"/>
            <a:ext cx="4608512" cy="816091"/>
          </a:xfrm>
          <a:prstGeom prst="rect">
            <a:avLst/>
          </a:prstGeom>
        </p:spPr>
        <p:txBody>
          <a:bodyPr anchor="t"/>
          <a:lstStyle>
            <a:lvl1pPr marL="0" indent="0" algn="l">
              <a:buFontTx/>
              <a:buNone/>
              <a:defRPr lang="fr-FR" sz="1867" b="0" dirty="0">
                <a:solidFill>
                  <a:schemeClr val="bg1"/>
                </a:solidFill>
                <a:latin typeface="Segoe UI" panose="020B0502040204020203" pitchFamily="34" charset="0"/>
                <a:cs typeface="Segoe UI" panose="020B0502040204020203" pitchFamily="34" charset="0"/>
              </a:defRPr>
            </a:lvl1pPr>
            <a:lvl2pPr marL="609570" indent="0">
              <a:buFontTx/>
              <a:buNone/>
              <a:defRPr/>
            </a:lvl2pPr>
            <a:lvl3pPr marL="1219140" indent="0">
              <a:buFontTx/>
              <a:buNone/>
              <a:defRPr/>
            </a:lvl3pPr>
            <a:lvl4pPr marL="1828709" indent="0">
              <a:buFontTx/>
              <a:buNone/>
              <a:defRPr/>
            </a:lvl4pPr>
            <a:lvl5pPr marL="2438278" indent="0">
              <a:buFontTx/>
              <a:buNone/>
              <a:defRPr/>
            </a:lvl5pPr>
          </a:lstStyle>
          <a:p>
            <a:pPr lvl="0"/>
            <a:r>
              <a:rPr lang="fr-FR" dirty="0" err="1"/>
              <a:t>Text</a:t>
            </a:r>
            <a:endParaRPr lang="fr-FR" dirty="0"/>
          </a:p>
        </p:txBody>
      </p:sp>
      <p:sp>
        <p:nvSpPr>
          <p:cNvPr id="6" name="ZoneTexte 5">
            <a:extLst>
              <a:ext uri="{FF2B5EF4-FFF2-40B4-BE49-F238E27FC236}">
                <a16:creationId xmlns:a16="http://schemas.microsoft.com/office/drawing/2014/main" id="{7AA4A7FA-14B1-40F7-8DF6-3EE3A1A17B1F}"/>
              </a:ext>
            </a:extLst>
          </p:cNvPr>
          <p:cNvSpPr txBox="1"/>
          <p:nvPr userDrawn="1"/>
        </p:nvSpPr>
        <p:spPr>
          <a:xfrm>
            <a:off x="6573827" y="1220755"/>
            <a:ext cx="4608512" cy="1219200"/>
          </a:xfrm>
          <a:prstGeom prst="rect">
            <a:avLst/>
          </a:prstGeom>
          <a:noFill/>
        </p:spPr>
        <p:txBody>
          <a:bodyPr wrap="square" lIns="48000" tIns="48000" rIns="48000" bIns="48000" rtlCol="0">
            <a:noAutofit/>
          </a:bodyPr>
          <a:lstStyle/>
          <a:p>
            <a:r>
              <a:rPr lang="fr-FR" sz="4800" b="1" dirty="0" err="1">
                <a:solidFill>
                  <a:srgbClr val="FFFEFE"/>
                </a:solidFill>
                <a:latin typeface="Segoe UI" panose="020B0502040204020203" pitchFamily="34" charset="0"/>
                <a:cs typeface="Segoe UI" panose="020B0502040204020203" pitchFamily="34" charset="0"/>
              </a:rPr>
              <a:t>Thank</a:t>
            </a:r>
            <a:r>
              <a:rPr lang="fr-FR" sz="4800" b="1" dirty="0">
                <a:solidFill>
                  <a:srgbClr val="FFFEFE"/>
                </a:solidFill>
                <a:latin typeface="Segoe UI" panose="020B0502040204020203" pitchFamily="34" charset="0"/>
                <a:cs typeface="Segoe UI" panose="020B0502040204020203" pitchFamily="34" charset="0"/>
              </a:rPr>
              <a:t> </a:t>
            </a:r>
            <a:r>
              <a:rPr lang="fr-FR" sz="4800" b="1" dirty="0" err="1">
                <a:solidFill>
                  <a:srgbClr val="FFFEFE"/>
                </a:solidFill>
                <a:latin typeface="Segoe UI" panose="020B0502040204020203" pitchFamily="34" charset="0"/>
                <a:cs typeface="Segoe UI" panose="020B0502040204020203" pitchFamily="34" charset="0"/>
              </a:rPr>
              <a:t>you</a:t>
            </a:r>
            <a:r>
              <a:rPr lang="fr-FR" sz="4800" b="1" dirty="0">
                <a:solidFill>
                  <a:srgbClr val="FFFEFE"/>
                </a:solidFill>
                <a:latin typeface="Segoe UI" panose="020B0502040204020203" pitchFamily="34" charset="0"/>
                <a:cs typeface="Segoe UI" panose="020B0502040204020203" pitchFamily="34" charset="0"/>
              </a:rPr>
              <a:t> for </a:t>
            </a:r>
            <a:r>
              <a:rPr lang="fr-FR" sz="4800" b="1" dirty="0" err="1">
                <a:solidFill>
                  <a:srgbClr val="FFFEFE"/>
                </a:solidFill>
                <a:latin typeface="Segoe UI" panose="020B0502040204020203" pitchFamily="34" charset="0"/>
                <a:cs typeface="Segoe UI" panose="020B0502040204020203" pitchFamily="34" charset="0"/>
              </a:rPr>
              <a:t>your</a:t>
            </a:r>
            <a:r>
              <a:rPr lang="fr-FR" sz="4800" b="1" dirty="0">
                <a:solidFill>
                  <a:srgbClr val="FFFEFE"/>
                </a:solidFill>
                <a:latin typeface="Segoe UI" panose="020B0502040204020203" pitchFamily="34" charset="0"/>
                <a:cs typeface="Segoe UI" panose="020B0502040204020203" pitchFamily="34" charset="0"/>
              </a:rPr>
              <a:t> attention</a:t>
            </a:r>
          </a:p>
        </p:txBody>
      </p:sp>
    </p:spTree>
    <p:extLst>
      <p:ext uri="{BB962C8B-B14F-4D97-AF65-F5344CB8AC3E}">
        <p14:creationId xmlns:p14="http://schemas.microsoft.com/office/powerpoint/2010/main" val="35844809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63.xml><?xml version="1.0" encoding="utf-8"?>
<p:sldLayout xmlns:a="http://schemas.openxmlformats.org/drawingml/2006/main" xmlns:r="http://schemas.openxmlformats.org/officeDocument/2006/relationships" xmlns:p="http://schemas.openxmlformats.org/presentationml/2006/main" preserve="1" userDrawn="1">
  <p:cSld name="Title and content - logo at the bottom">
    <p:spTree>
      <p:nvGrpSpPr>
        <p:cNvPr id="1" name=""/>
        <p:cNvGrpSpPr/>
        <p:nvPr/>
      </p:nvGrpSpPr>
      <p:grpSpPr>
        <a:xfrm>
          <a:off x="0" y="0"/>
          <a:ext cx="0" cy="0"/>
          <a:chOff x="0" y="0"/>
          <a:chExt cx="0" cy="0"/>
        </a:xfrm>
      </p:grpSpPr>
      <p:sp>
        <p:nvSpPr>
          <p:cNvPr id="3" name="Espace réservé du texte 2"/>
          <p:cNvSpPr>
            <a:spLocks noGrp="1"/>
          </p:cNvSpPr>
          <p:nvPr>
            <p:ph type="body" sz="quarter" idx="11" hasCustomPrompt="1"/>
          </p:nvPr>
        </p:nvSpPr>
        <p:spPr>
          <a:xfrm>
            <a:off x="432450" y="1284916"/>
            <a:ext cx="11426196" cy="4680744"/>
          </a:xfrm>
          <a:prstGeom prst="rect">
            <a:avLst/>
          </a:prstGeom>
        </p:spPr>
        <p:txBody>
          <a:bodyPr>
            <a:normAutofit/>
          </a:bodyPr>
          <a:lstStyle>
            <a:lvl1pPr marL="457178" indent="-457178">
              <a:buClr>
                <a:schemeClr val="accent1"/>
              </a:buClr>
              <a:buSzPct val="100000"/>
              <a:buFont typeface="Police système"/>
              <a:buChar char="›"/>
              <a:defRPr sz="2667">
                <a:solidFill>
                  <a:schemeClr val="tx1"/>
                </a:solidFill>
                <a:latin typeface="Segoe UI" panose="020B0502040204020203" pitchFamily="34" charset="0"/>
                <a:cs typeface="Segoe UI" panose="020B0502040204020203" pitchFamily="34" charset="0"/>
              </a:defRPr>
            </a:lvl1pPr>
            <a:lvl2pPr marL="990550" indent="-380981">
              <a:buClr>
                <a:schemeClr val="accent1"/>
              </a:buClr>
              <a:buSzPct val="100000"/>
              <a:buFont typeface="Police système"/>
              <a:buChar char="›"/>
              <a:defRPr sz="2667" b="1">
                <a:solidFill>
                  <a:schemeClr val="tx1"/>
                </a:solidFill>
                <a:latin typeface="Segoe UI" panose="020B0502040204020203" pitchFamily="34" charset="0"/>
                <a:cs typeface="Segoe UI" panose="020B0502040204020203" pitchFamily="34" charset="0"/>
              </a:defRPr>
            </a:lvl2pPr>
            <a:lvl3pPr marL="1523925" indent="-304784">
              <a:buClr>
                <a:schemeClr val="accent1"/>
              </a:buClr>
              <a:buSzPct val="70000"/>
              <a:buFont typeface="STIXGeneral-Regular" pitchFamily="2" charset="2"/>
              <a:buChar char="⟶"/>
              <a:defRPr sz="2400">
                <a:solidFill>
                  <a:schemeClr val="tx1"/>
                </a:solidFill>
              </a:defRPr>
            </a:lvl3pPr>
            <a:lvl4pPr marL="2133493" indent="-304784">
              <a:buClr>
                <a:schemeClr val="accent1"/>
              </a:buClr>
              <a:buSzPct val="100000"/>
              <a:buFont typeface="Police système"/>
              <a:buChar char="›"/>
              <a:defRPr sz="2133">
                <a:solidFill>
                  <a:schemeClr val="tx1"/>
                </a:solidFill>
                <a:latin typeface="Segoe UI" panose="020B0502040204020203" pitchFamily="34" charset="0"/>
                <a:cs typeface="Segoe UI" panose="020B0502040204020203" pitchFamily="34" charset="0"/>
              </a:defRPr>
            </a:lvl4pPr>
            <a:lvl5pPr marL="2743062" indent="-304784">
              <a:buClr>
                <a:schemeClr val="accent1"/>
              </a:buClr>
              <a:buSzPct val="70000"/>
              <a:buFont typeface="STIXGeneral-Regular" pitchFamily="2" charset="2"/>
              <a:buChar char="⟶"/>
              <a:defRPr sz="2133">
                <a:solidFill>
                  <a:schemeClr val="tx1"/>
                </a:solidFill>
              </a:defRPr>
            </a:lvl5pPr>
          </a:lstStyle>
          <a:p>
            <a:pPr lvl="0"/>
            <a:r>
              <a:rPr lang="en-GB" noProof="0"/>
              <a:t>Texte</a:t>
            </a:r>
          </a:p>
          <a:p>
            <a:pPr lvl="1"/>
            <a:r>
              <a:rPr lang="en-GB" noProof="0"/>
              <a:t>2nd level</a:t>
            </a:r>
          </a:p>
          <a:p>
            <a:pPr lvl="3"/>
            <a:r>
              <a:rPr lang="en-GB" noProof="0"/>
              <a:t>4th level</a:t>
            </a:r>
          </a:p>
        </p:txBody>
      </p:sp>
      <p:sp>
        <p:nvSpPr>
          <p:cNvPr id="8" name="Titre 1">
            <a:extLst>
              <a:ext uri="{FF2B5EF4-FFF2-40B4-BE49-F238E27FC236}">
                <a16:creationId xmlns:a16="http://schemas.microsoft.com/office/drawing/2014/main" id="{5B4DFFD7-A543-F243-8BD6-AF24279B98C7}"/>
              </a:ext>
            </a:extLst>
          </p:cNvPr>
          <p:cNvSpPr>
            <a:spLocks noGrp="1"/>
          </p:cNvSpPr>
          <p:nvPr>
            <p:ph type="title" hasCustomPrompt="1"/>
          </p:nvPr>
        </p:nvSpPr>
        <p:spPr>
          <a:xfrm>
            <a:off x="322288" y="186709"/>
            <a:ext cx="11534353" cy="518707"/>
          </a:xfrm>
          <a:prstGeom prst="rect">
            <a:avLst/>
          </a:prstGeom>
        </p:spPr>
        <p:txBody>
          <a:bodyPr/>
          <a:lstStyle>
            <a:lvl1pPr algn="l">
              <a:lnSpc>
                <a:spcPts val="3733"/>
              </a:lnSpc>
              <a:defRPr sz="3200" b="1" cap="none" baseline="0">
                <a:solidFill>
                  <a:schemeClr val="tx1"/>
                </a:solidFill>
                <a:latin typeface="Segoe UI" panose="020B0502040204020203" pitchFamily="34" charset="0"/>
                <a:cs typeface="Segoe UI" panose="020B0502040204020203" pitchFamily="34" charset="0"/>
              </a:defRPr>
            </a:lvl1pPr>
          </a:lstStyle>
          <a:p>
            <a:r>
              <a:rPr lang="en-GB" noProof="0" dirty="0"/>
              <a:t>This is the title</a:t>
            </a:r>
          </a:p>
        </p:txBody>
      </p:sp>
      <p:cxnSp>
        <p:nvCxnSpPr>
          <p:cNvPr id="9" name="Connecteur droit 8">
            <a:extLst>
              <a:ext uri="{FF2B5EF4-FFF2-40B4-BE49-F238E27FC236}">
                <a16:creationId xmlns:a16="http://schemas.microsoft.com/office/drawing/2014/main" id="{8522F196-75F0-454E-8E2C-F652172F4A56}"/>
              </a:ext>
            </a:extLst>
          </p:cNvPr>
          <p:cNvCxnSpPr>
            <a:cxnSpLocks/>
          </p:cNvCxnSpPr>
          <p:nvPr userDrawn="1"/>
        </p:nvCxnSpPr>
        <p:spPr>
          <a:xfrm>
            <a:off x="322289"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5" name="Espace réservé du pied de page 3">
            <a:extLst>
              <a:ext uri="{FF2B5EF4-FFF2-40B4-BE49-F238E27FC236}">
                <a16:creationId xmlns:a16="http://schemas.microsoft.com/office/drawing/2014/main" id="{A5DC6569-C034-44B2-9BFF-A2DBAF1AB837}"/>
              </a:ext>
            </a:extLst>
          </p:cNvPr>
          <p:cNvSpPr>
            <a:spLocks noGrp="1"/>
          </p:cNvSpPr>
          <p:nvPr>
            <p:ph type="ftr" sz="quarter" idx="3"/>
          </p:nvPr>
        </p:nvSpPr>
        <p:spPr>
          <a:xfrm>
            <a:off x="983432" y="6500773"/>
            <a:ext cx="5040000" cy="123111"/>
          </a:xfrm>
          <a:prstGeom prst="rect">
            <a:avLst/>
          </a:prstGeom>
        </p:spPr>
        <p:txBody>
          <a:bodyPr/>
          <a:lstStyle>
            <a:lvl1pPr>
              <a:defRPr sz="1333"/>
            </a:lvl1pPr>
          </a:lstStyle>
          <a:p>
            <a:pPr defTabSz="914354"/>
            <a:r>
              <a:rPr lang="fr-FR">
                <a:solidFill>
                  <a:srgbClr val="002C52"/>
                </a:solidFill>
                <a:latin typeface="Segoe UI"/>
              </a:rPr>
              <a:t>Sales Meeting  |  October 2018</a:t>
            </a:r>
            <a:endParaRPr lang="fr-FR" dirty="0">
              <a:solidFill>
                <a:srgbClr val="002C52"/>
              </a:solidFill>
              <a:latin typeface="Segoe UI"/>
            </a:endParaRPr>
          </a:p>
        </p:txBody>
      </p:sp>
    </p:spTree>
    <p:extLst>
      <p:ext uri="{BB962C8B-B14F-4D97-AF65-F5344CB8AC3E}">
        <p14:creationId xmlns:p14="http://schemas.microsoft.com/office/powerpoint/2010/main" val="20725427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64.xml><?xml version="1.0" encoding="utf-8"?>
<p:sldLayout xmlns:a="http://schemas.openxmlformats.org/drawingml/2006/main" xmlns:r="http://schemas.openxmlformats.org/officeDocument/2006/relationships" xmlns:p="http://schemas.openxmlformats.org/presentationml/2006/main" userDrawn="1">
  <p:cSld name="Titre et contenu - logo en haut">
    <p:bg>
      <p:bgPr>
        <a:solidFill>
          <a:srgbClr val="FFFFFF"/>
        </a:solidFill>
        <a:effectLst/>
      </p:bgPr>
    </p:bg>
    <p:spTree>
      <p:nvGrpSpPr>
        <p:cNvPr id="1" name=""/>
        <p:cNvGrpSpPr/>
        <p:nvPr/>
      </p:nvGrpSpPr>
      <p:grpSpPr>
        <a:xfrm>
          <a:off x="0" y="0"/>
          <a:ext cx="0" cy="0"/>
          <a:chOff x="0" y="0"/>
          <a:chExt cx="0" cy="0"/>
        </a:xfrm>
      </p:grpSpPr>
      <p:sp>
        <p:nvSpPr>
          <p:cNvPr id="9" name="Espace réservé du texte 2"/>
          <p:cNvSpPr>
            <a:spLocks noGrp="1"/>
          </p:cNvSpPr>
          <p:nvPr>
            <p:ph type="body" sz="quarter" idx="11" hasCustomPrompt="1"/>
          </p:nvPr>
        </p:nvSpPr>
        <p:spPr>
          <a:xfrm>
            <a:off x="432450" y="1284916"/>
            <a:ext cx="11426196" cy="4680744"/>
          </a:xfrm>
          <a:prstGeom prst="rect">
            <a:avLst/>
          </a:prstGeom>
        </p:spPr>
        <p:txBody>
          <a:bodyPr/>
          <a:lstStyle>
            <a:lvl1pPr marL="457178" indent="-457178">
              <a:buClr>
                <a:schemeClr val="accent1"/>
              </a:buClr>
              <a:buSzPct val="100000"/>
              <a:buFont typeface="Police système"/>
              <a:buChar char="›"/>
              <a:defRPr sz="3200">
                <a:solidFill>
                  <a:schemeClr val="bg2"/>
                </a:solidFill>
                <a:latin typeface="Segoe UI" panose="020B0502040204020203" pitchFamily="34" charset="0"/>
                <a:cs typeface="Segoe UI" panose="020B0502040204020203" pitchFamily="34" charset="0"/>
              </a:defRPr>
            </a:lvl1pPr>
            <a:lvl2pPr marL="990550" indent="-380981">
              <a:buClr>
                <a:schemeClr val="accent1"/>
              </a:buClr>
              <a:buSzPct val="100000"/>
              <a:buFont typeface="Police système"/>
              <a:buChar char="›"/>
              <a:defRPr sz="2667" b="1">
                <a:solidFill>
                  <a:schemeClr val="bg2"/>
                </a:solidFill>
                <a:latin typeface="Segoe UI" panose="020B0502040204020203" pitchFamily="34" charset="0"/>
                <a:cs typeface="Segoe UI" panose="020B0502040204020203" pitchFamily="34" charset="0"/>
              </a:defRPr>
            </a:lvl2pPr>
            <a:lvl3pPr marL="1523925" indent="-304784">
              <a:buClr>
                <a:schemeClr val="accent1"/>
              </a:buClr>
              <a:buSzPct val="70000"/>
              <a:buFont typeface="STIXGeneral-Regular" pitchFamily="2" charset="2"/>
              <a:buChar char="⟶"/>
              <a:defRPr sz="2400">
                <a:solidFill>
                  <a:schemeClr val="tx1"/>
                </a:solidFill>
              </a:defRPr>
            </a:lvl3pPr>
            <a:lvl4pPr marL="2133493" indent="-304784">
              <a:buClr>
                <a:schemeClr val="accent1"/>
              </a:buClr>
              <a:buSzPct val="100000"/>
              <a:buFont typeface="Police système"/>
              <a:buChar char="›"/>
              <a:defRPr sz="2133">
                <a:solidFill>
                  <a:schemeClr val="bg2"/>
                </a:solidFill>
                <a:latin typeface="Segoe UI" panose="020B0502040204020203" pitchFamily="34" charset="0"/>
                <a:cs typeface="Segoe UI" panose="020B0502040204020203" pitchFamily="34" charset="0"/>
              </a:defRPr>
            </a:lvl4pPr>
            <a:lvl5pPr marL="2743062" indent="-304784">
              <a:buClr>
                <a:schemeClr val="accent1"/>
              </a:buClr>
              <a:buSzPct val="70000"/>
              <a:buFont typeface="STIXGeneral-Regular" pitchFamily="2" charset="2"/>
              <a:buChar char="⟶"/>
              <a:defRPr sz="2133">
                <a:solidFill>
                  <a:schemeClr val="tx1"/>
                </a:solidFill>
              </a:defRPr>
            </a:lvl5pPr>
          </a:lstStyle>
          <a:p>
            <a:pPr lvl="0"/>
            <a:r>
              <a:rPr lang="en-GB" noProof="0"/>
              <a:t>Texte</a:t>
            </a:r>
          </a:p>
          <a:p>
            <a:pPr lvl="1"/>
            <a:r>
              <a:rPr lang="en-GB" noProof="0"/>
              <a:t>2nd level</a:t>
            </a:r>
          </a:p>
          <a:p>
            <a:pPr lvl="3"/>
            <a:r>
              <a:rPr lang="en-GB" noProof="0"/>
              <a:t>4th level</a:t>
            </a:r>
          </a:p>
        </p:txBody>
      </p:sp>
      <p:sp>
        <p:nvSpPr>
          <p:cNvPr id="7" name="Titre 1">
            <a:extLst>
              <a:ext uri="{FF2B5EF4-FFF2-40B4-BE49-F238E27FC236}">
                <a16:creationId xmlns:a16="http://schemas.microsoft.com/office/drawing/2014/main" id="{1839329D-F48B-D145-A075-4145430F7800}"/>
              </a:ext>
            </a:extLst>
          </p:cNvPr>
          <p:cNvSpPr>
            <a:spLocks noGrp="1"/>
          </p:cNvSpPr>
          <p:nvPr>
            <p:ph type="title" hasCustomPrompt="1"/>
          </p:nvPr>
        </p:nvSpPr>
        <p:spPr>
          <a:xfrm>
            <a:off x="322288" y="186709"/>
            <a:ext cx="11713301" cy="518707"/>
          </a:xfrm>
          <a:prstGeom prst="rect">
            <a:avLst/>
          </a:prstGeom>
        </p:spPr>
        <p:txBody>
          <a:bodyPr/>
          <a:lstStyle>
            <a:lvl1pPr algn="l">
              <a:lnSpc>
                <a:spcPts val="3733"/>
              </a:lnSpc>
              <a:defRPr sz="3200" b="1" cap="none" baseline="0">
                <a:solidFill>
                  <a:schemeClr val="tx1"/>
                </a:solidFill>
                <a:latin typeface="Segoe UI" panose="020B0502040204020203" pitchFamily="34" charset="0"/>
                <a:cs typeface="Segoe UI" panose="020B0502040204020203" pitchFamily="34" charset="0"/>
              </a:defRPr>
            </a:lvl1pPr>
          </a:lstStyle>
          <a:p>
            <a:r>
              <a:rPr lang="en-GB" noProof="0" dirty="0"/>
              <a:t>This is the title</a:t>
            </a:r>
          </a:p>
        </p:txBody>
      </p:sp>
      <p:cxnSp>
        <p:nvCxnSpPr>
          <p:cNvPr id="8" name="Connecteur droit 7">
            <a:extLst>
              <a:ext uri="{FF2B5EF4-FFF2-40B4-BE49-F238E27FC236}">
                <a16:creationId xmlns:a16="http://schemas.microsoft.com/office/drawing/2014/main" id="{ACA5E7DE-65FD-E04E-9850-9C736E7D5BC0}"/>
              </a:ext>
            </a:extLst>
          </p:cNvPr>
          <p:cNvCxnSpPr>
            <a:cxnSpLocks/>
          </p:cNvCxnSpPr>
          <p:nvPr userDrawn="1"/>
        </p:nvCxnSpPr>
        <p:spPr>
          <a:xfrm>
            <a:off x="322289"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5" name="Espace réservé du pied de page 3">
            <a:extLst>
              <a:ext uri="{FF2B5EF4-FFF2-40B4-BE49-F238E27FC236}">
                <a16:creationId xmlns:a16="http://schemas.microsoft.com/office/drawing/2014/main" id="{114ED283-C195-4184-95E5-03D977335BBD}"/>
              </a:ext>
            </a:extLst>
          </p:cNvPr>
          <p:cNvSpPr>
            <a:spLocks noGrp="1"/>
          </p:cNvSpPr>
          <p:nvPr>
            <p:ph type="ftr" sz="quarter" idx="3"/>
          </p:nvPr>
        </p:nvSpPr>
        <p:spPr>
          <a:xfrm>
            <a:off x="983432" y="6500773"/>
            <a:ext cx="5040000" cy="123111"/>
          </a:xfrm>
          <a:prstGeom prst="rect">
            <a:avLst/>
          </a:prstGeom>
        </p:spPr>
        <p:txBody>
          <a:bodyPr/>
          <a:lstStyle>
            <a:lvl1pPr>
              <a:defRPr sz="1333"/>
            </a:lvl1pPr>
          </a:lstStyle>
          <a:p>
            <a:pPr defTabSz="914354"/>
            <a:r>
              <a:rPr lang="fr-FR">
                <a:solidFill>
                  <a:srgbClr val="002C52"/>
                </a:solidFill>
                <a:latin typeface="Segoe UI"/>
              </a:rPr>
              <a:t>Sales Meeting  |  October 2018</a:t>
            </a:r>
            <a:endParaRPr lang="fr-FR" dirty="0">
              <a:solidFill>
                <a:srgbClr val="002C52"/>
              </a:solidFill>
              <a:latin typeface="Segoe UI"/>
            </a:endParaRPr>
          </a:p>
        </p:txBody>
      </p:sp>
    </p:spTree>
    <p:extLst>
      <p:ext uri="{BB962C8B-B14F-4D97-AF65-F5344CB8AC3E}">
        <p14:creationId xmlns:p14="http://schemas.microsoft.com/office/powerpoint/2010/main" val="42464752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65.xml><?xml version="1.0" encoding="utf-8"?>
<p:sldLayout xmlns:a="http://schemas.openxmlformats.org/drawingml/2006/main" xmlns:r="http://schemas.openxmlformats.org/officeDocument/2006/relationships" xmlns:p="http://schemas.openxmlformats.org/presentationml/2006/main" preserve="1" userDrawn="1">
  <p:cSld name="Title - logo on top">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66DE4F27-4A96-314B-A8F7-912DD9552865}"/>
              </a:ext>
            </a:extLst>
          </p:cNvPr>
          <p:cNvSpPr>
            <a:spLocks noGrp="1"/>
          </p:cNvSpPr>
          <p:nvPr>
            <p:ph type="title" hasCustomPrompt="1"/>
          </p:nvPr>
        </p:nvSpPr>
        <p:spPr>
          <a:xfrm>
            <a:off x="322288" y="186709"/>
            <a:ext cx="11713301" cy="518707"/>
          </a:xfrm>
          <a:prstGeom prst="rect">
            <a:avLst/>
          </a:prstGeom>
        </p:spPr>
        <p:txBody>
          <a:bodyPr/>
          <a:lstStyle>
            <a:lvl1pPr algn="l">
              <a:lnSpc>
                <a:spcPts val="3733"/>
              </a:lnSpc>
              <a:defRPr sz="3200" b="1" cap="none" baseline="0">
                <a:solidFill>
                  <a:schemeClr val="tx1"/>
                </a:solidFill>
                <a:latin typeface="Segoe UI" panose="020B0502040204020203" pitchFamily="34" charset="0"/>
                <a:cs typeface="Segoe UI" panose="020B0502040204020203" pitchFamily="34" charset="0"/>
              </a:defRPr>
            </a:lvl1pPr>
          </a:lstStyle>
          <a:p>
            <a:r>
              <a:rPr lang="en-GB" noProof="0" dirty="0"/>
              <a:t>This is the title</a:t>
            </a:r>
          </a:p>
        </p:txBody>
      </p:sp>
      <p:cxnSp>
        <p:nvCxnSpPr>
          <p:cNvPr id="7" name="Connecteur droit 6">
            <a:extLst>
              <a:ext uri="{FF2B5EF4-FFF2-40B4-BE49-F238E27FC236}">
                <a16:creationId xmlns:a16="http://schemas.microsoft.com/office/drawing/2014/main" id="{12C9A85B-09B0-404E-9489-E79ECDAB9073}"/>
              </a:ext>
            </a:extLst>
          </p:cNvPr>
          <p:cNvCxnSpPr>
            <a:cxnSpLocks/>
          </p:cNvCxnSpPr>
          <p:nvPr userDrawn="1"/>
        </p:nvCxnSpPr>
        <p:spPr>
          <a:xfrm>
            <a:off x="322289"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4" name="Espace réservé du pied de page 3">
            <a:extLst>
              <a:ext uri="{FF2B5EF4-FFF2-40B4-BE49-F238E27FC236}">
                <a16:creationId xmlns:a16="http://schemas.microsoft.com/office/drawing/2014/main" id="{FFA8D1D9-DA47-4F32-B8FB-D78B83CBA3CC}"/>
              </a:ext>
            </a:extLst>
          </p:cNvPr>
          <p:cNvSpPr>
            <a:spLocks noGrp="1"/>
          </p:cNvSpPr>
          <p:nvPr>
            <p:ph type="ftr" sz="quarter" idx="3"/>
          </p:nvPr>
        </p:nvSpPr>
        <p:spPr>
          <a:xfrm>
            <a:off x="983432" y="6500773"/>
            <a:ext cx="5040000" cy="123111"/>
          </a:xfrm>
          <a:prstGeom prst="rect">
            <a:avLst/>
          </a:prstGeom>
        </p:spPr>
        <p:txBody>
          <a:bodyPr/>
          <a:lstStyle>
            <a:lvl1pPr>
              <a:defRPr sz="1333"/>
            </a:lvl1pPr>
          </a:lstStyle>
          <a:p>
            <a:pPr defTabSz="914354"/>
            <a:r>
              <a:rPr lang="fr-FR">
                <a:solidFill>
                  <a:srgbClr val="002C52"/>
                </a:solidFill>
                <a:latin typeface="Segoe UI"/>
              </a:rPr>
              <a:t>Sales Meeting  |  October 2018</a:t>
            </a:r>
            <a:endParaRPr lang="fr-FR" dirty="0">
              <a:solidFill>
                <a:srgbClr val="002C52"/>
              </a:solidFill>
              <a:latin typeface="Segoe UI"/>
            </a:endParaRPr>
          </a:p>
        </p:txBody>
      </p:sp>
    </p:spTree>
    <p:extLst>
      <p:ext uri="{BB962C8B-B14F-4D97-AF65-F5344CB8AC3E}">
        <p14:creationId xmlns:p14="http://schemas.microsoft.com/office/powerpoint/2010/main" val="66443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66.xml><?xml version="1.0" encoding="utf-8"?>
<p:sldLayout xmlns:a="http://schemas.openxmlformats.org/drawingml/2006/main" xmlns:r="http://schemas.openxmlformats.org/officeDocument/2006/relationships" xmlns:p="http://schemas.openxmlformats.org/presentationml/2006/main" preserve="1" userDrawn="1">
  <p:cSld name="1_Title - logo on top">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66DE4F27-4A96-314B-A8F7-912DD9552865}"/>
              </a:ext>
            </a:extLst>
          </p:cNvPr>
          <p:cNvSpPr>
            <a:spLocks noGrp="1"/>
          </p:cNvSpPr>
          <p:nvPr>
            <p:ph type="title" hasCustomPrompt="1"/>
          </p:nvPr>
        </p:nvSpPr>
        <p:spPr>
          <a:xfrm>
            <a:off x="322288" y="186709"/>
            <a:ext cx="11713301" cy="518707"/>
          </a:xfrm>
          <a:prstGeom prst="rect">
            <a:avLst/>
          </a:prstGeom>
        </p:spPr>
        <p:txBody>
          <a:bodyPr/>
          <a:lstStyle>
            <a:lvl1pPr algn="l">
              <a:lnSpc>
                <a:spcPts val="3733"/>
              </a:lnSpc>
              <a:defRPr sz="3200" b="1" cap="none" baseline="0">
                <a:solidFill>
                  <a:schemeClr val="tx1"/>
                </a:solidFill>
                <a:latin typeface="Segoe UI" panose="020B0502040204020203" pitchFamily="34" charset="0"/>
                <a:cs typeface="Segoe UI" panose="020B0502040204020203" pitchFamily="34" charset="0"/>
              </a:defRPr>
            </a:lvl1pPr>
          </a:lstStyle>
          <a:p>
            <a:r>
              <a:rPr lang="en-GB" noProof="0" dirty="0"/>
              <a:t>SPEAKER</a:t>
            </a:r>
          </a:p>
        </p:txBody>
      </p:sp>
      <p:cxnSp>
        <p:nvCxnSpPr>
          <p:cNvPr id="7" name="Connecteur droit 6">
            <a:extLst>
              <a:ext uri="{FF2B5EF4-FFF2-40B4-BE49-F238E27FC236}">
                <a16:creationId xmlns:a16="http://schemas.microsoft.com/office/drawing/2014/main" id="{12C9A85B-09B0-404E-9489-E79ECDAB9073}"/>
              </a:ext>
            </a:extLst>
          </p:cNvPr>
          <p:cNvCxnSpPr>
            <a:cxnSpLocks/>
          </p:cNvCxnSpPr>
          <p:nvPr userDrawn="1"/>
        </p:nvCxnSpPr>
        <p:spPr>
          <a:xfrm>
            <a:off x="322289"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3EE0F10D-9507-4701-B8FC-9DB2D31F7A80}"/>
              </a:ext>
            </a:extLst>
          </p:cNvPr>
          <p:cNvSpPr/>
          <p:nvPr userDrawn="1"/>
        </p:nvSpPr>
        <p:spPr>
          <a:xfrm>
            <a:off x="1199059" y="2084852"/>
            <a:ext cx="3263900" cy="30740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n>
                <a:solidFill>
                  <a:sysClr val="windowText" lastClr="000000"/>
                </a:solidFill>
              </a:ln>
              <a:solidFill>
                <a:srgbClr val="FFFEFE"/>
              </a:solidFill>
              <a:latin typeface="Segoe UI" panose="020B0502040204020203" pitchFamily="34" charset="0"/>
              <a:cs typeface="Segoe UI" panose="020B0502040204020203" pitchFamily="34" charset="0"/>
            </a:endParaRPr>
          </a:p>
        </p:txBody>
      </p:sp>
      <p:sp>
        <p:nvSpPr>
          <p:cNvPr id="8" name="Espace réservé pour une image  2">
            <a:extLst>
              <a:ext uri="{FF2B5EF4-FFF2-40B4-BE49-F238E27FC236}">
                <a16:creationId xmlns:a16="http://schemas.microsoft.com/office/drawing/2014/main" id="{56342175-1231-45F3-9BE9-F833A11154F1}"/>
              </a:ext>
            </a:extLst>
          </p:cNvPr>
          <p:cNvSpPr>
            <a:spLocks noGrp="1"/>
          </p:cNvSpPr>
          <p:nvPr>
            <p:ph type="pic" sz="quarter" idx="10" hasCustomPrompt="1"/>
          </p:nvPr>
        </p:nvSpPr>
        <p:spPr>
          <a:xfrm>
            <a:off x="1103050" y="1988842"/>
            <a:ext cx="3263900" cy="3071284"/>
          </a:xfrm>
          <a:prstGeom prst="rect">
            <a:avLst/>
          </a:prstGeom>
          <a:solidFill>
            <a:schemeClr val="bg1"/>
          </a:solidFill>
        </p:spPr>
        <p:txBody>
          <a:bodyPr/>
          <a:lstStyle>
            <a:lvl1pPr>
              <a:defRPr sz="1867">
                <a:latin typeface="Segoe UI" panose="020B0502040204020203" pitchFamily="34" charset="0"/>
                <a:cs typeface="Segoe UI" panose="020B0502040204020203" pitchFamily="34" charset="0"/>
              </a:defRPr>
            </a:lvl1pPr>
          </a:lstStyle>
          <a:p>
            <a:r>
              <a:rPr lang="en-GB" noProof="0" dirty="0"/>
              <a:t>Add an image</a:t>
            </a:r>
          </a:p>
        </p:txBody>
      </p:sp>
      <p:sp>
        <p:nvSpPr>
          <p:cNvPr id="9" name="Espace réservé du texte 8">
            <a:extLst>
              <a:ext uri="{FF2B5EF4-FFF2-40B4-BE49-F238E27FC236}">
                <a16:creationId xmlns:a16="http://schemas.microsoft.com/office/drawing/2014/main" id="{2138A88B-3C8F-4476-9099-FAFBFEAC5AAF}"/>
              </a:ext>
            </a:extLst>
          </p:cNvPr>
          <p:cNvSpPr>
            <a:spLocks noGrp="1"/>
          </p:cNvSpPr>
          <p:nvPr>
            <p:ph type="body" sz="quarter" idx="11" hasCustomPrompt="1"/>
          </p:nvPr>
        </p:nvSpPr>
        <p:spPr>
          <a:xfrm>
            <a:off x="4944301" y="2277533"/>
            <a:ext cx="5664200" cy="670984"/>
          </a:xfrm>
          <a:prstGeom prst="rect">
            <a:avLst/>
          </a:prstGeom>
        </p:spPr>
        <p:txBody>
          <a:bodyPr/>
          <a:lstStyle>
            <a:lvl1pPr marL="0" indent="0">
              <a:buFontTx/>
              <a:buNone/>
              <a:defRPr sz="5333" b="1">
                <a:latin typeface="Segoe UI" panose="020B0502040204020203" pitchFamily="34" charset="0"/>
                <a:cs typeface="Segoe UI" panose="020B0502040204020203" pitchFamily="34" charset="0"/>
              </a:defRPr>
            </a:lvl1pPr>
          </a:lstStyle>
          <a:p>
            <a:pPr lvl="0"/>
            <a:r>
              <a:rPr lang="en-GB" noProof="0" dirty="0"/>
              <a:t>Surname Name</a:t>
            </a:r>
          </a:p>
        </p:txBody>
      </p:sp>
      <p:sp>
        <p:nvSpPr>
          <p:cNvPr id="10" name="Espace réservé du texte 8">
            <a:extLst>
              <a:ext uri="{FF2B5EF4-FFF2-40B4-BE49-F238E27FC236}">
                <a16:creationId xmlns:a16="http://schemas.microsoft.com/office/drawing/2014/main" id="{E4E71599-7661-4780-AF88-1FEF31318140}"/>
              </a:ext>
            </a:extLst>
          </p:cNvPr>
          <p:cNvSpPr>
            <a:spLocks noGrp="1"/>
          </p:cNvSpPr>
          <p:nvPr>
            <p:ph type="body" sz="quarter" idx="12" hasCustomPrompt="1"/>
          </p:nvPr>
        </p:nvSpPr>
        <p:spPr>
          <a:xfrm>
            <a:off x="4944301" y="3188989"/>
            <a:ext cx="5664200" cy="670984"/>
          </a:xfrm>
          <a:prstGeom prst="rect">
            <a:avLst/>
          </a:prstGeom>
        </p:spPr>
        <p:txBody>
          <a:bodyPr/>
          <a:lstStyle>
            <a:lvl1pPr marL="0" indent="0">
              <a:buFontTx/>
              <a:buNone/>
              <a:defRPr sz="4800" b="0">
                <a:latin typeface="Segoe UI" panose="020B0502040204020203" pitchFamily="34" charset="0"/>
                <a:cs typeface="Segoe UI" panose="020B0502040204020203" pitchFamily="34" charset="0"/>
              </a:defRPr>
            </a:lvl1pPr>
          </a:lstStyle>
          <a:p>
            <a:pPr lvl="0"/>
            <a:r>
              <a:rPr lang="en-GB" noProof="0" dirty="0"/>
              <a:t>Job Title</a:t>
            </a:r>
          </a:p>
        </p:txBody>
      </p:sp>
      <p:sp>
        <p:nvSpPr>
          <p:cNvPr id="11" name="Espace réservé du texte 8">
            <a:extLst>
              <a:ext uri="{FF2B5EF4-FFF2-40B4-BE49-F238E27FC236}">
                <a16:creationId xmlns:a16="http://schemas.microsoft.com/office/drawing/2014/main" id="{8E9CA1E7-F581-48E0-9AF1-801647BC3DF3}"/>
              </a:ext>
            </a:extLst>
          </p:cNvPr>
          <p:cNvSpPr>
            <a:spLocks noGrp="1"/>
          </p:cNvSpPr>
          <p:nvPr>
            <p:ph type="body" sz="quarter" idx="13" hasCustomPrompt="1"/>
          </p:nvPr>
        </p:nvSpPr>
        <p:spPr>
          <a:xfrm>
            <a:off x="4944301" y="4100445"/>
            <a:ext cx="5664200" cy="670984"/>
          </a:xfrm>
          <a:prstGeom prst="rect">
            <a:avLst/>
          </a:prstGeom>
        </p:spPr>
        <p:txBody>
          <a:bodyPr/>
          <a:lstStyle>
            <a:lvl1pPr marL="0" indent="0">
              <a:buFontTx/>
              <a:buNone/>
              <a:defRPr sz="4800" b="0">
                <a:latin typeface="Segoe UI" panose="020B0502040204020203" pitchFamily="34" charset="0"/>
                <a:cs typeface="Segoe UI" panose="020B0502040204020203" pitchFamily="34" charset="0"/>
              </a:defRPr>
            </a:lvl1pPr>
          </a:lstStyle>
          <a:p>
            <a:pPr lvl="0"/>
            <a:r>
              <a:rPr lang="en-GB" noProof="0" dirty="0"/>
              <a:t>Company</a:t>
            </a:r>
          </a:p>
        </p:txBody>
      </p:sp>
    </p:spTree>
    <p:extLst>
      <p:ext uri="{BB962C8B-B14F-4D97-AF65-F5344CB8AC3E}">
        <p14:creationId xmlns:p14="http://schemas.microsoft.com/office/powerpoint/2010/main" val="27103925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67.xml><?xml version="1.0" encoding="utf-8"?>
<p:sldLayout xmlns:a="http://schemas.openxmlformats.org/drawingml/2006/main" xmlns:r="http://schemas.openxmlformats.org/officeDocument/2006/relationships" xmlns:p="http://schemas.openxmlformats.org/presentationml/2006/main" preserve="1" userDrawn="1">
  <p:cSld name="2_Title - logo on top">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66DE4F27-4A96-314B-A8F7-912DD9552865}"/>
              </a:ext>
            </a:extLst>
          </p:cNvPr>
          <p:cNvSpPr>
            <a:spLocks noGrp="1"/>
          </p:cNvSpPr>
          <p:nvPr>
            <p:ph type="title" hasCustomPrompt="1"/>
          </p:nvPr>
        </p:nvSpPr>
        <p:spPr>
          <a:xfrm>
            <a:off x="322288" y="186709"/>
            <a:ext cx="11713301" cy="518707"/>
          </a:xfrm>
          <a:prstGeom prst="rect">
            <a:avLst/>
          </a:prstGeom>
        </p:spPr>
        <p:txBody>
          <a:bodyPr/>
          <a:lstStyle>
            <a:lvl1pPr algn="l">
              <a:lnSpc>
                <a:spcPts val="3733"/>
              </a:lnSpc>
              <a:defRPr sz="3200" b="1" cap="none" baseline="0">
                <a:solidFill>
                  <a:schemeClr val="tx1"/>
                </a:solidFill>
                <a:latin typeface="Segoe UI" panose="020B0502040204020203" pitchFamily="34" charset="0"/>
                <a:cs typeface="Segoe UI" panose="020B0502040204020203" pitchFamily="34" charset="0"/>
              </a:defRPr>
            </a:lvl1pPr>
          </a:lstStyle>
          <a:p>
            <a:r>
              <a:rPr lang="en-GB" noProof="0" dirty="0"/>
              <a:t>PANELIST</a:t>
            </a:r>
          </a:p>
        </p:txBody>
      </p:sp>
      <p:cxnSp>
        <p:nvCxnSpPr>
          <p:cNvPr id="7" name="Connecteur droit 6">
            <a:extLst>
              <a:ext uri="{FF2B5EF4-FFF2-40B4-BE49-F238E27FC236}">
                <a16:creationId xmlns:a16="http://schemas.microsoft.com/office/drawing/2014/main" id="{12C9A85B-09B0-404E-9489-E79ECDAB9073}"/>
              </a:ext>
            </a:extLst>
          </p:cNvPr>
          <p:cNvCxnSpPr>
            <a:cxnSpLocks/>
          </p:cNvCxnSpPr>
          <p:nvPr userDrawn="1"/>
        </p:nvCxnSpPr>
        <p:spPr>
          <a:xfrm>
            <a:off x="322289"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2" name="Rectangle 11">
            <a:extLst>
              <a:ext uri="{FF2B5EF4-FFF2-40B4-BE49-F238E27FC236}">
                <a16:creationId xmlns:a16="http://schemas.microsoft.com/office/drawing/2014/main" id="{1D68E478-C59B-4789-9F49-CD48F6EF2344}"/>
              </a:ext>
            </a:extLst>
          </p:cNvPr>
          <p:cNvSpPr/>
          <p:nvPr userDrawn="1"/>
        </p:nvSpPr>
        <p:spPr>
          <a:xfrm>
            <a:off x="2922368" y="1905128"/>
            <a:ext cx="1523872" cy="1523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EFE"/>
              </a:solidFill>
              <a:latin typeface="Segoe UI" panose="020B0502040204020203" pitchFamily="34" charset="0"/>
              <a:cs typeface="Segoe UI" panose="020B0502040204020203" pitchFamily="34" charset="0"/>
            </a:endParaRPr>
          </a:p>
        </p:txBody>
      </p:sp>
      <p:sp>
        <p:nvSpPr>
          <p:cNvPr id="13" name="Espace réservé pour une image  4">
            <a:extLst>
              <a:ext uri="{FF2B5EF4-FFF2-40B4-BE49-F238E27FC236}">
                <a16:creationId xmlns:a16="http://schemas.microsoft.com/office/drawing/2014/main" id="{9D4E6D24-F85C-4C6C-8647-BA37CF58B651}"/>
              </a:ext>
            </a:extLst>
          </p:cNvPr>
          <p:cNvSpPr>
            <a:spLocks noGrp="1"/>
          </p:cNvSpPr>
          <p:nvPr>
            <p:ph type="pic" sz="quarter" idx="10" hasCustomPrompt="1"/>
          </p:nvPr>
        </p:nvSpPr>
        <p:spPr>
          <a:xfrm>
            <a:off x="2831637" y="1794284"/>
            <a:ext cx="1523872" cy="1523872"/>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en-GB" noProof="0" dirty="0"/>
              <a:t>Add an image</a:t>
            </a:r>
          </a:p>
        </p:txBody>
      </p:sp>
      <p:sp>
        <p:nvSpPr>
          <p:cNvPr id="14" name="Espace réservé du contenu 20">
            <a:extLst>
              <a:ext uri="{FF2B5EF4-FFF2-40B4-BE49-F238E27FC236}">
                <a16:creationId xmlns:a16="http://schemas.microsoft.com/office/drawing/2014/main" id="{BF9040F5-1102-4533-8001-00A2128067A6}"/>
              </a:ext>
            </a:extLst>
          </p:cNvPr>
          <p:cNvSpPr>
            <a:spLocks noGrp="1"/>
          </p:cNvSpPr>
          <p:nvPr>
            <p:ph sz="quarter" idx="13" hasCustomPrompt="1"/>
          </p:nvPr>
        </p:nvSpPr>
        <p:spPr>
          <a:xfrm>
            <a:off x="4835530" y="1794284"/>
            <a:ext cx="4895849" cy="768581"/>
          </a:xfrm>
          <a:prstGeom prst="rect">
            <a:avLst/>
          </a:prstGeom>
        </p:spPr>
        <p:txBody>
          <a:bodyPr/>
          <a:lstStyle>
            <a:lvl1pPr marL="0" indent="0">
              <a:buFontTx/>
              <a:buNone/>
              <a:defRPr b="1">
                <a:latin typeface="Segoe UI" panose="020B0502040204020203" pitchFamily="34" charset="0"/>
                <a:cs typeface="Segoe UI" panose="020B0502040204020203" pitchFamily="34" charset="0"/>
              </a:defRPr>
            </a:lvl1pPr>
          </a:lstStyle>
          <a:p>
            <a:pPr lvl="0"/>
            <a:r>
              <a:rPr lang="en-GB" noProof="0" dirty="0"/>
              <a:t>Surname Name</a:t>
            </a:r>
          </a:p>
        </p:txBody>
      </p:sp>
      <p:sp>
        <p:nvSpPr>
          <p:cNvPr id="15" name="Espace réservé du contenu 20">
            <a:extLst>
              <a:ext uri="{FF2B5EF4-FFF2-40B4-BE49-F238E27FC236}">
                <a16:creationId xmlns:a16="http://schemas.microsoft.com/office/drawing/2014/main" id="{A2170AD3-B4B1-4A8E-9277-1B5F7F175FFD}"/>
              </a:ext>
            </a:extLst>
          </p:cNvPr>
          <p:cNvSpPr>
            <a:spLocks noGrp="1"/>
          </p:cNvSpPr>
          <p:nvPr>
            <p:ph sz="quarter" idx="14" hasCustomPrompt="1"/>
          </p:nvPr>
        </p:nvSpPr>
        <p:spPr>
          <a:xfrm>
            <a:off x="4835530" y="2650192"/>
            <a:ext cx="4895849" cy="768581"/>
          </a:xfrm>
          <a:prstGeom prst="rect">
            <a:avLst/>
          </a:prstGeom>
        </p:spPr>
        <p:txBody>
          <a:bodyPr/>
          <a:lstStyle>
            <a:lvl1pPr marL="0" indent="0">
              <a:buFontTx/>
              <a:buNone/>
              <a:defRPr sz="3733">
                <a:latin typeface="Segoe UI" panose="020B0502040204020203" pitchFamily="34" charset="0"/>
                <a:cs typeface="Segoe UI" panose="020B0502040204020203" pitchFamily="34" charset="0"/>
              </a:defRPr>
            </a:lvl1pPr>
          </a:lstStyle>
          <a:p>
            <a:pPr lvl="0"/>
            <a:r>
              <a:rPr lang="en-GB" noProof="0" dirty="0"/>
              <a:t>Job Title / Company</a:t>
            </a:r>
          </a:p>
        </p:txBody>
      </p:sp>
      <p:sp>
        <p:nvSpPr>
          <p:cNvPr id="16" name="Rectangle 15">
            <a:extLst>
              <a:ext uri="{FF2B5EF4-FFF2-40B4-BE49-F238E27FC236}">
                <a16:creationId xmlns:a16="http://schemas.microsoft.com/office/drawing/2014/main" id="{56D332C3-35FA-429F-9094-B4A7A5D53849}"/>
              </a:ext>
            </a:extLst>
          </p:cNvPr>
          <p:cNvSpPr/>
          <p:nvPr userDrawn="1"/>
        </p:nvSpPr>
        <p:spPr>
          <a:xfrm>
            <a:off x="2922368" y="4113373"/>
            <a:ext cx="1523872" cy="1523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EFE"/>
              </a:solidFill>
              <a:latin typeface="Segoe UI" panose="020B0502040204020203" pitchFamily="34" charset="0"/>
              <a:cs typeface="Segoe UI" panose="020B0502040204020203" pitchFamily="34" charset="0"/>
            </a:endParaRPr>
          </a:p>
        </p:txBody>
      </p:sp>
      <p:sp>
        <p:nvSpPr>
          <p:cNvPr id="17" name="Espace réservé pour une image  4">
            <a:extLst>
              <a:ext uri="{FF2B5EF4-FFF2-40B4-BE49-F238E27FC236}">
                <a16:creationId xmlns:a16="http://schemas.microsoft.com/office/drawing/2014/main" id="{2A5C4AAF-9FF8-4FF6-AFBB-FAEA547017E8}"/>
              </a:ext>
            </a:extLst>
          </p:cNvPr>
          <p:cNvSpPr>
            <a:spLocks noGrp="1"/>
          </p:cNvSpPr>
          <p:nvPr>
            <p:ph type="pic" sz="quarter" idx="15" hasCustomPrompt="1"/>
          </p:nvPr>
        </p:nvSpPr>
        <p:spPr>
          <a:xfrm>
            <a:off x="2831637" y="4002529"/>
            <a:ext cx="1523872" cy="1523872"/>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en-GB" noProof="0" dirty="0"/>
              <a:t>Add an image</a:t>
            </a:r>
          </a:p>
        </p:txBody>
      </p:sp>
      <p:sp>
        <p:nvSpPr>
          <p:cNvPr id="18" name="Espace réservé du contenu 20">
            <a:extLst>
              <a:ext uri="{FF2B5EF4-FFF2-40B4-BE49-F238E27FC236}">
                <a16:creationId xmlns:a16="http://schemas.microsoft.com/office/drawing/2014/main" id="{E4AC9F1A-D3D1-4079-8A79-97EA16337D19}"/>
              </a:ext>
            </a:extLst>
          </p:cNvPr>
          <p:cNvSpPr>
            <a:spLocks noGrp="1"/>
          </p:cNvSpPr>
          <p:nvPr>
            <p:ph sz="quarter" idx="16" hasCustomPrompt="1"/>
          </p:nvPr>
        </p:nvSpPr>
        <p:spPr>
          <a:xfrm>
            <a:off x="4835530" y="4002531"/>
            <a:ext cx="4895849" cy="768581"/>
          </a:xfrm>
          <a:prstGeom prst="rect">
            <a:avLst/>
          </a:prstGeom>
        </p:spPr>
        <p:txBody>
          <a:bodyPr/>
          <a:lstStyle>
            <a:lvl1pPr marL="0" indent="0">
              <a:buFontTx/>
              <a:buNone/>
              <a:defRPr b="1">
                <a:latin typeface="Segoe UI" panose="020B0502040204020203" pitchFamily="34" charset="0"/>
                <a:cs typeface="Segoe UI" panose="020B0502040204020203" pitchFamily="34" charset="0"/>
              </a:defRPr>
            </a:lvl1pPr>
          </a:lstStyle>
          <a:p>
            <a:pPr lvl="0"/>
            <a:r>
              <a:rPr lang="en-GB" noProof="0" dirty="0"/>
              <a:t>Surname Name</a:t>
            </a:r>
          </a:p>
        </p:txBody>
      </p:sp>
      <p:sp>
        <p:nvSpPr>
          <p:cNvPr id="19" name="Espace réservé du contenu 20">
            <a:extLst>
              <a:ext uri="{FF2B5EF4-FFF2-40B4-BE49-F238E27FC236}">
                <a16:creationId xmlns:a16="http://schemas.microsoft.com/office/drawing/2014/main" id="{CD8B9123-83BB-4A03-A071-88AD33F35975}"/>
              </a:ext>
            </a:extLst>
          </p:cNvPr>
          <p:cNvSpPr>
            <a:spLocks noGrp="1"/>
          </p:cNvSpPr>
          <p:nvPr>
            <p:ph sz="quarter" idx="17" hasCustomPrompt="1"/>
          </p:nvPr>
        </p:nvSpPr>
        <p:spPr>
          <a:xfrm>
            <a:off x="4835530" y="4858439"/>
            <a:ext cx="4895849" cy="768581"/>
          </a:xfrm>
          <a:prstGeom prst="rect">
            <a:avLst/>
          </a:prstGeom>
        </p:spPr>
        <p:txBody>
          <a:bodyPr/>
          <a:lstStyle>
            <a:lvl1pPr marL="0" indent="0">
              <a:buFontTx/>
              <a:buNone/>
              <a:defRPr sz="3733">
                <a:latin typeface="Segoe UI" panose="020B0502040204020203" pitchFamily="34" charset="0"/>
                <a:cs typeface="Segoe UI" panose="020B0502040204020203" pitchFamily="34" charset="0"/>
              </a:defRPr>
            </a:lvl1pPr>
          </a:lstStyle>
          <a:p>
            <a:pPr lvl="0"/>
            <a:r>
              <a:rPr lang="en-GB" noProof="0" dirty="0"/>
              <a:t>Job Title / Company</a:t>
            </a:r>
          </a:p>
        </p:txBody>
      </p:sp>
    </p:spTree>
    <p:extLst>
      <p:ext uri="{BB962C8B-B14F-4D97-AF65-F5344CB8AC3E}">
        <p14:creationId xmlns:p14="http://schemas.microsoft.com/office/powerpoint/2010/main" val="29887204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68.xml><?xml version="1.0" encoding="utf-8"?>
<p:sldLayout xmlns:a="http://schemas.openxmlformats.org/drawingml/2006/main" xmlns:r="http://schemas.openxmlformats.org/officeDocument/2006/relationships" xmlns:p="http://schemas.openxmlformats.org/presentationml/2006/main" preserve="1" userDrawn="1">
  <p:cSld name="3_Title - logo on top">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66DE4F27-4A96-314B-A8F7-912DD9552865}"/>
              </a:ext>
            </a:extLst>
          </p:cNvPr>
          <p:cNvSpPr>
            <a:spLocks noGrp="1"/>
          </p:cNvSpPr>
          <p:nvPr>
            <p:ph type="title" hasCustomPrompt="1"/>
          </p:nvPr>
        </p:nvSpPr>
        <p:spPr>
          <a:xfrm>
            <a:off x="322288" y="186709"/>
            <a:ext cx="11713301" cy="518707"/>
          </a:xfrm>
          <a:prstGeom prst="rect">
            <a:avLst/>
          </a:prstGeom>
        </p:spPr>
        <p:txBody>
          <a:bodyPr/>
          <a:lstStyle>
            <a:lvl1pPr algn="l">
              <a:lnSpc>
                <a:spcPts val="3733"/>
              </a:lnSpc>
              <a:defRPr sz="3200" b="1" cap="none" baseline="0">
                <a:solidFill>
                  <a:schemeClr val="tx1"/>
                </a:solidFill>
                <a:latin typeface="Segoe UI" panose="020B0502040204020203" pitchFamily="34" charset="0"/>
                <a:cs typeface="Segoe UI" panose="020B0502040204020203" pitchFamily="34" charset="0"/>
              </a:defRPr>
            </a:lvl1pPr>
          </a:lstStyle>
          <a:p>
            <a:r>
              <a:rPr lang="en-GB" noProof="0" dirty="0"/>
              <a:t>PANELIST</a:t>
            </a:r>
          </a:p>
        </p:txBody>
      </p:sp>
      <p:cxnSp>
        <p:nvCxnSpPr>
          <p:cNvPr id="7" name="Connecteur droit 6">
            <a:extLst>
              <a:ext uri="{FF2B5EF4-FFF2-40B4-BE49-F238E27FC236}">
                <a16:creationId xmlns:a16="http://schemas.microsoft.com/office/drawing/2014/main" id="{12C9A85B-09B0-404E-9489-E79ECDAB9073}"/>
              </a:ext>
            </a:extLst>
          </p:cNvPr>
          <p:cNvCxnSpPr>
            <a:cxnSpLocks/>
          </p:cNvCxnSpPr>
          <p:nvPr userDrawn="1"/>
        </p:nvCxnSpPr>
        <p:spPr>
          <a:xfrm>
            <a:off x="322289"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20" name="Rectangle 19">
            <a:extLst>
              <a:ext uri="{FF2B5EF4-FFF2-40B4-BE49-F238E27FC236}">
                <a16:creationId xmlns:a16="http://schemas.microsoft.com/office/drawing/2014/main" id="{60B2D49B-8E34-4BB2-9340-276EC2413C10}"/>
              </a:ext>
            </a:extLst>
          </p:cNvPr>
          <p:cNvSpPr/>
          <p:nvPr userDrawn="1"/>
        </p:nvSpPr>
        <p:spPr>
          <a:xfrm>
            <a:off x="1420336" y="1700808"/>
            <a:ext cx="1152128" cy="1152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EFE"/>
              </a:solidFill>
              <a:latin typeface="Segoe UI" panose="020B0502040204020203" pitchFamily="34" charset="0"/>
              <a:cs typeface="Segoe UI" panose="020B0502040204020203" pitchFamily="34" charset="0"/>
            </a:endParaRPr>
          </a:p>
        </p:txBody>
      </p:sp>
      <p:sp>
        <p:nvSpPr>
          <p:cNvPr id="21" name="Rectangle 20">
            <a:extLst>
              <a:ext uri="{FF2B5EF4-FFF2-40B4-BE49-F238E27FC236}">
                <a16:creationId xmlns:a16="http://schemas.microsoft.com/office/drawing/2014/main" id="{0892852D-2B61-4673-B06B-468E0FA93A7A}"/>
              </a:ext>
            </a:extLst>
          </p:cNvPr>
          <p:cNvSpPr/>
          <p:nvPr userDrawn="1"/>
        </p:nvSpPr>
        <p:spPr>
          <a:xfrm>
            <a:off x="1420336" y="3140968"/>
            <a:ext cx="1152128" cy="1152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EFE"/>
              </a:solidFill>
              <a:latin typeface="Segoe UI" panose="020B0502040204020203" pitchFamily="34" charset="0"/>
              <a:cs typeface="Segoe UI" panose="020B0502040204020203" pitchFamily="34" charset="0"/>
            </a:endParaRPr>
          </a:p>
        </p:txBody>
      </p:sp>
      <p:sp>
        <p:nvSpPr>
          <p:cNvPr id="22" name="Rectangle 21">
            <a:extLst>
              <a:ext uri="{FF2B5EF4-FFF2-40B4-BE49-F238E27FC236}">
                <a16:creationId xmlns:a16="http://schemas.microsoft.com/office/drawing/2014/main" id="{1E8B16D7-8645-4289-891E-096C878056D0}"/>
              </a:ext>
            </a:extLst>
          </p:cNvPr>
          <p:cNvSpPr/>
          <p:nvPr userDrawn="1"/>
        </p:nvSpPr>
        <p:spPr>
          <a:xfrm>
            <a:off x="1420336" y="4677139"/>
            <a:ext cx="1152128" cy="1152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EFE"/>
              </a:solidFill>
              <a:latin typeface="Segoe UI" panose="020B0502040204020203" pitchFamily="34" charset="0"/>
              <a:cs typeface="Segoe UI" panose="020B0502040204020203" pitchFamily="34" charset="0"/>
            </a:endParaRPr>
          </a:p>
        </p:txBody>
      </p:sp>
      <p:sp>
        <p:nvSpPr>
          <p:cNvPr id="23" name="Espace réservé pour une image  4">
            <a:extLst>
              <a:ext uri="{FF2B5EF4-FFF2-40B4-BE49-F238E27FC236}">
                <a16:creationId xmlns:a16="http://schemas.microsoft.com/office/drawing/2014/main" id="{94CFA75A-3E2D-47F0-A402-0A0430C99E35}"/>
              </a:ext>
            </a:extLst>
          </p:cNvPr>
          <p:cNvSpPr>
            <a:spLocks noGrp="1"/>
          </p:cNvSpPr>
          <p:nvPr>
            <p:ph type="pic" sz="quarter" idx="10" hasCustomPrompt="1"/>
          </p:nvPr>
        </p:nvSpPr>
        <p:spPr>
          <a:xfrm>
            <a:off x="1307765" y="1604797"/>
            <a:ext cx="1114776" cy="1114776"/>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en-GB" noProof="0" dirty="0"/>
              <a:t>Add an image</a:t>
            </a:r>
          </a:p>
        </p:txBody>
      </p:sp>
      <p:sp>
        <p:nvSpPr>
          <p:cNvPr id="24" name="Espace réservé pour une image  4">
            <a:extLst>
              <a:ext uri="{FF2B5EF4-FFF2-40B4-BE49-F238E27FC236}">
                <a16:creationId xmlns:a16="http://schemas.microsoft.com/office/drawing/2014/main" id="{A057A60E-08E4-46BC-B623-05C0A1BA0456}"/>
              </a:ext>
            </a:extLst>
          </p:cNvPr>
          <p:cNvSpPr>
            <a:spLocks noGrp="1"/>
          </p:cNvSpPr>
          <p:nvPr>
            <p:ph type="pic" sz="quarter" idx="11" hasCustomPrompt="1"/>
          </p:nvPr>
        </p:nvSpPr>
        <p:spPr>
          <a:xfrm>
            <a:off x="1295467" y="3059415"/>
            <a:ext cx="1114776" cy="1114776"/>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en-GB" noProof="0" dirty="0"/>
              <a:t>Add an image</a:t>
            </a:r>
          </a:p>
        </p:txBody>
      </p:sp>
      <p:sp>
        <p:nvSpPr>
          <p:cNvPr id="25" name="Espace réservé pour une image  4">
            <a:extLst>
              <a:ext uri="{FF2B5EF4-FFF2-40B4-BE49-F238E27FC236}">
                <a16:creationId xmlns:a16="http://schemas.microsoft.com/office/drawing/2014/main" id="{AAC248B8-B54C-4505-9C27-35EEB9DF850A}"/>
              </a:ext>
            </a:extLst>
          </p:cNvPr>
          <p:cNvSpPr>
            <a:spLocks noGrp="1"/>
          </p:cNvSpPr>
          <p:nvPr>
            <p:ph type="pic" sz="quarter" idx="12" hasCustomPrompt="1"/>
          </p:nvPr>
        </p:nvSpPr>
        <p:spPr>
          <a:xfrm>
            <a:off x="1307765" y="4547963"/>
            <a:ext cx="1114776" cy="1114776"/>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en-GB" noProof="0" dirty="0"/>
              <a:t>Add an image</a:t>
            </a:r>
          </a:p>
        </p:txBody>
      </p:sp>
      <p:sp>
        <p:nvSpPr>
          <p:cNvPr id="26" name="Espace réservé du contenu 20">
            <a:extLst>
              <a:ext uri="{FF2B5EF4-FFF2-40B4-BE49-F238E27FC236}">
                <a16:creationId xmlns:a16="http://schemas.microsoft.com/office/drawing/2014/main" id="{834750F6-00CF-4399-AB56-11D2FC2F308C}"/>
              </a:ext>
            </a:extLst>
          </p:cNvPr>
          <p:cNvSpPr>
            <a:spLocks noGrp="1"/>
          </p:cNvSpPr>
          <p:nvPr>
            <p:ph sz="quarter" idx="20" hasCustomPrompt="1"/>
          </p:nvPr>
        </p:nvSpPr>
        <p:spPr>
          <a:xfrm>
            <a:off x="2918497" y="1579586"/>
            <a:ext cx="4895849" cy="545433"/>
          </a:xfrm>
          <a:prstGeom prst="rect">
            <a:avLst/>
          </a:prstGeom>
        </p:spPr>
        <p:txBody>
          <a:bodyPr/>
          <a:lstStyle>
            <a:lvl1pPr marL="0" indent="0">
              <a:buFontTx/>
              <a:buNone/>
              <a:defRPr sz="3200" b="1">
                <a:latin typeface="Segoe UI" panose="020B0502040204020203" pitchFamily="34" charset="0"/>
                <a:cs typeface="Segoe UI" panose="020B0502040204020203" pitchFamily="34" charset="0"/>
              </a:defRPr>
            </a:lvl1pPr>
          </a:lstStyle>
          <a:p>
            <a:pPr lvl="0"/>
            <a:r>
              <a:rPr lang="en-GB" noProof="0" dirty="0"/>
              <a:t>Surname Name</a:t>
            </a:r>
          </a:p>
        </p:txBody>
      </p:sp>
      <p:sp>
        <p:nvSpPr>
          <p:cNvPr id="27" name="Espace réservé du contenu 20">
            <a:extLst>
              <a:ext uri="{FF2B5EF4-FFF2-40B4-BE49-F238E27FC236}">
                <a16:creationId xmlns:a16="http://schemas.microsoft.com/office/drawing/2014/main" id="{0A3D9C70-8CF2-4BEF-9B3F-31CB5E9A4B27}"/>
              </a:ext>
            </a:extLst>
          </p:cNvPr>
          <p:cNvSpPr>
            <a:spLocks noGrp="1"/>
          </p:cNvSpPr>
          <p:nvPr>
            <p:ph sz="quarter" idx="21" hasCustomPrompt="1"/>
          </p:nvPr>
        </p:nvSpPr>
        <p:spPr>
          <a:xfrm>
            <a:off x="2918497" y="2170140"/>
            <a:ext cx="4895849" cy="586787"/>
          </a:xfrm>
          <a:prstGeom prst="rect">
            <a:avLst/>
          </a:prstGeom>
        </p:spPr>
        <p:txBody>
          <a:bodyPr/>
          <a:lstStyle>
            <a:lvl1pPr marL="0" indent="0">
              <a:buFontTx/>
              <a:buNone/>
              <a:defRPr sz="2667">
                <a:latin typeface="Segoe UI" panose="020B0502040204020203" pitchFamily="34" charset="0"/>
                <a:cs typeface="Segoe UI" panose="020B0502040204020203" pitchFamily="34" charset="0"/>
              </a:defRPr>
            </a:lvl1pPr>
          </a:lstStyle>
          <a:p>
            <a:pPr lvl="0"/>
            <a:r>
              <a:rPr lang="en-GB" noProof="0" dirty="0"/>
              <a:t>Job Title / Company</a:t>
            </a:r>
          </a:p>
        </p:txBody>
      </p:sp>
      <p:sp>
        <p:nvSpPr>
          <p:cNvPr id="28" name="Espace réservé du contenu 20">
            <a:extLst>
              <a:ext uri="{FF2B5EF4-FFF2-40B4-BE49-F238E27FC236}">
                <a16:creationId xmlns:a16="http://schemas.microsoft.com/office/drawing/2014/main" id="{D869D256-2EEA-4984-90BA-A2E93106BE9A}"/>
              </a:ext>
            </a:extLst>
          </p:cNvPr>
          <p:cNvSpPr>
            <a:spLocks noGrp="1"/>
          </p:cNvSpPr>
          <p:nvPr>
            <p:ph sz="quarter" idx="22" hasCustomPrompt="1"/>
          </p:nvPr>
        </p:nvSpPr>
        <p:spPr>
          <a:xfrm>
            <a:off x="2918497" y="3119836"/>
            <a:ext cx="4895849" cy="545433"/>
          </a:xfrm>
          <a:prstGeom prst="rect">
            <a:avLst/>
          </a:prstGeom>
        </p:spPr>
        <p:txBody>
          <a:bodyPr/>
          <a:lstStyle>
            <a:lvl1pPr marL="0" indent="0">
              <a:buFontTx/>
              <a:buNone/>
              <a:defRPr sz="3200" b="1">
                <a:latin typeface="Segoe UI" panose="020B0502040204020203" pitchFamily="34" charset="0"/>
                <a:cs typeface="Segoe UI" panose="020B0502040204020203" pitchFamily="34" charset="0"/>
              </a:defRPr>
            </a:lvl1pPr>
          </a:lstStyle>
          <a:p>
            <a:pPr lvl="0"/>
            <a:r>
              <a:rPr lang="en-GB" noProof="0" dirty="0"/>
              <a:t>Surname Name</a:t>
            </a:r>
          </a:p>
        </p:txBody>
      </p:sp>
      <p:sp>
        <p:nvSpPr>
          <p:cNvPr id="29" name="Espace réservé du contenu 20">
            <a:extLst>
              <a:ext uri="{FF2B5EF4-FFF2-40B4-BE49-F238E27FC236}">
                <a16:creationId xmlns:a16="http://schemas.microsoft.com/office/drawing/2014/main" id="{99973C36-5D6F-4C59-972C-EE1F784CC43F}"/>
              </a:ext>
            </a:extLst>
          </p:cNvPr>
          <p:cNvSpPr>
            <a:spLocks noGrp="1"/>
          </p:cNvSpPr>
          <p:nvPr>
            <p:ph sz="quarter" idx="23" hasCustomPrompt="1"/>
          </p:nvPr>
        </p:nvSpPr>
        <p:spPr>
          <a:xfrm>
            <a:off x="2918497" y="3710389"/>
            <a:ext cx="4895849" cy="586787"/>
          </a:xfrm>
          <a:prstGeom prst="rect">
            <a:avLst/>
          </a:prstGeom>
        </p:spPr>
        <p:txBody>
          <a:bodyPr/>
          <a:lstStyle>
            <a:lvl1pPr marL="0" indent="0">
              <a:buFontTx/>
              <a:buNone/>
              <a:defRPr sz="2667">
                <a:latin typeface="Segoe UI" panose="020B0502040204020203" pitchFamily="34" charset="0"/>
                <a:cs typeface="Segoe UI" panose="020B0502040204020203" pitchFamily="34" charset="0"/>
              </a:defRPr>
            </a:lvl1pPr>
          </a:lstStyle>
          <a:p>
            <a:pPr lvl="0"/>
            <a:r>
              <a:rPr lang="en-GB" noProof="0" dirty="0"/>
              <a:t>Job Title / Company</a:t>
            </a:r>
          </a:p>
        </p:txBody>
      </p:sp>
      <p:sp>
        <p:nvSpPr>
          <p:cNvPr id="30" name="Espace réservé du contenu 20">
            <a:extLst>
              <a:ext uri="{FF2B5EF4-FFF2-40B4-BE49-F238E27FC236}">
                <a16:creationId xmlns:a16="http://schemas.microsoft.com/office/drawing/2014/main" id="{F76FD312-4998-4A00-8F4A-8032D384893A}"/>
              </a:ext>
            </a:extLst>
          </p:cNvPr>
          <p:cNvSpPr>
            <a:spLocks noGrp="1"/>
          </p:cNvSpPr>
          <p:nvPr>
            <p:ph sz="quarter" idx="24" hasCustomPrompt="1"/>
          </p:nvPr>
        </p:nvSpPr>
        <p:spPr>
          <a:xfrm>
            <a:off x="2918497" y="4660085"/>
            <a:ext cx="4895849" cy="545433"/>
          </a:xfrm>
          <a:prstGeom prst="rect">
            <a:avLst/>
          </a:prstGeom>
        </p:spPr>
        <p:txBody>
          <a:bodyPr/>
          <a:lstStyle>
            <a:lvl1pPr marL="0" indent="0">
              <a:buFontTx/>
              <a:buNone/>
              <a:defRPr sz="3200" b="1">
                <a:latin typeface="Segoe UI" panose="020B0502040204020203" pitchFamily="34" charset="0"/>
                <a:cs typeface="Segoe UI" panose="020B0502040204020203" pitchFamily="34" charset="0"/>
              </a:defRPr>
            </a:lvl1pPr>
          </a:lstStyle>
          <a:p>
            <a:pPr lvl="0"/>
            <a:r>
              <a:rPr lang="en-GB" noProof="0" dirty="0"/>
              <a:t>Surname Name</a:t>
            </a:r>
          </a:p>
        </p:txBody>
      </p:sp>
      <p:sp>
        <p:nvSpPr>
          <p:cNvPr id="31" name="Espace réservé du contenu 20">
            <a:extLst>
              <a:ext uri="{FF2B5EF4-FFF2-40B4-BE49-F238E27FC236}">
                <a16:creationId xmlns:a16="http://schemas.microsoft.com/office/drawing/2014/main" id="{9B6571C8-E05A-4380-914A-A6A9890B25EC}"/>
              </a:ext>
            </a:extLst>
          </p:cNvPr>
          <p:cNvSpPr>
            <a:spLocks noGrp="1"/>
          </p:cNvSpPr>
          <p:nvPr>
            <p:ph sz="quarter" idx="25" hasCustomPrompt="1"/>
          </p:nvPr>
        </p:nvSpPr>
        <p:spPr>
          <a:xfrm>
            <a:off x="2918497" y="5250637"/>
            <a:ext cx="4895849" cy="586787"/>
          </a:xfrm>
          <a:prstGeom prst="rect">
            <a:avLst/>
          </a:prstGeom>
        </p:spPr>
        <p:txBody>
          <a:bodyPr/>
          <a:lstStyle>
            <a:lvl1pPr marL="0" indent="0">
              <a:buFontTx/>
              <a:buNone/>
              <a:defRPr sz="2667">
                <a:latin typeface="Segoe UI" panose="020B0502040204020203" pitchFamily="34" charset="0"/>
                <a:cs typeface="Segoe UI" panose="020B0502040204020203" pitchFamily="34" charset="0"/>
              </a:defRPr>
            </a:lvl1pPr>
          </a:lstStyle>
          <a:p>
            <a:pPr lvl="0"/>
            <a:r>
              <a:rPr lang="en-GB" noProof="0" dirty="0"/>
              <a:t>Job Title / Company</a:t>
            </a:r>
          </a:p>
        </p:txBody>
      </p:sp>
    </p:spTree>
    <p:extLst>
      <p:ext uri="{BB962C8B-B14F-4D97-AF65-F5344CB8AC3E}">
        <p14:creationId xmlns:p14="http://schemas.microsoft.com/office/powerpoint/2010/main" val="18503671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69.xml><?xml version="1.0" encoding="utf-8"?>
<p:sldLayout xmlns:a="http://schemas.openxmlformats.org/drawingml/2006/main" xmlns:r="http://schemas.openxmlformats.org/officeDocument/2006/relationships" xmlns:p="http://schemas.openxmlformats.org/presentationml/2006/main" preserve="1" userDrawn="1">
  <p:cSld name="4_Title - logo on top">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66DE4F27-4A96-314B-A8F7-912DD9552865}"/>
              </a:ext>
            </a:extLst>
          </p:cNvPr>
          <p:cNvSpPr>
            <a:spLocks noGrp="1"/>
          </p:cNvSpPr>
          <p:nvPr>
            <p:ph type="title" hasCustomPrompt="1"/>
          </p:nvPr>
        </p:nvSpPr>
        <p:spPr>
          <a:xfrm>
            <a:off x="322288" y="186709"/>
            <a:ext cx="11713301" cy="518707"/>
          </a:xfrm>
          <a:prstGeom prst="rect">
            <a:avLst/>
          </a:prstGeom>
        </p:spPr>
        <p:txBody>
          <a:bodyPr/>
          <a:lstStyle>
            <a:lvl1pPr algn="l">
              <a:lnSpc>
                <a:spcPts val="3733"/>
              </a:lnSpc>
              <a:defRPr sz="3200" b="1" cap="none" baseline="0">
                <a:solidFill>
                  <a:schemeClr val="tx1"/>
                </a:solidFill>
                <a:latin typeface="Segoe UI" panose="020B0502040204020203" pitchFamily="34" charset="0"/>
                <a:cs typeface="Segoe UI" panose="020B0502040204020203" pitchFamily="34" charset="0"/>
              </a:defRPr>
            </a:lvl1pPr>
          </a:lstStyle>
          <a:p>
            <a:r>
              <a:rPr lang="en-GB" noProof="0" dirty="0"/>
              <a:t>PANELIST</a:t>
            </a:r>
          </a:p>
        </p:txBody>
      </p:sp>
      <p:cxnSp>
        <p:nvCxnSpPr>
          <p:cNvPr id="7" name="Connecteur droit 6">
            <a:extLst>
              <a:ext uri="{FF2B5EF4-FFF2-40B4-BE49-F238E27FC236}">
                <a16:creationId xmlns:a16="http://schemas.microsoft.com/office/drawing/2014/main" id="{12C9A85B-09B0-404E-9489-E79ECDAB9073}"/>
              </a:ext>
            </a:extLst>
          </p:cNvPr>
          <p:cNvCxnSpPr>
            <a:cxnSpLocks/>
          </p:cNvCxnSpPr>
          <p:nvPr userDrawn="1"/>
        </p:nvCxnSpPr>
        <p:spPr>
          <a:xfrm>
            <a:off x="322289"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7" name="Rectangle 16">
            <a:extLst>
              <a:ext uri="{FF2B5EF4-FFF2-40B4-BE49-F238E27FC236}">
                <a16:creationId xmlns:a16="http://schemas.microsoft.com/office/drawing/2014/main" id="{C27F432A-B02F-456E-96B6-DB87055C63EE}"/>
              </a:ext>
            </a:extLst>
          </p:cNvPr>
          <p:cNvSpPr/>
          <p:nvPr userDrawn="1"/>
        </p:nvSpPr>
        <p:spPr>
          <a:xfrm>
            <a:off x="460229" y="2180861"/>
            <a:ext cx="1152128" cy="1152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EFE"/>
              </a:solidFill>
              <a:latin typeface="Segoe UI" panose="020B0502040204020203" pitchFamily="34" charset="0"/>
              <a:cs typeface="Segoe UI" panose="020B0502040204020203" pitchFamily="34" charset="0"/>
            </a:endParaRPr>
          </a:p>
        </p:txBody>
      </p:sp>
      <p:sp>
        <p:nvSpPr>
          <p:cNvPr id="18" name="Rectangle 17">
            <a:extLst>
              <a:ext uri="{FF2B5EF4-FFF2-40B4-BE49-F238E27FC236}">
                <a16:creationId xmlns:a16="http://schemas.microsoft.com/office/drawing/2014/main" id="{AFEB39D4-FE51-4ECD-96E5-846D47D6A4C5}"/>
              </a:ext>
            </a:extLst>
          </p:cNvPr>
          <p:cNvSpPr/>
          <p:nvPr userDrawn="1"/>
        </p:nvSpPr>
        <p:spPr>
          <a:xfrm>
            <a:off x="460229" y="3621021"/>
            <a:ext cx="1152128" cy="1152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EFE"/>
              </a:solidFill>
              <a:latin typeface="Segoe UI" panose="020B0502040204020203" pitchFamily="34" charset="0"/>
              <a:cs typeface="Segoe UI" panose="020B0502040204020203" pitchFamily="34" charset="0"/>
            </a:endParaRPr>
          </a:p>
        </p:txBody>
      </p:sp>
      <p:sp>
        <p:nvSpPr>
          <p:cNvPr id="19" name="Espace réservé pour une image  4">
            <a:extLst>
              <a:ext uri="{FF2B5EF4-FFF2-40B4-BE49-F238E27FC236}">
                <a16:creationId xmlns:a16="http://schemas.microsoft.com/office/drawing/2014/main" id="{57965533-B80B-4776-9D6F-3DFEBA43B149}"/>
              </a:ext>
            </a:extLst>
          </p:cNvPr>
          <p:cNvSpPr>
            <a:spLocks noGrp="1"/>
          </p:cNvSpPr>
          <p:nvPr>
            <p:ph type="pic" sz="quarter" idx="10" hasCustomPrompt="1"/>
          </p:nvPr>
        </p:nvSpPr>
        <p:spPr>
          <a:xfrm>
            <a:off x="347659" y="2084851"/>
            <a:ext cx="1114776" cy="1114776"/>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en-GB" noProof="0" dirty="0"/>
              <a:t>Add an image</a:t>
            </a:r>
          </a:p>
        </p:txBody>
      </p:sp>
      <p:sp>
        <p:nvSpPr>
          <p:cNvPr id="32" name="Espace réservé pour une image  4">
            <a:extLst>
              <a:ext uri="{FF2B5EF4-FFF2-40B4-BE49-F238E27FC236}">
                <a16:creationId xmlns:a16="http://schemas.microsoft.com/office/drawing/2014/main" id="{26181067-D9E1-4FBE-8828-21F0CD0F6D1F}"/>
              </a:ext>
            </a:extLst>
          </p:cNvPr>
          <p:cNvSpPr>
            <a:spLocks noGrp="1"/>
          </p:cNvSpPr>
          <p:nvPr>
            <p:ph type="pic" sz="quarter" idx="11" hasCustomPrompt="1"/>
          </p:nvPr>
        </p:nvSpPr>
        <p:spPr>
          <a:xfrm>
            <a:off x="335360" y="3539468"/>
            <a:ext cx="1114776" cy="1114776"/>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en-GB" noProof="0" dirty="0"/>
              <a:t>Add an image</a:t>
            </a:r>
          </a:p>
        </p:txBody>
      </p:sp>
      <p:sp>
        <p:nvSpPr>
          <p:cNvPr id="33" name="Espace réservé du contenu 20">
            <a:extLst>
              <a:ext uri="{FF2B5EF4-FFF2-40B4-BE49-F238E27FC236}">
                <a16:creationId xmlns:a16="http://schemas.microsoft.com/office/drawing/2014/main" id="{A896A1F0-F06B-4875-A8F9-4240C948465E}"/>
              </a:ext>
            </a:extLst>
          </p:cNvPr>
          <p:cNvSpPr>
            <a:spLocks noGrp="1"/>
          </p:cNvSpPr>
          <p:nvPr>
            <p:ph sz="quarter" idx="20" hasCustomPrompt="1"/>
          </p:nvPr>
        </p:nvSpPr>
        <p:spPr>
          <a:xfrm>
            <a:off x="1958390" y="2155650"/>
            <a:ext cx="4041601" cy="545433"/>
          </a:xfrm>
          <a:prstGeom prst="rect">
            <a:avLst/>
          </a:prstGeom>
        </p:spPr>
        <p:txBody>
          <a:bodyPr/>
          <a:lstStyle>
            <a:lvl1pPr marL="0" indent="0">
              <a:buFontTx/>
              <a:buNone/>
              <a:defRPr sz="2400" b="1">
                <a:latin typeface="Segoe UI" panose="020B0502040204020203" pitchFamily="34" charset="0"/>
                <a:cs typeface="Segoe UI" panose="020B0502040204020203" pitchFamily="34" charset="0"/>
              </a:defRPr>
            </a:lvl1pPr>
          </a:lstStyle>
          <a:p>
            <a:pPr lvl="0"/>
            <a:r>
              <a:rPr lang="en-GB" noProof="0" dirty="0"/>
              <a:t>Surname Name</a:t>
            </a:r>
          </a:p>
        </p:txBody>
      </p:sp>
      <p:sp>
        <p:nvSpPr>
          <p:cNvPr id="34" name="Espace réservé du contenu 20">
            <a:extLst>
              <a:ext uri="{FF2B5EF4-FFF2-40B4-BE49-F238E27FC236}">
                <a16:creationId xmlns:a16="http://schemas.microsoft.com/office/drawing/2014/main" id="{96A102BC-F547-45AD-81C9-99B3DD35C9BC}"/>
              </a:ext>
            </a:extLst>
          </p:cNvPr>
          <p:cNvSpPr>
            <a:spLocks noGrp="1"/>
          </p:cNvSpPr>
          <p:nvPr>
            <p:ph sz="quarter" idx="21" hasCustomPrompt="1"/>
          </p:nvPr>
        </p:nvSpPr>
        <p:spPr>
          <a:xfrm>
            <a:off x="1958390" y="2746204"/>
            <a:ext cx="4041601" cy="586787"/>
          </a:xfrm>
          <a:prstGeom prst="rect">
            <a:avLst/>
          </a:prstGeom>
        </p:spPr>
        <p:txBody>
          <a:bodyPr/>
          <a:lstStyle>
            <a:lvl1pPr marL="0" indent="0">
              <a:buFontTx/>
              <a:buNone/>
              <a:defRPr sz="2133">
                <a:latin typeface="Segoe UI" panose="020B0502040204020203" pitchFamily="34" charset="0"/>
                <a:cs typeface="Segoe UI" panose="020B0502040204020203" pitchFamily="34" charset="0"/>
              </a:defRPr>
            </a:lvl1pPr>
          </a:lstStyle>
          <a:p>
            <a:pPr lvl="0"/>
            <a:r>
              <a:rPr lang="en-GB" noProof="0" dirty="0"/>
              <a:t>Job Title / Company</a:t>
            </a:r>
          </a:p>
        </p:txBody>
      </p:sp>
      <p:sp>
        <p:nvSpPr>
          <p:cNvPr id="35" name="Espace réservé du contenu 20">
            <a:extLst>
              <a:ext uri="{FF2B5EF4-FFF2-40B4-BE49-F238E27FC236}">
                <a16:creationId xmlns:a16="http://schemas.microsoft.com/office/drawing/2014/main" id="{21C25C39-9676-4BFA-A9FB-874467D47DE1}"/>
              </a:ext>
            </a:extLst>
          </p:cNvPr>
          <p:cNvSpPr>
            <a:spLocks noGrp="1"/>
          </p:cNvSpPr>
          <p:nvPr>
            <p:ph sz="quarter" idx="22" hasCustomPrompt="1"/>
          </p:nvPr>
        </p:nvSpPr>
        <p:spPr>
          <a:xfrm>
            <a:off x="1958390" y="3599889"/>
            <a:ext cx="4041601" cy="545433"/>
          </a:xfrm>
          <a:prstGeom prst="rect">
            <a:avLst/>
          </a:prstGeom>
        </p:spPr>
        <p:txBody>
          <a:bodyPr/>
          <a:lstStyle>
            <a:lvl1pPr marL="0" indent="0">
              <a:buFontTx/>
              <a:buNone/>
              <a:defRPr sz="2400" b="1">
                <a:latin typeface="Segoe UI" panose="020B0502040204020203" pitchFamily="34" charset="0"/>
                <a:cs typeface="Segoe UI" panose="020B0502040204020203" pitchFamily="34" charset="0"/>
              </a:defRPr>
            </a:lvl1pPr>
          </a:lstStyle>
          <a:p>
            <a:pPr lvl="0"/>
            <a:r>
              <a:rPr lang="en-GB" noProof="0" dirty="0"/>
              <a:t>Surname Name</a:t>
            </a:r>
          </a:p>
        </p:txBody>
      </p:sp>
      <p:sp>
        <p:nvSpPr>
          <p:cNvPr id="36" name="Espace réservé du contenu 20">
            <a:extLst>
              <a:ext uri="{FF2B5EF4-FFF2-40B4-BE49-F238E27FC236}">
                <a16:creationId xmlns:a16="http://schemas.microsoft.com/office/drawing/2014/main" id="{B768C4E5-B735-4E9B-BD92-D0582B4426FF}"/>
              </a:ext>
            </a:extLst>
          </p:cNvPr>
          <p:cNvSpPr>
            <a:spLocks noGrp="1"/>
          </p:cNvSpPr>
          <p:nvPr>
            <p:ph sz="quarter" idx="23" hasCustomPrompt="1"/>
          </p:nvPr>
        </p:nvSpPr>
        <p:spPr>
          <a:xfrm>
            <a:off x="1958390" y="4190441"/>
            <a:ext cx="4041601" cy="586787"/>
          </a:xfrm>
          <a:prstGeom prst="rect">
            <a:avLst/>
          </a:prstGeom>
        </p:spPr>
        <p:txBody>
          <a:bodyPr/>
          <a:lstStyle>
            <a:lvl1pPr marL="0" indent="0">
              <a:buFontTx/>
              <a:buNone/>
              <a:defRPr sz="2133">
                <a:latin typeface="Segoe UI" panose="020B0502040204020203" pitchFamily="34" charset="0"/>
                <a:cs typeface="Segoe UI" panose="020B0502040204020203" pitchFamily="34" charset="0"/>
              </a:defRPr>
            </a:lvl1pPr>
          </a:lstStyle>
          <a:p>
            <a:pPr lvl="0"/>
            <a:r>
              <a:rPr lang="en-GB" noProof="0" dirty="0"/>
              <a:t>Job Title / Company</a:t>
            </a:r>
          </a:p>
        </p:txBody>
      </p:sp>
      <p:sp>
        <p:nvSpPr>
          <p:cNvPr id="37" name="Rectangle 36">
            <a:extLst>
              <a:ext uri="{FF2B5EF4-FFF2-40B4-BE49-F238E27FC236}">
                <a16:creationId xmlns:a16="http://schemas.microsoft.com/office/drawing/2014/main" id="{61D854E5-B1B6-4D15-A8C7-6EFEB52EDC19}"/>
              </a:ext>
            </a:extLst>
          </p:cNvPr>
          <p:cNvSpPr/>
          <p:nvPr userDrawn="1"/>
        </p:nvSpPr>
        <p:spPr>
          <a:xfrm>
            <a:off x="6326033" y="2206075"/>
            <a:ext cx="1152128" cy="1152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EFE"/>
              </a:solidFill>
              <a:latin typeface="Segoe UI" panose="020B0502040204020203" pitchFamily="34" charset="0"/>
              <a:cs typeface="Segoe UI" panose="020B0502040204020203" pitchFamily="34" charset="0"/>
            </a:endParaRPr>
          </a:p>
        </p:txBody>
      </p:sp>
      <p:sp>
        <p:nvSpPr>
          <p:cNvPr id="38" name="Rectangle 37">
            <a:extLst>
              <a:ext uri="{FF2B5EF4-FFF2-40B4-BE49-F238E27FC236}">
                <a16:creationId xmlns:a16="http://schemas.microsoft.com/office/drawing/2014/main" id="{0F2FB22B-5F51-45E6-AB31-56FB19F13217}"/>
              </a:ext>
            </a:extLst>
          </p:cNvPr>
          <p:cNvSpPr/>
          <p:nvPr userDrawn="1"/>
        </p:nvSpPr>
        <p:spPr>
          <a:xfrm>
            <a:off x="6326033" y="3646235"/>
            <a:ext cx="1152128" cy="1152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EFE"/>
              </a:solidFill>
              <a:latin typeface="Segoe UI" panose="020B0502040204020203" pitchFamily="34" charset="0"/>
              <a:cs typeface="Segoe UI" panose="020B0502040204020203" pitchFamily="34" charset="0"/>
            </a:endParaRPr>
          </a:p>
        </p:txBody>
      </p:sp>
      <p:sp>
        <p:nvSpPr>
          <p:cNvPr id="39" name="Espace réservé pour une image  4">
            <a:extLst>
              <a:ext uri="{FF2B5EF4-FFF2-40B4-BE49-F238E27FC236}">
                <a16:creationId xmlns:a16="http://schemas.microsoft.com/office/drawing/2014/main" id="{38365E41-D9B0-48A4-9115-3FEA3F2C42B7}"/>
              </a:ext>
            </a:extLst>
          </p:cNvPr>
          <p:cNvSpPr>
            <a:spLocks noGrp="1"/>
          </p:cNvSpPr>
          <p:nvPr>
            <p:ph type="pic" sz="quarter" idx="24" hasCustomPrompt="1"/>
          </p:nvPr>
        </p:nvSpPr>
        <p:spPr>
          <a:xfrm>
            <a:off x="6213463" y="2110064"/>
            <a:ext cx="1114776" cy="1114776"/>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en-GB" noProof="0" dirty="0"/>
              <a:t>Add an image</a:t>
            </a:r>
          </a:p>
        </p:txBody>
      </p:sp>
      <p:sp>
        <p:nvSpPr>
          <p:cNvPr id="40" name="Espace réservé pour une image  4">
            <a:extLst>
              <a:ext uri="{FF2B5EF4-FFF2-40B4-BE49-F238E27FC236}">
                <a16:creationId xmlns:a16="http://schemas.microsoft.com/office/drawing/2014/main" id="{09FD4CA5-9D63-440F-B6A0-31A03B6696E9}"/>
              </a:ext>
            </a:extLst>
          </p:cNvPr>
          <p:cNvSpPr>
            <a:spLocks noGrp="1"/>
          </p:cNvSpPr>
          <p:nvPr>
            <p:ph type="pic" sz="quarter" idx="25" hasCustomPrompt="1"/>
          </p:nvPr>
        </p:nvSpPr>
        <p:spPr>
          <a:xfrm>
            <a:off x="6201164" y="3564681"/>
            <a:ext cx="1114776" cy="1114776"/>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en-GB" noProof="0" dirty="0"/>
              <a:t>Add an image	</a:t>
            </a:r>
          </a:p>
        </p:txBody>
      </p:sp>
      <p:sp>
        <p:nvSpPr>
          <p:cNvPr id="41" name="Espace réservé du contenu 20">
            <a:extLst>
              <a:ext uri="{FF2B5EF4-FFF2-40B4-BE49-F238E27FC236}">
                <a16:creationId xmlns:a16="http://schemas.microsoft.com/office/drawing/2014/main" id="{33860130-5872-4377-9CB2-88EA7BC608E7}"/>
              </a:ext>
            </a:extLst>
          </p:cNvPr>
          <p:cNvSpPr>
            <a:spLocks noGrp="1"/>
          </p:cNvSpPr>
          <p:nvPr>
            <p:ph sz="quarter" idx="26" hasCustomPrompt="1"/>
          </p:nvPr>
        </p:nvSpPr>
        <p:spPr>
          <a:xfrm>
            <a:off x="7824194" y="2180864"/>
            <a:ext cx="4041601" cy="545433"/>
          </a:xfrm>
          <a:prstGeom prst="rect">
            <a:avLst/>
          </a:prstGeom>
        </p:spPr>
        <p:txBody>
          <a:bodyPr/>
          <a:lstStyle>
            <a:lvl1pPr marL="0" indent="0">
              <a:buFontTx/>
              <a:buNone/>
              <a:defRPr sz="2400" b="1">
                <a:latin typeface="Segoe UI" panose="020B0502040204020203" pitchFamily="34" charset="0"/>
                <a:cs typeface="Segoe UI" panose="020B0502040204020203" pitchFamily="34" charset="0"/>
              </a:defRPr>
            </a:lvl1pPr>
          </a:lstStyle>
          <a:p>
            <a:pPr lvl="0"/>
            <a:r>
              <a:rPr lang="en-GB" noProof="0" dirty="0"/>
              <a:t>Surname Name</a:t>
            </a:r>
          </a:p>
        </p:txBody>
      </p:sp>
      <p:sp>
        <p:nvSpPr>
          <p:cNvPr id="42" name="Espace réservé du contenu 20">
            <a:extLst>
              <a:ext uri="{FF2B5EF4-FFF2-40B4-BE49-F238E27FC236}">
                <a16:creationId xmlns:a16="http://schemas.microsoft.com/office/drawing/2014/main" id="{DC7752D7-9629-428B-821A-D36084924B45}"/>
              </a:ext>
            </a:extLst>
          </p:cNvPr>
          <p:cNvSpPr>
            <a:spLocks noGrp="1"/>
          </p:cNvSpPr>
          <p:nvPr>
            <p:ph sz="quarter" idx="27" hasCustomPrompt="1"/>
          </p:nvPr>
        </p:nvSpPr>
        <p:spPr>
          <a:xfrm>
            <a:off x="7824194" y="2771417"/>
            <a:ext cx="4041601" cy="586787"/>
          </a:xfrm>
          <a:prstGeom prst="rect">
            <a:avLst/>
          </a:prstGeom>
        </p:spPr>
        <p:txBody>
          <a:bodyPr/>
          <a:lstStyle>
            <a:lvl1pPr marL="0" indent="0">
              <a:buFontTx/>
              <a:buNone/>
              <a:defRPr sz="2133">
                <a:latin typeface="Segoe UI" panose="020B0502040204020203" pitchFamily="34" charset="0"/>
                <a:cs typeface="Segoe UI" panose="020B0502040204020203" pitchFamily="34" charset="0"/>
              </a:defRPr>
            </a:lvl1pPr>
          </a:lstStyle>
          <a:p>
            <a:pPr lvl="0"/>
            <a:r>
              <a:rPr lang="en-GB" noProof="0" dirty="0"/>
              <a:t>Job Title / Company</a:t>
            </a:r>
          </a:p>
        </p:txBody>
      </p:sp>
      <p:sp>
        <p:nvSpPr>
          <p:cNvPr id="43" name="Espace réservé du contenu 20">
            <a:extLst>
              <a:ext uri="{FF2B5EF4-FFF2-40B4-BE49-F238E27FC236}">
                <a16:creationId xmlns:a16="http://schemas.microsoft.com/office/drawing/2014/main" id="{C313ACD1-4023-4190-84CC-D3458EEC27DD}"/>
              </a:ext>
            </a:extLst>
          </p:cNvPr>
          <p:cNvSpPr>
            <a:spLocks noGrp="1"/>
          </p:cNvSpPr>
          <p:nvPr>
            <p:ph sz="quarter" idx="28" hasCustomPrompt="1"/>
          </p:nvPr>
        </p:nvSpPr>
        <p:spPr>
          <a:xfrm>
            <a:off x="7824194" y="3625102"/>
            <a:ext cx="4041601" cy="545433"/>
          </a:xfrm>
          <a:prstGeom prst="rect">
            <a:avLst/>
          </a:prstGeom>
        </p:spPr>
        <p:txBody>
          <a:bodyPr/>
          <a:lstStyle>
            <a:lvl1pPr marL="0" indent="0">
              <a:buFontTx/>
              <a:buNone/>
              <a:defRPr sz="2400" b="1">
                <a:latin typeface="Segoe UI" panose="020B0502040204020203" pitchFamily="34" charset="0"/>
                <a:cs typeface="Segoe UI" panose="020B0502040204020203" pitchFamily="34" charset="0"/>
              </a:defRPr>
            </a:lvl1pPr>
          </a:lstStyle>
          <a:p>
            <a:pPr lvl="0"/>
            <a:r>
              <a:rPr lang="en-GB" noProof="0" dirty="0"/>
              <a:t>Surname Name</a:t>
            </a:r>
          </a:p>
        </p:txBody>
      </p:sp>
      <p:sp>
        <p:nvSpPr>
          <p:cNvPr id="44" name="Espace réservé du contenu 20">
            <a:extLst>
              <a:ext uri="{FF2B5EF4-FFF2-40B4-BE49-F238E27FC236}">
                <a16:creationId xmlns:a16="http://schemas.microsoft.com/office/drawing/2014/main" id="{44780DB5-DFEB-43DD-B159-61C4254DFB36}"/>
              </a:ext>
            </a:extLst>
          </p:cNvPr>
          <p:cNvSpPr>
            <a:spLocks noGrp="1"/>
          </p:cNvSpPr>
          <p:nvPr>
            <p:ph sz="quarter" idx="29" hasCustomPrompt="1"/>
          </p:nvPr>
        </p:nvSpPr>
        <p:spPr>
          <a:xfrm>
            <a:off x="7824194" y="4215656"/>
            <a:ext cx="4041601" cy="586787"/>
          </a:xfrm>
          <a:prstGeom prst="rect">
            <a:avLst/>
          </a:prstGeom>
        </p:spPr>
        <p:txBody>
          <a:bodyPr/>
          <a:lstStyle>
            <a:lvl1pPr marL="0" indent="0">
              <a:buFontTx/>
              <a:buNone/>
              <a:defRPr sz="2133">
                <a:latin typeface="Segoe UI" panose="020B0502040204020203" pitchFamily="34" charset="0"/>
                <a:cs typeface="Segoe UI" panose="020B0502040204020203" pitchFamily="34" charset="0"/>
              </a:defRPr>
            </a:lvl1pPr>
          </a:lstStyle>
          <a:p>
            <a:pPr lvl="0"/>
            <a:r>
              <a:rPr lang="en-GB" noProof="0" dirty="0"/>
              <a:t>Job Title / Company</a:t>
            </a:r>
          </a:p>
        </p:txBody>
      </p:sp>
    </p:spTree>
    <p:extLst>
      <p:ext uri="{BB962C8B-B14F-4D97-AF65-F5344CB8AC3E}">
        <p14:creationId xmlns:p14="http://schemas.microsoft.com/office/powerpoint/2010/main" val="31103802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606BB40-6BE4-47CD-AF58-BF6FB54C6113}"/>
              </a:ext>
            </a:extLst>
          </p:cNvPr>
          <p:cNvPicPr>
            <a:picLocks noChangeAspect="1"/>
          </p:cNvPicPr>
          <p:nvPr userDrawn="1"/>
        </p:nvPicPr>
        <p:blipFill>
          <a:blip r:embed="rId2"/>
          <a:stretch>
            <a:fillRect/>
          </a:stretch>
        </p:blipFill>
        <p:spPr>
          <a:xfrm>
            <a:off x="6105317" y="0"/>
            <a:ext cx="6086684" cy="6858000"/>
          </a:xfrm>
          <a:prstGeom prst="rect">
            <a:avLst/>
          </a:prstGeom>
        </p:spPr>
      </p:pic>
      <p:cxnSp>
        <p:nvCxnSpPr>
          <p:cNvPr id="8" name="Connecteur droit 7">
            <a:extLst>
              <a:ext uri="{FF2B5EF4-FFF2-40B4-BE49-F238E27FC236}">
                <a16:creationId xmlns:a16="http://schemas.microsoft.com/office/drawing/2014/main" id="{4FE568BC-7249-424F-AE96-2001E4DC161B}"/>
              </a:ext>
            </a:extLst>
          </p:cNvPr>
          <p:cNvCxnSpPr>
            <a:cxnSpLocks/>
          </p:cNvCxnSpPr>
          <p:nvPr userDrawn="1"/>
        </p:nvCxnSpPr>
        <p:spPr>
          <a:xfrm>
            <a:off x="811695" y="2557083"/>
            <a:ext cx="1248139"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9" name="Titre 116">
            <a:extLst>
              <a:ext uri="{FF2B5EF4-FFF2-40B4-BE49-F238E27FC236}">
                <a16:creationId xmlns:a16="http://schemas.microsoft.com/office/drawing/2014/main" id="{5C838526-BA4A-4953-A545-4F79412BF342}"/>
              </a:ext>
            </a:extLst>
          </p:cNvPr>
          <p:cNvSpPr>
            <a:spLocks noGrp="1"/>
          </p:cNvSpPr>
          <p:nvPr>
            <p:ph type="title" hasCustomPrompt="1"/>
          </p:nvPr>
        </p:nvSpPr>
        <p:spPr>
          <a:xfrm>
            <a:off x="707276" y="1770814"/>
            <a:ext cx="8024093" cy="2208245"/>
          </a:xfrm>
          <a:prstGeom prst="rect">
            <a:avLst/>
          </a:prstGeom>
        </p:spPr>
        <p:txBody>
          <a:bodyPr anchor="ctr">
            <a:normAutofit/>
          </a:bodyPr>
          <a:lstStyle>
            <a:lvl1pPr algn="l">
              <a:lnSpc>
                <a:spcPts val="6667"/>
              </a:lnSpc>
              <a:defRPr lang="fr-FR" sz="3733" b="1" kern="1200" cap="none" baseline="0" dirty="0">
                <a:solidFill>
                  <a:schemeClr val="tx1"/>
                </a:solidFill>
                <a:latin typeface="Segoe UI" panose="020B0502040204020203" pitchFamily="34" charset="0"/>
                <a:ea typeface="+mn-ea"/>
                <a:cs typeface="Segoe UI" panose="020B0502040204020203" pitchFamily="34" charset="0"/>
              </a:defRPr>
            </a:lvl1pPr>
          </a:lstStyle>
          <a:p>
            <a:r>
              <a:rPr lang="fr-FR" err="1"/>
              <a:t>Chapter</a:t>
            </a:r>
            <a:r>
              <a:rPr lang="fr-FR"/>
              <a:t> </a:t>
            </a:r>
            <a:r>
              <a:rPr lang="fr-FR" err="1"/>
              <a:t>title</a:t>
            </a:r>
            <a:endParaRPr lang="fr-FR"/>
          </a:p>
        </p:txBody>
      </p:sp>
      <p:pic>
        <p:nvPicPr>
          <p:cNvPr id="6" name="Image 5">
            <a:extLst>
              <a:ext uri="{FF2B5EF4-FFF2-40B4-BE49-F238E27FC236}">
                <a16:creationId xmlns:a16="http://schemas.microsoft.com/office/drawing/2014/main" id="{0C622EB2-FCA4-44AA-955A-199FE81F902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7816" t="28445" r="18054" b="30115"/>
          <a:stretch/>
        </p:blipFill>
        <p:spPr>
          <a:xfrm>
            <a:off x="10860721" y="235285"/>
            <a:ext cx="1008992" cy="421556"/>
          </a:xfrm>
          <a:prstGeom prst="rect">
            <a:avLst/>
          </a:prstGeom>
        </p:spPr>
      </p:pic>
    </p:spTree>
    <p:extLst>
      <p:ext uri="{BB962C8B-B14F-4D97-AF65-F5344CB8AC3E}">
        <p14:creationId xmlns:p14="http://schemas.microsoft.com/office/powerpoint/2010/main" val="329933186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70.xml><?xml version="1.0" encoding="utf-8"?>
<p:sldLayout xmlns:a="http://schemas.openxmlformats.org/drawingml/2006/main" xmlns:r="http://schemas.openxmlformats.org/officeDocument/2006/relationships" xmlns:p="http://schemas.openxmlformats.org/presentationml/2006/main" preserve="1" userDrawn="1">
  <p:cSld name="Empty - logo at the bottom">
    <p:spTree>
      <p:nvGrpSpPr>
        <p:cNvPr id="1" name=""/>
        <p:cNvGrpSpPr/>
        <p:nvPr/>
      </p:nvGrpSpPr>
      <p:grpSpPr>
        <a:xfrm>
          <a:off x="0" y="0"/>
          <a:ext cx="0" cy="0"/>
          <a:chOff x="0" y="0"/>
          <a:chExt cx="0" cy="0"/>
        </a:xfrm>
      </p:grpSpPr>
      <p:sp>
        <p:nvSpPr>
          <p:cNvPr id="5" name="Rectangle 4"/>
          <p:cNvSpPr/>
          <p:nvPr userDrawn="1"/>
        </p:nvSpPr>
        <p:spPr>
          <a:xfrm>
            <a:off x="8747371" y="548683"/>
            <a:ext cx="3175711" cy="7354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solidFill>
                <a:srgbClr val="0046FE">
                  <a:lumMod val="50000"/>
                  <a:lumOff val="50000"/>
                </a:srgbClr>
              </a:solidFill>
            </a:endParaRPr>
          </a:p>
        </p:txBody>
      </p:sp>
      <p:sp>
        <p:nvSpPr>
          <p:cNvPr id="120" name="Rectangle 119"/>
          <p:cNvSpPr/>
          <p:nvPr userDrawn="1"/>
        </p:nvSpPr>
        <p:spPr>
          <a:xfrm>
            <a:off x="8747369" y="731573"/>
            <a:ext cx="3175711" cy="9805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solidFill>
                <a:srgbClr val="0046FE">
                  <a:lumMod val="50000"/>
                  <a:lumOff val="50000"/>
                </a:srgbClr>
              </a:solidFill>
            </a:endParaRPr>
          </a:p>
        </p:txBody>
      </p:sp>
      <p:sp>
        <p:nvSpPr>
          <p:cNvPr id="4" name="Espace réservé du pied de page 3">
            <a:extLst>
              <a:ext uri="{FF2B5EF4-FFF2-40B4-BE49-F238E27FC236}">
                <a16:creationId xmlns:a16="http://schemas.microsoft.com/office/drawing/2014/main" id="{4EC7C564-D689-4D15-8EE6-32F41346BF11}"/>
              </a:ext>
            </a:extLst>
          </p:cNvPr>
          <p:cNvSpPr>
            <a:spLocks noGrp="1"/>
          </p:cNvSpPr>
          <p:nvPr>
            <p:ph type="ftr" sz="quarter" idx="3"/>
          </p:nvPr>
        </p:nvSpPr>
        <p:spPr>
          <a:xfrm>
            <a:off x="983432" y="6500773"/>
            <a:ext cx="5040000" cy="123111"/>
          </a:xfrm>
          <a:prstGeom prst="rect">
            <a:avLst/>
          </a:prstGeom>
        </p:spPr>
        <p:txBody>
          <a:bodyPr/>
          <a:lstStyle>
            <a:lvl1pPr>
              <a:defRPr sz="1333"/>
            </a:lvl1pPr>
          </a:lstStyle>
          <a:p>
            <a:pPr defTabSz="914354"/>
            <a:r>
              <a:rPr lang="fr-FR">
                <a:solidFill>
                  <a:srgbClr val="002C52"/>
                </a:solidFill>
                <a:latin typeface="Segoe UI"/>
              </a:rPr>
              <a:t>Sales Meeting  |  October 2018</a:t>
            </a:r>
            <a:endParaRPr lang="fr-FR" dirty="0">
              <a:solidFill>
                <a:srgbClr val="002C52"/>
              </a:solidFill>
              <a:latin typeface="Segoe UI"/>
            </a:endParaRPr>
          </a:p>
        </p:txBody>
      </p:sp>
    </p:spTree>
    <p:extLst>
      <p:ext uri="{BB962C8B-B14F-4D97-AF65-F5344CB8AC3E}">
        <p14:creationId xmlns:p14="http://schemas.microsoft.com/office/powerpoint/2010/main" val="34968552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71.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5" name="Rectangle 4"/>
          <p:cNvSpPr/>
          <p:nvPr userDrawn="1"/>
        </p:nvSpPr>
        <p:spPr>
          <a:xfrm>
            <a:off x="8747371" y="548683"/>
            <a:ext cx="3175711" cy="7354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solidFill>
                <a:srgbClr val="0046FE">
                  <a:lumMod val="50000"/>
                  <a:lumOff val="50000"/>
                </a:srgbClr>
              </a:solidFill>
            </a:endParaRPr>
          </a:p>
        </p:txBody>
      </p:sp>
      <p:sp>
        <p:nvSpPr>
          <p:cNvPr id="120" name="Rectangle 119"/>
          <p:cNvSpPr/>
          <p:nvPr userDrawn="1"/>
        </p:nvSpPr>
        <p:spPr>
          <a:xfrm>
            <a:off x="8747369" y="731573"/>
            <a:ext cx="3175711" cy="9805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solidFill>
                <a:srgbClr val="0046FE">
                  <a:lumMod val="50000"/>
                  <a:lumOff val="50000"/>
                </a:srgbClr>
              </a:solidFill>
            </a:endParaRPr>
          </a:p>
        </p:txBody>
      </p:sp>
      <p:sp>
        <p:nvSpPr>
          <p:cNvPr id="4" name="Espace réservé du pied de page 3">
            <a:extLst>
              <a:ext uri="{FF2B5EF4-FFF2-40B4-BE49-F238E27FC236}">
                <a16:creationId xmlns:a16="http://schemas.microsoft.com/office/drawing/2014/main" id="{9755CFA1-C065-472C-8B67-DD631423CD1C}"/>
              </a:ext>
            </a:extLst>
          </p:cNvPr>
          <p:cNvSpPr>
            <a:spLocks noGrp="1"/>
          </p:cNvSpPr>
          <p:nvPr>
            <p:ph type="ftr" sz="quarter" idx="3"/>
          </p:nvPr>
        </p:nvSpPr>
        <p:spPr>
          <a:xfrm>
            <a:off x="983432" y="6500773"/>
            <a:ext cx="5040000" cy="123111"/>
          </a:xfrm>
          <a:prstGeom prst="rect">
            <a:avLst/>
          </a:prstGeom>
        </p:spPr>
        <p:txBody>
          <a:bodyPr/>
          <a:lstStyle>
            <a:lvl1pPr>
              <a:defRPr sz="1333"/>
            </a:lvl1pPr>
          </a:lstStyle>
          <a:p>
            <a:pPr defTabSz="914354"/>
            <a:r>
              <a:rPr lang="fr-FR">
                <a:solidFill>
                  <a:srgbClr val="002C52"/>
                </a:solidFill>
                <a:latin typeface="Segoe UI"/>
              </a:rPr>
              <a:t>Sales Meeting  |  October 2018</a:t>
            </a:r>
            <a:endParaRPr lang="fr-FR" dirty="0">
              <a:solidFill>
                <a:srgbClr val="002C52"/>
              </a:solidFill>
              <a:latin typeface="Segoe UI"/>
            </a:endParaRPr>
          </a:p>
        </p:txBody>
      </p:sp>
    </p:spTree>
    <p:extLst>
      <p:ext uri="{BB962C8B-B14F-4D97-AF65-F5344CB8AC3E}">
        <p14:creationId xmlns:p14="http://schemas.microsoft.com/office/powerpoint/2010/main" val="26942764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72.xml><?xml version="1.0" encoding="utf-8"?>
<p:sldLayout xmlns:a="http://schemas.openxmlformats.org/drawingml/2006/main" xmlns:r="http://schemas.openxmlformats.org/officeDocument/2006/relationships" xmlns:p="http://schemas.openxmlformats.org/presentationml/2006/main" preserve="1" userDrawn="1">
  <p:cSld name="1_Quote with pic - light grey background">
    <p:bg>
      <p:bgPr>
        <a:solidFill>
          <a:schemeClr val="accent1"/>
        </a:solidFill>
        <a:effectLst/>
      </p:bgPr>
    </p:bg>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F3A6DD37-990C-C544-885B-37FC46C791F7}"/>
              </a:ext>
            </a:extLst>
          </p:cNvPr>
          <p:cNvSpPr>
            <a:spLocks noGrp="1"/>
          </p:cNvSpPr>
          <p:nvPr>
            <p:ph type="body" sz="quarter" idx="11" hasCustomPrompt="1"/>
          </p:nvPr>
        </p:nvSpPr>
        <p:spPr>
          <a:xfrm>
            <a:off x="7679671" y="5637247"/>
            <a:ext cx="4175957" cy="815413"/>
          </a:xfrm>
          <a:prstGeom prst="rect">
            <a:avLst/>
          </a:prstGeom>
        </p:spPr>
        <p:txBody>
          <a:bodyPr/>
          <a:lstStyle>
            <a:lvl1pPr marL="0" indent="0" algn="r">
              <a:buNone/>
              <a:defRPr sz="3733">
                <a:solidFill>
                  <a:schemeClr val="bg2"/>
                </a:solidFill>
                <a:latin typeface="Segoe UI" panose="020B0502040204020203" pitchFamily="34" charset="0"/>
                <a:cs typeface="Segoe UI" panose="020B0502040204020203" pitchFamily="34" charset="0"/>
              </a:defRPr>
            </a:lvl1pPr>
          </a:lstStyle>
          <a:p>
            <a:pPr lvl="0"/>
            <a:r>
              <a:rPr lang="en-GB" noProof="0"/>
              <a:t>- John DOE</a:t>
            </a:r>
          </a:p>
        </p:txBody>
      </p:sp>
      <p:sp>
        <p:nvSpPr>
          <p:cNvPr id="10" name="Espace réservé pour une image  10">
            <a:extLst>
              <a:ext uri="{FF2B5EF4-FFF2-40B4-BE49-F238E27FC236}">
                <a16:creationId xmlns:a16="http://schemas.microsoft.com/office/drawing/2014/main" id="{A605E0CF-FA77-5C41-8AD8-DE871FB89659}"/>
              </a:ext>
            </a:extLst>
          </p:cNvPr>
          <p:cNvSpPr>
            <a:spLocks noGrp="1"/>
          </p:cNvSpPr>
          <p:nvPr>
            <p:ph type="pic" sz="quarter" idx="13" hasCustomPrompt="1"/>
          </p:nvPr>
        </p:nvSpPr>
        <p:spPr>
          <a:xfrm>
            <a:off x="1583499" y="356660"/>
            <a:ext cx="4993568" cy="5088565"/>
          </a:xfrm>
          <a:prstGeom prst="rect">
            <a:avLst/>
          </a:prstGeom>
          <a:ln w="38100">
            <a:solidFill>
              <a:schemeClr val="bg1"/>
            </a:solidFill>
          </a:ln>
        </p:spPr>
        <p:txBody>
          <a:bodyPr/>
          <a:lstStyle>
            <a:lvl1pPr marL="0" indent="0">
              <a:buNone/>
              <a:defRPr sz="1333">
                <a:solidFill>
                  <a:schemeClr val="bg2"/>
                </a:solidFill>
                <a:latin typeface="Segoe UI" panose="020B0502040204020203" pitchFamily="34" charset="0"/>
                <a:cs typeface="Segoe UI" panose="020B0502040204020203" pitchFamily="34" charset="0"/>
              </a:defRPr>
            </a:lvl1pPr>
          </a:lstStyle>
          <a:p>
            <a:r>
              <a:rPr lang="en-GB" noProof="0"/>
              <a:t>Speaker’s pic</a:t>
            </a:r>
          </a:p>
        </p:txBody>
      </p:sp>
      <p:sp>
        <p:nvSpPr>
          <p:cNvPr id="13" name="Espace réservé du texte 5">
            <a:extLst>
              <a:ext uri="{FF2B5EF4-FFF2-40B4-BE49-F238E27FC236}">
                <a16:creationId xmlns:a16="http://schemas.microsoft.com/office/drawing/2014/main" id="{2D616E4F-5C2F-E644-8B5B-DF445912F363}"/>
              </a:ext>
            </a:extLst>
          </p:cNvPr>
          <p:cNvSpPr>
            <a:spLocks noGrp="1"/>
          </p:cNvSpPr>
          <p:nvPr>
            <p:ph type="body" sz="quarter" idx="10" hasCustomPrompt="1"/>
          </p:nvPr>
        </p:nvSpPr>
        <p:spPr>
          <a:xfrm>
            <a:off x="5760469" y="1124744"/>
            <a:ext cx="5951648" cy="3360373"/>
          </a:xfrm>
          <a:prstGeom prst="rect">
            <a:avLst/>
          </a:prstGeom>
          <a:ln>
            <a:noFill/>
          </a:ln>
        </p:spPr>
        <p:txBody>
          <a:bodyPr/>
          <a:lstStyle>
            <a:lvl1pPr marL="0" indent="0">
              <a:buFontTx/>
              <a:buNone/>
              <a:defRPr sz="3200" b="1">
                <a:solidFill>
                  <a:schemeClr val="bg2"/>
                </a:solidFill>
                <a:latin typeface="Segoe UI" panose="020B0502040204020203" pitchFamily="34" charset="0"/>
                <a:cs typeface="Segoe UI" panose="020B0502040204020203" pitchFamily="34" charset="0"/>
              </a:defRPr>
            </a:lvl1pPr>
            <a:lvl2pPr marL="609570" indent="0">
              <a:buFontTx/>
              <a:buNone/>
              <a:defRPr/>
            </a:lvl2pPr>
            <a:lvl3pPr marL="1219140" indent="0">
              <a:buFontTx/>
              <a:buNone/>
              <a:defRPr/>
            </a:lvl3pPr>
            <a:lvl4pPr marL="1828709" indent="0">
              <a:buFontTx/>
              <a:buNone/>
              <a:defRPr/>
            </a:lvl4pPr>
            <a:lvl5pPr marL="2438278" indent="0">
              <a:buFontTx/>
              <a:buNone/>
              <a:defRPr/>
            </a:lvl5pPr>
          </a:lstStyle>
          <a:p>
            <a:pPr lvl="0"/>
            <a:r>
              <a:rPr lang="en-GB" noProof="0"/>
              <a:t>“Great things in business are never done by one person. They're done by a team of people.”</a:t>
            </a:r>
          </a:p>
        </p:txBody>
      </p:sp>
      <p:cxnSp>
        <p:nvCxnSpPr>
          <p:cNvPr id="14" name="Connecteur droit 13">
            <a:extLst>
              <a:ext uri="{FF2B5EF4-FFF2-40B4-BE49-F238E27FC236}">
                <a16:creationId xmlns:a16="http://schemas.microsoft.com/office/drawing/2014/main" id="{9DE12D01-C44D-6D40-A0A8-EAF0C360DD9E}"/>
              </a:ext>
            </a:extLst>
          </p:cNvPr>
          <p:cNvCxnSpPr>
            <a:cxnSpLocks/>
          </p:cNvCxnSpPr>
          <p:nvPr userDrawn="1"/>
        </p:nvCxnSpPr>
        <p:spPr>
          <a:xfrm>
            <a:off x="5903980" y="3545648"/>
            <a:ext cx="5664629" cy="0"/>
          </a:xfrm>
          <a:prstGeom prst="line">
            <a:avLst/>
          </a:prstGeom>
          <a:ln w="15875">
            <a:solidFill>
              <a:schemeClr val="bg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369856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73.xml><?xml version="1.0" encoding="utf-8"?>
<p:sldLayout xmlns:a="http://schemas.openxmlformats.org/drawingml/2006/main" xmlns:r="http://schemas.openxmlformats.org/officeDocument/2006/relationships" xmlns:p="http://schemas.openxmlformats.org/presentationml/2006/main" preserve="1" userDrawn="1">
  <p:cSld name="2_Quote with pic - light grey background">
    <p:bg>
      <p:bgPr>
        <a:solidFill>
          <a:schemeClr val="tx1"/>
        </a:solidFill>
        <a:effectLst/>
      </p:bgPr>
    </p:bg>
    <p:spTree>
      <p:nvGrpSpPr>
        <p:cNvPr id="1" name=""/>
        <p:cNvGrpSpPr/>
        <p:nvPr/>
      </p:nvGrpSpPr>
      <p:grpSpPr>
        <a:xfrm>
          <a:off x="0" y="0"/>
          <a:ext cx="0" cy="0"/>
          <a:chOff x="0" y="0"/>
          <a:chExt cx="0" cy="0"/>
        </a:xfrm>
      </p:grpSpPr>
      <p:sp>
        <p:nvSpPr>
          <p:cNvPr id="13" name="Espace réservé du texte 7">
            <a:extLst>
              <a:ext uri="{FF2B5EF4-FFF2-40B4-BE49-F238E27FC236}">
                <a16:creationId xmlns:a16="http://schemas.microsoft.com/office/drawing/2014/main" id="{764F4AF2-A7FB-7A45-89DD-5A1F8D03CACD}"/>
              </a:ext>
            </a:extLst>
          </p:cNvPr>
          <p:cNvSpPr>
            <a:spLocks noGrp="1"/>
          </p:cNvSpPr>
          <p:nvPr>
            <p:ph type="body" sz="quarter" idx="11" hasCustomPrompt="1"/>
          </p:nvPr>
        </p:nvSpPr>
        <p:spPr>
          <a:xfrm>
            <a:off x="7679671" y="5637247"/>
            <a:ext cx="4175957" cy="815413"/>
          </a:xfrm>
          <a:prstGeom prst="rect">
            <a:avLst/>
          </a:prstGeom>
        </p:spPr>
        <p:txBody>
          <a:bodyPr/>
          <a:lstStyle>
            <a:lvl1pPr marL="0" indent="0" algn="r">
              <a:buNone/>
              <a:defRPr sz="3733">
                <a:solidFill>
                  <a:schemeClr val="bg1"/>
                </a:solidFill>
                <a:latin typeface="Segoe UI" panose="020B0502040204020203" pitchFamily="34" charset="0"/>
                <a:cs typeface="Segoe UI" panose="020B0502040204020203" pitchFamily="34" charset="0"/>
              </a:defRPr>
            </a:lvl1pPr>
          </a:lstStyle>
          <a:p>
            <a:pPr lvl="0"/>
            <a:r>
              <a:rPr lang="en-GB" noProof="0"/>
              <a:t>- John DOE</a:t>
            </a:r>
          </a:p>
        </p:txBody>
      </p:sp>
      <p:sp>
        <p:nvSpPr>
          <p:cNvPr id="14" name="Espace réservé pour une image  10">
            <a:extLst>
              <a:ext uri="{FF2B5EF4-FFF2-40B4-BE49-F238E27FC236}">
                <a16:creationId xmlns:a16="http://schemas.microsoft.com/office/drawing/2014/main" id="{1E8109DF-E16C-5E4A-839E-C488CD80EAE8}"/>
              </a:ext>
            </a:extLst>
          </p:cNvPr>
          <p:cNvSpPr>
            <a:spLocks noGrp="1"/>
          </p:cNvSpPr>
          <p:nvPr>
            <p:ph type="pic" sz="quarter" idx="13" hasCustomPrompt="1"/>
          </p:nvPr>
        </p:nvSpPr>
        <p:spPr>
          <a:xfrm>
            <a:off x="1583499" y="356660"/>
            <a:ext cx="4993568" cy="5088565"/>
          </a:xfrm>
          <a:prstGeom prst="rect">
            <a:avLst/>
          </a:prstGeom>
          <a:ln w="38100">
            <a:solidFill>
              <a:schemeClr val="bg2"/>
            </a:solidFill>
          </a:ln>
        </p:spPr>
        <p:txBody>
          <a:bodyPr/>
          <a:lstStyle>
            <a:lvl1pPr marL="0" indent="0">
              <a:buNone/>
              <a:defRPr sz="1333">
                <a:solidFill>
                  <a:schemeClr val="bg1"/>
                </a:solidFill>
                <a:latin typeface="Segoe UI" panose="020B0502040204020203" pitchFamily="34" charset="0"/>
                <a:cs typeface="Segoe UI" panose="020B0502040204020203" pitchFamily="34" charset="0"/>
              </a:defRPr>
            </a:lvl1pPr>
          </a:lstStyle>
          <a:p>
            <a:r>
              <a:rPr lang="en-GB" noProof="0"/>
              <a:t>Speaker’s pic</a:t>
            </a:r>
          </a:p>
        </p:txBody>
      </p:sp>
      <p:sp>
        <p:nvSpPr>
          <p:cNvPr id="15" name="Espace réservé du texte 5">
            <a:extLst>
              <a:ext uri="{FF2B5EF4-FFF2-40B4-BE49-F238E27FC236}">
                <a16:creationId xmlns:a16="http://schemas.microsoft.com/office/drawing/2014/main" id="{7E7CFC7D-F144-E44D-AF94-A2A44B138F1D}"/>
              </a:ext>
            </a:extLst>
          </p:cNvPr>
          <p:cNvSpPr>
            <a:spLocks noGrp="1"/>
          </p:cNvSpPr>
          <p:nvPr>
            <p:ph type="body" sz="quarter" idx="10" hasCustomPrompt="1"/>
          </p:nvPr>
        </p:nvSpPr>
        <p:spPr>
          <a:xfrm>
            <a:off x="5760469" y="1412776"/>
            <a:ext cx="5951648" cy="3360373"/>
          </a:xfrm>
          <a:prstGeom prst="rect">
            <a:avLst/>
          </a:prstGeom>
        </p:spPr>
        <p:txBody>
          <a:bodyPr/>
          <a:lstStyle>
            <a:lvl1pPr marL="0" indent="0">
              <a:buFontTx/>
              <a:buNone/>
              <a:defRPr sz="3733">
                <a:solidFill>
                  <a:schemeClr val="bg1"/>
                </a:solidFill>
                <a:latin typeface="Segoe UI" panose="020B0502040204020203" pitchFamily="34" charset="0"/>
                <a:cs typeface="Segoe UI" panose="020B0502040204020203" pitchFamily="34" charset="0"/>
              </a:defRPr>
            </a:lvl1pPr>
            <a:lvl2pPr marL="609570" indent="0">
              <a:buFontTx/>
              <a:buNone/>
              <a:defRPr/>
            </a:lvl2pPr>
            <a:lvl3pPr marL="1219140" indent="0">
              <a:buFontTx/>
              <a:buNone/>
              <a:defRPr/>
            </a:lvl3pPr>
            <a:lvl4pPr marL="1828709" indent="0">
              <a:buFontTx/>
              <a:buNone/>
              <a:defRPr/>
            </a:lvl4pPr>
            <a:lvl5pPr marL="2438278" indent="0">
              <a:buFontTx/>
              <a:buNone/>
              <a:defRPr/>
            </a:lvl5pPr>
          </a:lstStyle>
          <a:p>
            <a:pPr lvl="0"/>
            <a:r>
              <a:rPr lang="en-GB" noProof="0"/>
              <a:t>Great things in business are never done by one person. They're done by a team of people.</a:t>
            </a:r>
          </a:p>
        </p:txBody>
      </p:sp>
      <p:cxnSp>
        <p:nvCxnSpPr>
          <p:cNvPr id="16" name="Connecteur droit 15">
            <a:extLst>
              <a:ext uri="{FF2B5EF4-FFF2-40B4-BE49-F238E27FC236}">
                <a16:creationId xmlns:a16="http://schemas.microsoft.com/office/drawing/2014/main" id="{22449BB0-728E-2548-A66E-FFA7EC084055}"/>
              </a:ext>
            </a:extLst>
          </p:cNvPr>
          <p:cNvCxnSpPr>
            <a:cxnSpLocks/>
          </p:cNvCxnSpPr>
          <p:nvPr userDrawn="1"/>
        </p:nvCxnSpPr>
        <p:spPr>
          <a:xfrm>
            <a:off x="5903979" y="4121712"/>
            <a:ext cx="5472608" cy="0"/>
          </a:xfrm>
          <a:prstGeom prst="line">
            <a:avLst/>
          </a:prstGeom>
          <a:ln w="15875">
            <a:solidFill>
              <a:schemeClr val="bg1"/>
            </a:solidFill>
          </a:ln>
        </p:spPr>
        <p:style>
          <a:lnRef idx="1">
            <a:schemeClr val="dk1"/>
          </a:lnRef>
          <a:fillRef idx="0">
            <a:schemeClr val="dk1"/>
          </a:fillRef>
          <a:effectRef idx="0">
            <a:schemeClr val="dk1"/>
          </a:effectRef>
          <a:fontRef idx="minor">
            <a:schemeClr val="tx1"/>
          </a:fontRef>
        </p:style>
      </p:cxnSp>
      <p:pic>
        <p:nvPicPr>
          <p:cNvPr id="6" name="Image 5">
            <a:extLst>
              <a:ext uri="{FF2B5EF4-FFF2-40B4-BE49-F238E27FC236}">
                <a16:creationId xmlns:a16="http://schemas.microsoft.com/office/drawing/2014/main" id="{85111AA9-3F82-42E1-84EA-0113E9F0F4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936" t="25987" r="15875" b="26268"/>
          <a:stretch/>
        </p:blipFill>
        <p:spPr>
          <a:xfrm>
            <a:off x="10850067" y="193870"/>
            <a:ext cx="1069860" cy="496967"/>
          </a:xfrm>
          <a:prstGeom prst="rect">
            <a:avLst/>
          </a:prstGeom>
        </p:spPr>
      </p:pic>
    </p:spTree>
    <p:extLst>
      <p:ext uri="{BB962C8B-B14F-4D97-AF65-F5344CB8AC3E}">
        <p14:creationId xmlns:p14="http://schemas.microsoft.com/office/powerpoint/2010/main" val="33801774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userDrawn="1">
  <p:cSld name="3_Quote with pic - light grey background">
    <p:bg>
      <p:bgPr>
        <a:solidFill>
          <a:schemeClr val="tx1"/>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85111AA9-3F82-42E1-84EA-0113E9F0F4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936" t="25987" r="15875" b="26268"/>
          <a:stretch/>
        </p:blipFill>
        <p:spPr>
          <a:xfrm>
            <a:off x="10850067" y="193870"/>
            <a:ext cx="1069860" cy="496967"/>
          </a:xfrm>
          <a:prstGeom prst="rect">
            <a:avLst/>
          </a:prstGeom>
        </p:spPr>
      </p:pic>
    </p:spTree>
    <p:extLst>
      <p:ext uri="{BB962C8B-B14F-4D97-AF65-F5344CB8AC3E}">
        <p14:creationId xmlns:p14="http://schemas.microsoft.com/office/powerpoint/2010/main" val="36344608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75.xml><?xml version="1.0" encoding="utf-8"?>
<p:sldLayout xmlns:a="http://schemas.openxmlformats.org/drawingml/2006/main" xmlns:r="http://schemas.openxmlformats.org/officeDocument/2006/relationships" xmlns:p="http://schemas.openxmlformats.org/presentationml/2006/main" preserve="1" userDrawn="1">
  <p:cSld name="1_Quote - lght blue background">
    <p:bg>
      <p:bgPr>
        <a:solidFill>
          <a:schemeClr val="accent1"/>
        </a:solidFill>
        <a:effectLst/>
      </p:bgPr>
    </p:bg>
    <p:spTree>
      <p:nvGrpSpPr>
        <p:cNvPr id="1" name=""/>
        <p:cNvGrpSpPr/>
        <p:nvPr/>
      </p:nvGrpSpPr>
      <p:grpSpPr>
        <a:xfrm>
          <a:off x="0" y="0"/>
          <a:ext cx="0" cy="0"/>
          <a:chOff x="0" y="0"/>
          <a:chExt cx="0" cy="0"/>
        </a:xfrm>
      </p:grpSpPr>
      <p:sp>
        <p:nvSpPr>
          <p:cNvPr id="10" name="Espace réservé du texte 7">
            <a:extLst>
              <a:ext uri="{FF2B5EF4-FFF2-40B4-BE49-F238E27FC236}">
                <a16:creationId xmlns:a16="http://schemas.microsoft.com/office/drawing/2014/main" id="{E302A7D0-A119-FA46-B5E8-E8E151488457}"/>
              </a:ext>
            </a:extLst>
          </p:cNvPr>
          <p:cNvSpPr>
            <a:spLocks noGrp="1"/>
          </p:cNvSpPr>
          <p:nvPr>
            <p:ph type="body" sz="quarter" idx="11" hasCustomPrompt="1"/>
          </p:nvPr>
        </p:nvSpPr>
        <p:spPr>
          <a:xfrm>
            <a:off x="6480044" y="5253568"/>
            <a:ext cx="4175957" cy="958851"/>
          </a:xfrm>
          <a:prstGeom prst="rect">
            <a:avLst/>
          </a:prstGeom>
        </p:spPr>
        <p:txBody>
          <a:bodyPr/>
          <a:lstStyle>
            <a:lvl1pPr marL="0" indent="0" algn="r">
              <a:buNone/>
              <a:defRPr>
                <a:solidFill>
                  <a:schemeClr val="bg1"/>
                </a:solidFill>
                <a:latin typeface="Segoe UI" panose="020B0502040204020203" pitchFamily="34" charset="0"/>
                <a:cs typeface="Segoe UI" panose="020B0502040204020203" pitchFamily="34" charset="0"/>
              </a:defRPr>
            </a:lvl1pPr>
          </a:lstStyle>
          <a:p>
            <a:pPr lvl="0"/>
            <a:r>
              <a:rPr lang="en-GB" noProof="0"/>
              <a:t>- John DOE</a:t>
            </a:r>
          </a:p>
        </p:txBody>
      </p:sp>
      <p:sp>
        <p:nvSpPr>
          <p:cNvPr id="12" name="Espace réservé du texte 5">
            <a:extLst>
              <a:ext uri="{FF2B5EF4-FFF2-40B4-BE49-F238E27FC236}">
                <a16:creationId xmlns:a16="http://schemas.microsoft.com/office/drawing/2014/main" id="{EE8417C5-F887-9140-A98A-ED299B5B3A4B}"/>
              </a:ext>
            </a:extLst>
          </p:cNvPr>
          <p:cNvSpPr>
            <a:spLocks noGrp="1"/>
          </p:cNvSpPr>
          <p:nvPr>
            <p:ph type="body" sz="quarter" idx="10" hasCustomPrompt="1"/>
          </p:nvPr>
        </p:nvSpPr>
        <p:spPr>
          <a:xfrm>
            <a:off x="1532196" y="836714"/>
            <a:ext cx="9120000" cy="2688167"/>
          </a:xfrm>
          <a:prstGeom prst="rect">
            <a:avLst/>
          </a:prstGeom>
        </p:spPr>
        <p:txBody>
          <a:bodyPr/>
          <a:lstStyle>
            <a:lvl1pPr marL="0" indent="0">
              <a:buFont typeface="Arial" panose="020B0604020202020204" pitchFamily="34" charset="0"/>
              <a:buNone/>
              <a:defRPr sz="5867" b="0">
                <a:solidFill>
                  <a:schemeClr val="bg1"/>
                </a:solidFill>
                <a:latin typeface="Segoe UI" panose="020B0502040204020203" pitchFamily="34" charset="0"/>
                <a:cs typeface="Segoe UI" panose="020B0502040204020203" pitchFamily="34" charset="0"/>
              </a:defRPr>
            </a:lvl1pPr>
            <a:lvl2pPr marL="609570" indent="0">
              <a:buFontTx/>
              <a:buNone/>
              <a:defRPr/>
            </a:lvl2pPr>
            <a:lvl3pPr marL="1219140" indent="0">
              <a:buFontTx/>
              <a:buNone/>
              <a:defRPr/>
            </a:lvl3pPr>
            <a:lvl4pPr marL="1828709" indent="0">
              <a:buFontTx/>
              <a:buNone/>
              <a:defRPr/>
            </a:lvl4pPr>
            <a:lvl5pPr marL="2438278" indent="0">
              <a:buFontTx/>
              <a:buNone/>
              <a:defRPr/>
            </a:lvl5pPr>
          </a:lstStyle>
          <a:p>
            <a:pPr lvl="0"/>
            <a:r>
              <a:rPr lang="en-GB" noProof="0" dirty="0"/>
              <a:t>“Great things in business are never done by one person. They're done by a team of people.”</a:t>
            </a:r>
          </a:p>
        </p:txBody>
      </p:sp>
      <p:sp>
        <p:nvSpPr>
          <p:cNvPr id="2" name="Rectangle 1">
            <a:extLst>
              <a:ext uri="{FF2B5EF4-FFF2-40B4-BE49-F238E27FC236}">
                <a16:creationId xmlns:a16="http://schemas.microsoft.com/office/drawing/2014/main" id="{FE864D8E-6269-4210-8EA9-D6C1CA468E48}"/>
              </a:ext>
            </a:extLst>
          </p:cNvPr>
          <p:cNvSpPr/>
          <p:nvPr userDrawn="1"/>
        </p:nvSpPr>
        <p:spPr>
          <a:xfrm>
            <a:off x="10652198" y="164637"/>
            <a:ext cx="1396465" cy="576064"/>
          </a:xfrm>
          <a:prstGeom prst="rect">
            <a:avLst/>
          </a:prstGeom>
          <a:solidFill>
            <a:schemeClr val="accent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2400" dirty="0" err="1">
              <a:solidFill>
                <a:srgbClr val="0046FE">
                  <a:lumMod val="50000"/>
                  <a:lumOff val="50000"/>
                </a:srgbClr>
              </a:solidFill>
            </a:endParaRPr>
          </a:p>
        </p:txBody>
      </p:sp>
      <p:pic>
        <p:nvPicPr>
          <p:cNvPr id="7" name="Image 6">
            <a:extLst>
              <a:ext uri="{FF2B5EF4-FFF2-40B4-BE49-F238E27FC236}">
                <a16:creationId xmlns:a16="http://schemas.microsoft.com/office/drawing/2014/main" id="{2B3DF9D5-D411-42E9-87D6-DC4310C10EE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936" t="25987" r="15875" b="26268"/>
          <a:stretch/>
        </p:blipFill>
        <p:spPr>
          <a:xfrm>
            <a:off x="10850067" y="193870"/>
            <a:ext cx="1069860" cy="496967"/>
          </a:xfrm>
          <a:prstGeom prst="rect">
            <a:avLst/>
          </a:prstGeom>
        </p:spPr>
      </p:pic>
    </p:spTree>
    <p:extLst>
      <p:ext uri="{BB962C8B-B14F-4D97-AF65-F5344CB8AC3E}">
        <p14:creationId xmlns:p14="http://schemas.microsoft.com/office/powerpoint/2010/main" val="12082246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76.xml><?xml version="1.0" encoding="utf-8"?>
<p:sldLayout xmlns:a="http://schemas.openxmlformats.org/drawingml/2006/main" xmlns:r="http://schemas.openxmlformats.org/officeDocument/2006/relationships" xmlns:p="http://schemas.openxmlformats.org/presentationml/2006/main" preserve="1" userDrawn="1">
  <p:cSld name="2_Quote - lght blue background">
    <p:bg>
      <p:bgPr>
        <a:solidFill>
          <a:schemeClr val="bg2"/>
        </a:solidFill>
        <a:effectLst/>
      </p:bgPr>
    </p:bg>
    <p:spTree>
      <p:nvGrpSpPr>
        <p:cNvPr id="1" name=""/>
        <p:cNvGrpSpPr/>
        <p:nvPr/>
      </p:nvGrpSpPr>
      <p:grpSpPr>
        <a:xfrm>
          <a:off x="0" y="0"/>
          <a:ext cx="0" cy="0"/>
          <a:chOff x="0" y="0"/>
          <a:chExt cx="0" cy="0"/>
        </a:xfrm>
      </p:grpSpPr>
      <p:sp>
        <p:nvSpPr>
          <p:cNvPr id="10" name="Espace réservé du texte 7">
            <a:extLst>
              <a:ext uri="{FF2B5EF4-FFF2-40B4-BE49-F238E27FC236}">
                <a16:creationId xmlns:a16="http://schemas.microsoft.com/office/drawing/2014/main" id="{79EC5F79-C19C-394D-A7D1-2B760660D1E7}"/>
              </a:ext>
            </a:extLst>
          </p:cNvPr>
          <p:cNvSpPr>
            <a:spLocks noGrp="1"/>
          </p:cNvSpPr>
          <p:nvPr>
            <p:ph type="body" sz="quarter" idx="11" hasCustomPrompt="1"/>
          </p:nvPr>
        </p:nvSpPr>
        <p:spPr>
          <a:xfrm>
            <a:off x="6480044" y="5253568"/>
            <a:ext cx="4175957" cy="958851"/>
          </a:xfrm>
          <a:prstGeom prst="rect">
            <a:avLst/>
          </a:prstGeom>
        </p:spPr>
        <p:txBody>
          <a:bodyPr/>
          <a:lstStyle>
            <a:lvl1pPr marL="0" indent="0" algn="r">
              <a:buNone/>
              <a:defRPr>
                <a:solidFill>
                  <a:schemeClr val="tx1"/>
                </a:solidFill>
                <a:latin typeface="Corbel" panose="020B0503020204020204" pitchFamily="34" charset="0"/>
              </a:defRPr>
            </a:lvl1pPr>
          </a:lstStyle>
          <a:p>
            <a:pPr lvl="0"/>
            <a:r>
              <a:rPr lang="en-GB" noProof="0"/>
              <a:t>- John DOE</a:t>
            </a:r>
          </a:p>
        </p:txBody>
      </p:sp>
      <p:sp>
        <p:nvSpPr>
          <p:cNvPr id="12" name="Espace réservé du texte 5">
            <a:extLst>
              <a:ext uri="{FF2B5EF4-FFF2-40B4-BE49-F238E27FC236}">
                <a16:creationId xmlns:a16="http://schemas.microsoft.com/office/drawing/2014/main" id="{E0287E92-AE60-AA4A-90E7-1F2B64462EFB}"/>
              </a:ext>
            </a:extLst>
          </p:cNvPr>
          <p:cNvSpPr>
            <a:spLocks noGrp="1"/>
          </p:cNvSpPr>
          <p:nvPr>
            <p:ph type="body" sz="quarter" idx="10" hasCustomPrompt="1"/>
          </p:nvPr>
        </p:nvSpPr>
        <p:spPr>
          <a:xfrm>
            <a:off x="1532196" y="836714"/>
            <a:ext cx="9120000" cy="2688167"/>
          </a:xfrm>
          <a:prstGeom prst="rect">
            <a:avLst/>
          </a:prstGeom>
        </p:spPr>
        <p:txBody>
          <a:bodyPr/>
          <a:lstStyle>
            <a:lvl1pPr marL="0" indent="0">
              <a:buFontTx/>
              <a:buNone/>
              <a:defRPr sz="5867" b="0">
                <a:solidFill>
                  <a:schemeClr val="tx1"/>
                </a:solidFill>
                <a:latin typeface="Corbel" panose="020B0503020204020204" pitchFamily="34" charset="0"/>
              </a:defRPr>
            </a:lvl1pPr>
            <a:lvl2pPr marL="609570" indent="0">
              <a:buFontTx/>
              <a:buNone/>
              <a:defRPr/>
            </a:lvl2pPr>
            <a:lvl3pPr marL="1219140" indent="0">
              <a:buFontTx/>
              <a:buNone/>
              <a:defRPr/>
            </a:lvl3pPr>
            <a:lvl4pPr marL="1828709" indent="0">
              <a:buFontTx/>
              <a:buNone/>
              <a:defRPr/>
            </a:lvl4pPr>
            <a:lvl5pPr marL="2438278" indent="0">
              <a:buFontTx/>
              <a:buNone/>
              <a:defRPr/>
            </a:lvl5pPr>
          </a:lstStyle>
          <a:p>
            <a:pPr lvl="0"/>
            <a:r>
              <a:rPr lang="en-GB" noProof="0"/>
              <a:t>“Great things in business are never done by one person. They're done by a team of people.”</a:t>
            </a:r>
          </a:p>
        </p:txBody>
      </p:sp>
      <p:cxnSp>
        <p:nvCxnSpPr>
          <p:cNvPr id="13" name="Connecteur droit 12">
            <a:extLst>
              <a:ext uri="{FF2B5EF4-FFF2-40B4-BE49-F238E27FC236}">
                <a16:creationId xmlns:a16="http://schemas.microsoft.com/office/drawing/2014/main" id="{9A61E85B-26DE-6649-A2D6-FBDF4B3B1087}"/>
              </a:ext>
            </a:extLst>
          </p:cNvPr>
          <p:cNvCxnSpPr>
            <a:cxnSpLocks/>
          </p:cNvCxnSpPr>
          <p:nvPr userDrawn="1"/>
        </p:nvCxnSpPr>
        <p:spPr>
          <a:xfrm>
            <a:off x="1583499" y="4773149"/>
            <a:ext cx="5472608" cy="0"/>
          </a:xfrm>
          <a:prstGeom prst="line">
            <a:avLst/>
          </a:prstGeom>
          <a:ln w="15875">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44897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77.xml><?xml version="1.0" encoding="utf-8"?>
<p:sldLayout xmlns:a="http://schemas.openxmlformats.org/drawingml/2006/main" xmlns:r="http://schemas.openxmlformats.org/officeDocument/2006/relationships" xmlns:p="http://schemas.openxmlformats.org/presentationml/2006/main" preserve="1" userDrawn="1">
  <p:cSld name="1_Title Chapter 2 - no image">
    <p:bg>
      <p:bgPr>
        <a:solidFill>
          <a:srgbClr val="FFFF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726E4D7-2CE1-2B4F-AC0A-DD2D1C493F81}"/>
              </a:ext>
            </a:extLst>
          </p:cNvPr>
          <p:cNvSpPr/>
          <p:nvPr userDrawn="1"/>
        </p:nvSpPr>
        <p:spPr>
          <a:xfrm>
            <a:off x="0" y="0"/>
            <a:ext cx="6096000" cy="6858000"/>
          </a:xfrm>
          <a:prstGeom prst="rect">
            <a:avLst/>
          </a:prstGeom>
          <a:solidFill>
            <a:schemeClr val="tx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err="1">
              <a:solidFill>
                <a:srgbClr val="0046FE">
                  <a:lumMod val="50000"/>
                  <a:lumOff val="50000"/>
                </a:srgbClr>
              </a:solidFill>
              <a:latin typeface="Corbel" panose="020B0503020204020204" pitchFamily="34" charset="0"/>
            </a:endParaRPr>
          </a:p>
        </p:txBody>
      </p:sp>
      <p:cxnSp>
        <p:nvCxnSpPr>
          <p:cNvPr id="4" name="Connecteur droit 3">
            <a:extLst>
              <a:ext uri="{FF2B5EF4-FFF2-40B4-BE49-F238E27FC236}">
                <a16:creationId xmlns:a16="http://schemas.microsoft.com/office/drawing/2014/main" id="{D280D983-6A1C-1340-81D4-A3BEF3FDB45A}"/>
              </a:ext>
            </a:extLst>
          </p:cNvPr>
          <p:cNvCxnSpPr>
            <a:cxnSpLocks/>
          </p:cNvCxnSpPr>
          <p:nvPr userDrawn="1"/>
        </p:nvCxnSpPr>
        <p:spPr>
          <a:xfrm>
            <a:off x="6328825" y="2180861"/>
            <a:ext cx="1248139"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17" name="Titre 116"/>
          <p:cNvSpPr>
            <a:spLocks noGrp="1"/>
          </p:cNvSpPr>
          <p:nvPr>
            <p:ph type="title" hasCustomPrompt="1"/>
          </p:nvPr>
        </p:nvSpPr>
        <p:spPr>
          <a:xfrm>
            <a:off x="6232815" y="1316767"/>
            <a:ext cx="5719837" cy="2496277"/>
          </a:xfrm>
          <a:prstGeom prst="rect">
            <a:avLst/>
          </a:prstGeom>
        </p:spPr>
        <p:txBody>
          <a:bodyPr anchor="ctr">
            <a:normAutofit/>
          </a:bodyPr>
          <a:lstStyle>
            <a:lvl1pPr algn="l">
              <a:lnSpc>
                <a:spcPts val="6667"/>
              </a:lnSpc>
              <a:defRPr lang="fr-FR" sz="3733" b="1" kern="1200" cap="none" baseline="0" dirty="0">
                <a:solidFill>
                  <a:schemeClr val="tx1"/>
                </a:solidFill>
                <a:latin typeface="Segoe UI" panose="020B0502040204020203" pitchFamily="34" charset="0"/>
                <a:ea typeface="+mn-ea"/>
                <a:cs typeface="Segoe UI" panose="020B0502040204020203" pitchFamily="34" charset="0"/>
              </a:defRPr>
            </a:lvl1pPr>
          </a:lstStyle>
          <a:p>
            <a:r>
              <a:rPr lang="en-GB" noProof="0" dirty="0"/>
              <a:t>Q &amp; A </a:t>
            </a:r>
          </a:p>
        </p:txBody>
      </p:sp>
      <p:pic>
        <p:nvPicPr>
          <p:cNvPr id="5" name="Image 4">
            <a:extLst>
              <a:ext uri="{FF2B5EF4-FFF2-40B4-BE49-F238E27FC236}">
                <a16:creationId xmlns:a16="http://schemas.microsoft.com/office/drawing/2014/main" id="{6CBB0BCA-87BF-4A48-B267-883E039F37DF}"/>
              </a:ext>
            </a:extLst>
          </p:cNvPr>
          <p:cNvPicPr>
            <a:picLocks noChangeAspect="1"/>
          </p:cNvPicPr>
          <p:nvPr userDrawn="1"/>
        </p:nvPicPr>
        <p:blipFill rotWithShape="1">
          <a:blip r:embed="rId2" cstate="email">
            <a:biLevel thresh="25000"/>
            <a:extLst>
              <a:ext uri="{28A0092B-C50C-407E-A947-70E740481C1C}">
                <a14:useLocalDpi xmlns:a14="http://schemas.microsoft.com/office/drawing/2010/main"/>
              </a:ext>
            </a:extLst>
          </a:blip>
          <a:srcRect/>
          <a:stretch/>
        </p:blipFill>
        <p:spPr>
          <a:xfrm>
            <a:off x="1103447" y="1028735"/>
            <a:ext cx="3648405" cy="4590511"/>
          </a:xfrm>
          <a:prstGeom prst="rect">
            <a:avLst/>
          </a:prstGeom>
        </p:spPr>
      </p:pic>
      <p:sp>
        <p:nvSpPr>
          <p:cNvPr id="6" name="ZoneTexte 5">
            <a:extLst>
              <a:ext uri="{FF2B5EF4-FFF2-40B4-BE49-F238E27FC236}">
                <a16:creationId xmlns:a16="http://schemas.microsoft.com/office/drawing/2014/main" id="{E50CBCD7-C634-B541-81B2-4818A3BB6DDC}"/>
              </a:ext>
            </a:extLst>
          </p:cNvPr>
          <p:cNvSpPr txBox="1"/>
          <p:nvPr userDrawn="1"/>
        </p:nvSpPr>
        <p:spPr>
          <a:xfrm>
            <a:off x="9036424" y="2079812"/>
            <a:ext cx="0" cy="0"/>
          </a:xfrm>
          <a:prstGeom prst="rect">
            <a:avLst/>
          </a:prstGeom>
          <a:noFill/>
        </p:spPr>
        <p:txBody>
          <a:bodyPr wrap="none" lIns="48000" tIns="48000" rIns="48000" bIns="48000" rtlCol="0">
            <a:noAutofit/>
          </a:bodyPr>
          <a:lstStyle/>
          <a:p>
            <a:endParaRPr lang="fr-FR" sz="2400" dirty="0">
              <a:solidFill>
                <a:srgbClr val="0046FE"/>
              </a:solidFill>
              <a:latin typeface="Corbel" panose="020B0503020204020204" pitchFamily="34" charset="0"/>
            </a:endParaRPr>
          </a:p>
        </p:txBody>
      </p:sp>
    </p:spTree>
    <p:extLst>
      <p:ext uri="{BB962C8B-B14F-4D97-AF65-F5344CB8AC3E}">
        <p14:creationId xmlns:p14="http://schemas.microsoft.com/office/powerpoint/2010/main" val="41770841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78.xml><?xml version="1.0" encoding="utf-8"?>
<p:sldLayout xmlns:a="http://schemas.openxmlformats.org/drawingml/2006/main" xmlns:r="http://schemas.openxmlformats.org/officeDocument/2006/relationships" xmlns:p="http://schemas.openxmlformats.org/presentationml/2006/main" userDrawn="1">
  <p:cSld name="1_fond_rose">
    <p:bg>
      <p:bgPr>
        <a:solidFill>
          <a:srgbClr val="EB717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9873037"/>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userDrawn="1">
  <p:cSld name="Text + flat tint on the left side">
    <p:spTree>
      <p:nvGrpSpPr>
        <p:cNvPr id="1" name=""/>
        <p:cNvGrpSpPr/>
        <p:nvPr/>
      </p:nvGrpSpPr>
      <p:grpSpPr>
        <a:xfrm>
          <a:off x="0" y="0"/>
          <a:ext cx="0" cy="0"/>
          <a:chOff x="0" y="0"/>
          <a:chExt cx="0" cy="0"/>
        </a:xfrm>
      </p:grpSpPr>
      <p:sp>
        <p:nvSpPr>
          <p:cNvPr id="7" name="Rectangle 6"/>
          <p:cNvSpPr/>
          <p:nvPr userDrawn="1"/>
        </p:nvSpPr>
        <p:spPr>
          <a:xfrm>
            <a:off x="0" y="621384"/>
            <a:ext cx="6168008" cy="623661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rgbClr val="FFFEFE"/>
              </a:solidFill>
            </a:endParaRPr>
          </a:p>
        </p:txBody>
      </p:sp>
      <p:sp>
        <p:nvSpPr>
          <p:cNvPr id="2" name="Titre 1"/>
          <p:cNvSpPr>
            <a:spLocks noGrp="1"/>
          </p:cNvSpPr>
          <p:nvPr>
            <p:ph type="title" hasCustomPrompt="1"/>
          </p:nvPr>
        </p:nvSpPr>
        <p:spPr/>
        <p:txBody>
          <a:bodyPr/>
          <a:lstStyle/>
          <a:p>
            <a:r>
              <a:rPr lang="en-GB" noProof="0"/>
              <a:t>Click and change the title</a:t>
            </a:r>
          </a:p>
        </p:txBody>
      </p:sp>
      <p:sp>
        <p:nvSpPr>
          <p:cNvPr id="5" name="Espace réservé du pied de page 4"/>
          <p:cNvSpPr>
            <a:spLocks noGrp="1"/>
          </p:cNvSpPr>
          <p:nvPr>
            <p:ph type="ftr" sz="quarter" idx="11"/>
          </p:nvPr>
        </p:nvSpPr>
        <p:spPr/>
        <p:txBody>
          <a:bodyPr/>
          <a:lstStyle/>
          <a:p>
            <a:r>
              <a:rPr lang="en-GB">
                <a:solidFill>
                  <a:srgbClr val="0046FE"/>
                </a:solidFill>
              </a:rPr>
              <a:t>Confidentiality level |  MM/DD/YYYY  |  Speaker</a:t>
            </a:r>
          </a:p>
        </p:txBody>
      </p:sp>
      <p:sp>
        <p:nvSpPr>
          <p:cNvPr id="8" name="Espace réservé du texte 7"/>
          <p:cNvSpPr>
            <a:spLocks noGrp="1"/>
          </p:cNvSpPr>
          <p:nvPr>
            <p:ph type="body" sz="quarter" idx="12" hasCustomPrompt="1"/>
          </p:nvPr>
        </p:nvSpPr>
        <p:spPr>
          <a:xfrm>
            <a:off x="6852086" y="1376774"/>
            <a:ext cx="4644516" cy="2284215"/>
          </a:xfrm>
        </p:spPr>
        <p:txBody>
          <a:bodyPr/>
          <a:lstStyle>
            <a:lvl1pPr>
              <a:defRPr/>
            </a:lvl1pPr>
            <a:lvl2pPr>
              <a:defRPr/>
            </a:lvl2pPr>
            <a:lvl3pPr>
              <a:defRPr/>
            </a:lvl3pPr>
            <a:lvl4pPr>
              <a:defRPr/>
            </a:lvl4pPr>
            <a:lvl5pPr>
              <a:defRPr/>
            </a:lvl5pPr>
            <a:lvl6pPr>
              <a:defRPr/>
            </a:lvl6pPr>
          </a:lstStyle>
          <a:p>
            <a:r>
              <a:rPr lang="en-GB" noProof="0"/>
              <a:t>Title level 1 </a:t>
            </a:r>
          </a:p>
          <a:p>
            <a:pPr lvl="1"/>
            <a:r>
              <a:rPr lang="en-GB" noProof="0"/>
              <a:t>Title level 2</a:t>
            </a:r>
          </a:p>
          <a:p>
            <a:pPr lvl="2"/>
            <a:r>
              <a:rPr lang="en-GB" noProof="0"/>
              <a:t>Introduction, normal text, </a:t>
            </a:r>
            <a:r>
              <a:rPr lang="en-GB" u="none" noProof="0"/>
              <a:t>level 3</a:t>
            </a:r>
            <a:endParaRPr lang="en-GB" noProof="0"/>
          </a:p>
          <a:p>
            <a:pPr lvl="3"/>
            <a:r>
              <a:rPr lang="en-GB" noProof="0"/>
              <a:t>Bulleted list, enumeration, level 4</a:t>
            </a:r>
          </a:p>
          <a:p>
            <a:pPr lvl="4"/>
            <a:r>
              <a:rPr lang="en-GB" noProof="0"/>
              <a:t>Bulleted list, enumeration, level 5</a:t>
            </a:r>
          </a:p>
          <a:p>
            <a:pPr lvl="5"/>
            <a:r>
              <a:rPr lang="en-GB" noProof="0"/>
              <a:t>Bulleted list, enumeration, level 6</a:t>
            </a:r>
          </a:p>
        </p:txBody>
      </p:sp>
      <p:sp>
        <p:nvSpPr>
          <p:cNvPr id="3" name="Espace réservé du numéro de diapositive 2"/>
          <p:cNvSpPr>
            <a:spLocks noGrp="1"/>
          </p:cNvSpPr>
          <p:nvPr>
            <p:ph type="sldNum" sz="quarter" idx="13"/>
          </p:nvPr>
        </p:nvSpPr>
        <p:spPr/>
        <p:txBody>
          <a:bodyPr/>
          <a:lstStyle>
            <a:lvl1pPr algn="l">
              <a:defRPr/>
            </a:lvl1pPr>
          </a:lstStyle>
          <a:p>
            <a:fld id="{72F7D735-2684-4015-BC38-8C62B24B466E}" type="slidenum">
              <a:rPr lang="en-GB" smtClean="0">
                <a:solidFill>
                  <a:srgbClr val="0046FE"/>
                </a:solidFill>
              </a:rPr>
              <a:pPr/>
              <a:t>‹N°›</a:t>
            </a:fld>
            <a:endParaRPr lang="en-GB">
              <a:solidFill>
                <a:srgbClr val="0046FE"/>
              </a:solidFill>
            </a:endParaRPr>
          </a:p>
        </p:txBody>
      </p:sp>
    </p:spTree>
    <p:extLst>
      <p:ext uri="{BB962C8B-B14F-4D97-AF65-F5344CB8AC3E}">
        <p14:creationId xmlns:p14="http://schemas.microsoft.com/office/powerpoint/2010/main" val="9849234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re et contenu - logo en haut">
    <p:bg>
      <p:bgPr>
        <a:solidFill>
          <a:srgbClr val="FFFFFF"/>
        </a:solidFill>
        <a:effectLst/>
      </p:bgPr>
    </p:bg>
    <p:spTree>
      <p:nvGrpSpPr>
        <p:cNvPr id="1" name=""/>
        <p:cNvGrpSpPr/>
        <p:nvPr/>
      </p:nvGrpSpPr>
      <p:grpSpPr>
        <a:xfrm>
          <a:off x="0" y="0"/>
          <a:ext cx="0" cy="0"/>
          <a:chOff x="0" y="0"/>
          <a:chExt cx="0" cy="0"/>
        </a:xfrm>
      </p:grpSpPr>
      <p:sp>
        <p:nvSpPr>
          <p:cNvPr id="9" name="Espace réservé du texte 2"/>
          <p:cNvSpPr>
            <a:spLocks noGrp="1"/>
          </p:cNvSpPr>
          <p:nvPr>
            <p:ph type="body" sz="quarter" idx="11" hasCustomPrompt="1"/>
          </p:nvPr>
        </p:nvSpPr>
        <p:spPr>
          <a:xfrm>
            <a:off x="432449" y="1284916"/>
            <a:ext cx="11426196" cy="4680744"/>
          </a:xfrm>
          <a:prstGeom prst="rect">
            <a:avLst/>
          </a:prstGeom>
        </p:spPr>
        <p:txBody>
          <a:bodyPr/>
          <a:lstStyle>
            <a:lvl1pPr marL="457189" indent="-457189">
              <a:buClr>
                <a:schemeClr val="accent1"/>
              </a:buClr>
              <a:buSzPct val="100000"/>
              <a:buFont typeface="Police système"/>
              <a:buChar char="›"/>
              <a:defRPr sz="3200">
                <a:solidFill>
                  <a:schemeClr val="bg2"/>
                </a:solidFill>
                <a:latin typeface="Corbel" panose="020B0503020204020204" pitchFamily="34" charset="0"/>
              </a:defRPr>
            </a:lvl1pPr>
            <a:lvl2pPr marL="990575" indent="-380990">
              <a:buClr>
                <a:schemeClr val="accent1"/>
              </a:buClr>
              <a:buSzPct val="100000"/>
              <a:buFont typeface="Police système"/>
              <a:buChar char="›"/>
              <a:defRPr sz="2667" b="1">
                <a:solidFill>
                  <a:schemeClr val="bg2"/>
                </a:solidFill>
                <a:latin typeface="Corbel" panose="020B0503020204020204" pitchFamily="34" charset="0"/>
              </a:defRPr>
            </a:lvl2pPr>
            <a:lvl3pPr marL="1523962" indent="-304792">
              <a:buClr>
                <a:schemeClr val="accent1"/>
              </a:buClr>
              <a:buSzPct val="70000"/>
              <a:buFont typeface="STIXGeneral-Regular" pitchFamily="2" charset="2"/>
              <a:buChar char="⟶"/>
              <a:defRPr sz="2400">
                <a:solidFill>
                  <a:schemeClr val="tx1"/>
                </a:solidFill>
              </a:defRPr>
            </a:lvl3pPr>
            <a:lvl4pPr marL="2133547" indent="-304792">
              <a:buClr>
                <a:schemeClr val="accent1"/>
              </a:buClr>
              <a:buSzPct val="100000"/>
              <a:buFont typeface="Police système"/>
              <a:buChar char="›"/>
              <a:defRPr sz="2133">
                <a:solidFill>
                  <a:schemeClr val="bg2"/>
                </a:solidFill>
                <a:latin typeface="Corbel" panose="020B0503020204020204" pitchFamily="34" charset="0"/>
              </a:defRPr>
            </a:lvl4pPr>
            <a:lvl5pPr marL="2743131" indent="-304792">
              <a:buClr>
                <a:schemeClr val="accent1"/>
              </a:buClr>
              <a:buSzPct val="70000"/>
              <a:buFont typeface="STIXGeneral-Regular" pitchFamily="2" charset="2"/>
              <a:buChar char="⟶"/>
              <a:defRPr sz="2133">
                <a:solidFill>
                  <a:schemeClr val="tx1"/>
                </a:solidFill>
              </a:defRPr>
            </a:lvl5pPr>
          </a:lstStyle>
          <a:p>
            <a:pPr lvl="0"/>
            <a:r>
              <a:rPr lang="fr-FR"/>
              <a:t>Texte</a:t>
            </a:r>
          </a:p>
          <a:p>
            <a:pPr lvl="1"/>
            <a:r>
              <a:rPr lang="fr-FR"/>
              <a:t>2nd </a:t>
            </a:r>
            <a:r>
              <a:rPr lang="fr-FR" err="1"/>
              <a:t>level</a:t>
            </a:r>
            <a:endParaRPr lang="fr-FR"/>
          </a:p>
          <a:p>
            <a:pPr lvl="3"/>
            <a:r>
              <a:rPr lang="fr-FR"/>
              <a:t>4th </a:t>
            </a:r>
            <a:r>
              <a:rPr lang="fr-FR" err="1"/>
              <a:t>level</a:t>
            </a:r>
            <a:endParaRPr lang="fr-FR"/>
          </a:p>
        </p:txBody>
      </p:sp>
      <p:sp>
        <p:nvSpPr>
          <p:cNvPr id="7" name="Titre 1">
            <a:extLst>
              <a:ext uri="{FF2B5EF4-FFF2-40B4-BE49-F238E27FC236}">
                <a16:creationId xmlns:a16="http://schemas.microsoft.com/office/drawing/2014/main" id="{1839329D-F48B-D145-A075-4145430F7800}"/>
              </a:ext>
            </a:extLst>
          </p:cNvPr>
          <p:cNvSpPr>
            <a:spLocks noGrp="1"/>
          </p:cNvSpPr>
          <p:nvPr>
            <p:ph type="title" hasCustomPrompt="1"/>
          </p:nvPr>
        </p:nvSpPr>
        <p:spPr>
          <a:xfrm>
            <a:off x="322287" y="186709"/>
            <a:ext cx="11713301" cy="518707"/>
          </a:xfrm>
          <a:prstGeom prst="rect">
            <a:avLst/>
          </a:prstGeom>
        </p:spPr>
        <p:txBody>
          <a:bodyPr/>
          <a:lstStyle>
            <a:lvl1pPr algn="l">
              <a:lnSpc>
                <a:spcPts val="3733"/>
              </a:lnSpc>
              <a:defRPr sz="3200" b="1" cap="none" baseline="0">
                <a:solidFill>
                  <a:schemeClr val="tx1"/>
                </a:solidFill>
                <a:latin typeface="Corbel" panose="020B0503020204020204" pitchFamily="34" charset="0"/>
              </a:defRPr>
            </a:lvl1pPr>
          </a:lstStyle>
          <a:p>
            <a:r>
              <a:rPr lang="fr-FR"/>
              <a:t>This </a:t>
            </a:r>
            <a:r>
              <a:rPr lang="fr-FR" err="1"/>
              <a:t>is</a:t>
            </a:r>
            <a:r>
              <a:rPr lang="fr-FR"/>
              <a:t> the </a:t>
            </a:r>
            <a:r>
              <a:rPr lang="fr-FR" err="1"/>
              <a:t>title</a:t>
            </a:r>
            <a:endParaRPr lang="fr-FR"/>
          </a:p>
        </p:txBody>
      </p:sp>
      <p:cxnSp>
        <p:nvCxnSpPr>
          <p:cNvPr id="8" name="Connecteur droit 7">
            <a:extLst>
              <a:ext uri="{FF2B5EF4-FFF2-40B4-BE49-F238E27FC236}">
                <a16:creationId xmlns:a16="http://schemas.microsoft.com/office/drawing/2014/main" id="{ACA5E7DE-65FD-E04E-9850-9C736E7D5BC0}"/>
              </a:ext>
            </a:extLst>
          </p:cNvPr>
          <p:cNvCxnSpPr>
            <a:cxnSpLocks/>
          </p:cNvCxnSpPr>
          <p:nvPr userDrawn="1"/>
        </p:nvCxnSpPr>
        <p:spPr>
          <a:xfrm>
            <a:off x="322288"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10" name="Image 9">
            <a:extLst>
              <a:ext uri="{FF2B5EF4-FFF2-40B4-BE49-F238E27FC236}">
                <a16:creationId xmlns:a16="http://schemas.microsoft.com/office/drawing/2014/main" id="{DE04EE05-8592-4981-A51E-620F1BDDEF99}"/>
              </a:ext>
            </a:extLst>
          </p:cNvPr>
          <p:cNvPicPr>
            <a:picLocks noChangeAspect="1"/>
          </p:cNvPicPr>
          <p:nvPr userDrawn="1"/>
        </p:nvPicPr>
        <p:blipFill>
          <a:blip r:embed="rId2"/>
          <a:stretch>
            <a:fillRect/>
          </a:stretch>
        </p:blipFill>
        <p:spPr>
          <a:xfrm>
            <a:off x="10664186" y="186709"/>
            <a:ext cx="1300031" cy="671683"/>
          </a:xfrm>
          <a:prstGeom prst="rect">
            <a:avLst/>
          </a:prstGeom>
        </p:spPr>
      </p:pic>
    </p:spTree>
    <p:extLst>
      <p:ext uri="{BB962C8B-B14F-4D97-AF65-F5344CB8AC3E}">
        <p14:creationId xmlns:p14="http://schemas.microsoft.com/office/powerpoint/2010/main" val="23125280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0.xml><?xml version="1.0" encoding="utf-8"?>
<p:sldLayout xmlns:a="http://schemas.openxmlformats.org/drawingml/2006/main" xmlns:r="http://schemas.openxmlformats.org/officeDocument/2006/relationships" xmlns:p="http://schemas.openxmlformats.org/presentationml/2006/main" userDrawn="1">
  <p:cSld name="3_Titre et contenu">
    <p:spTree>
      <p:nvGrpSpPr>
        <p:cNvPr id="1" name=""/>
        <p:cNvGrpSpPr/>
        <p:nvPr/>
      </p:nvGrpSpPr>
      <p:grpSpPr>
        <a:xfrm>
          <a:off x="0" y="0"/>
          <a:ext cx="0" cy="0"/>
          <a:chOff x="0" y="0"/>
          <a:chExt cx="0" cy="0"/>
        </a:xfrm>
      </p:grpSpPr>
      <p:sp>
        <p:nvSpPr>
          <p:cNvPr id="6" name="Rectangle 5"/>
          <p:cNvSpPr/>
          <p:nvPr userDrawn="1"/>
        </p:nvSpPr>
        <p:spPr>
          <a:xfrm>
            <a:off x="2" y="1"/>
            <a:ext cx="12193183" cy="932723"/>
          </a:xfrm>
          <a:prstGeom prst="rect">
            <a:avLst/>
          </a:prstGeom>
          <a:solidFill>
            <a:schemeClr val="accent2"/>
          </a:solidFill>
          <a:ln w="63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err="1">
              <a:solidFill>
                <a:srgbClr val="323848">
                  <a:lumMod val="50000"/>
                  <a:lumOff val="50000"/>
                </a:srgbClr>
              </a:solidFill>
            </a:endParaRPr>
          </a:p>
        </p:txBody>
      </p:sp>
      <p:sp>
        <p:nvSpPr>
          <p:cNvPr id="10" name="Titre 1"/>
          <p:cNvSpPr>
            <a:spLocks noGrp="1"/>
          </p:cNvSpPr>
          <p:nvPr>
            <p:ph type="title" hasCustomPrompt="1"/>
          </p:nvPr>
        </p:nvSpPr>
        <p:spPr>
          <a:xfrm>
            <a:off x="322288" y="186709"/>
            <a:ext cx="11713301" cy="518707"/>
          </a:xfrm>
          <a:prstGeom prst="rect">
            <a:avLst/>
          </a:prstGeom>
        </p:spPr>
        <p:txBody>
          <a:bodyPr/>
          <a:lstStyle>
            <a:lvl1pPr algn="l">
              <a:lnSpc>
                <a:spcPts val="3733"/>
              </a:lnSpc>
              <a:defRPr sz="3200" b="0" cap="none" baseline="0">
                <a:solidFill>
                  <a:schemeClr val="bg1"/>
                </a:solidFill>
              </a:defRPr>
            </a:lvl1pPr>
          </a:lstStyle>
          <a:p>
            <a:r>
              <a:rPr lang="fr-FR" dirty="0"/>
              <a:t>THIS IS THE TITLE</a:t>
            </a:r>
          </a:p>
        </p:txBody>
      </p:sp>
      <p:pic>
        <p:nvPicPr>
          <p:cNvPr id="5" name="Imag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36132" y="145899"/>
            <a:ext cx="1199456" cy="600328"/>
          </a:xfrm>
          <a:prstGeom prst="rect">
            <a:avLst/>
          </a:prstGeom>
        </p:spPr>
      </p:pic>
    </p:spTree>
    <p:extLst>
      <p:ext uri="{BB962C8B-B14F-4D97-AF65-F5344CB8AC3E}">
        <p14:creationId xmlns:p14="http://schemas.microsoft.com/office/powerpoint/2010/main" val="5091908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1.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en-GB" noProof="0"/>
              <a:t>Click and change the title</a:t>
            </a:r>
          </a:p>
        </p:txBody>
      </p:sp>
      <p:sp>
        <p:nvSpPr>
          <p:cNvPr id="5" name="Espace réservé du pied de page 4"/>
          <p:cNvSpPr>
            <a:spLocks noGrp="1"/>
          </p:cNvSpPr>
          <p:nvPr>
            <p:ph type="ftr" sz="quarter" idx="11"/>
          </p:nvPr>
        </p:nvSpPr>
        <p:spPr/>
        <p:txBody>
          <a:bodyPr/>
          <a:lstStyle/>
          <a:p>
            <a:r>
              <a:rPr lang="en-GB">
                <a:solidFill>
                  <a:srgbClr val="0046FE"/>
                </a:solidFill>
              </a:rPr>
              <a:t>Confidentiality level |  MM/DD/YYYY  |  Speaker</a:t>
            </a:r>
          </a:p>
        </p:txBody>
      </p:sp>
      <p:sp>
        <p:nvSpPr>
          <p:cNvPr id="8" name="Espace réservé du texte 7"/>
          <p:cNvSpPr>
            <a:spLocks noGrp="1"/>
          </p:cNvSpPr>
          <p:nvPr>
            <p:ph type="body" sz="quarter" idx="12" hasCustomPrompt="1"/>
          </p:nvPr>
        </p:nvSpPr>
        <p:spPr>
          <a:xfrm>
            <a:off x="695327" y="1376774"/>
            <a:ext cx="6732823" cy="2284215"/>
          </a:xfrm>
        </p:spPr>
        <p:txBody>
          <a:bodyPr/>
          <a:lstStyle>
            <a:lvl1pPr>
              <a:defRPr baseline="0"/>
            </a:lvl1pPr>
            <a:lvl2pPr>
              <a:defRPr/>
            </a:lvl2pPr>
            <a:lvl3pPr>
              <a:defRPr u="none" baseline="0"/>
            </a:lvl3pPr>
            <a:lvl4pPr>
              <a:defRPr baseline="0"/>
            </a:lvl4pPr>
            <a:lvl5pPr>
              <a:defRPr/>
            </a:lvl5pPr>
            <a:lvl6pPr>
              <a:defRPr/>
            </a:lvl6pPr>
          </a:lstStyle>
          <a:p>
            <a:r>
              <a:rPr lang="en-GB" noProof="0"/>
              <a:t>Title level 1 </a:t>
            </a:r>
          </a:p>
          <a:p>
            <a:pPr lvl="1"/>
            <a:r>
              <a:rPr lang="en-GB" noProof="0"/>
              <a:t>Title level 2</a:t>
            </a:r>
          </a:p>
          <a:p>
            <a:pPr lvl="2"/>
            <a:r>
              <a:rPr lang="en-GB" noProof="0"/>
              <a:t>Introduction, normal text, </a:t>
            </a:r>
            <a:r>
              <a:rPr lang="en-GB" u="none" noProof="0"/>
              <a:t>level 3</a:t>
            </a:r>
            <a:endParaRPr lang="en-GB" noProof="0"/>
          </a:p>
          <a:p>
            <a:pPr lvl="3"/>
            <a:r>
              <a:rPr lang="en-GB" noProof="0"/>
              <a:t>Bulleted list, enumeration, level 4</a:t>
            </a:r>
          </a:p>
          <a:p>
            <a:pPr lvl="4"/>
            <a:r>
              <a:rPr lang="en-GB" noProof="0"/>
              <a:t>Bulleted list, enumeration, level 5</a:t>
            </a:r>
          </a:p>
          <a:p>
            <a:pPr lvl="5"/>
            <a:r>
              <a:rPr lang="en-GB" noProof="0"/>
              <a:t>Bulleted list, enumeration, level 6</a:t>
            </a:r>
          </a:p>
        </p:txBody>
      </p:sp>
      <p:sp>
        <p:nvSpPr>
          <p:cNvPr id="3" name="Espace réservé du numéro de diapositive 2"/>
          <p:cNvSpPr>
            <a:spLocks noGrp="1"/>
          </p:cNvSpPr>
          <p:nvPr>
            <p:ph type="sldNum" sz="quarter" idx="15"/>
          </p:nvPr>
        </p:nvSpPr>
        <p:spPr/>
        <p:txBody>
          <a:bodyPr/>
          <a:lstStyle>
            <a:lvl1pPr algn="l">
              <a:defRPr/>
            </a:lvl1pPr>
          </a:lstStyle>
          <a:p>
            <a:fld id="{72F7D735-2684-4015-BC38-8C62B24B466E}" type="slidenum">
              <a:rPr lang="en-GB" smtClean="0">
                <a:solidFill>
                  <a:srgbClr val="0046FE"/>
                </a:solidFill>
              </a:rPr>
              <a:pPr/>
              <a:t>‹N°›</a:t>
            </a:fld>
            <a:endParaRPr lang="en-GB">
              <a:solidFill>
                <a:srgbClr val="0046FE"/>
              </a:solidFill>
            </a:endParaRPr>
          </a:p>
        </p:txBody>
      </p:sp>
    </p:spTree>
    <p:extLst>
      <p:ext uri="{BB962C8B-B14F-4D97-AF65-F5344CB8AC3E}">
        <p14:creationId xmlns:p14="http://schemas.microsoft.com/office/powerpoint/2010/main" val="1085931200"/>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showMasterSp="0" type="title">
  <p:cSld name="Photo - Horizontale">
    <p:spTree>
      <p:nvGrpSpPr>
        <p:cNvPr id="1" name=""/>
        <p:cNvGrpSpPr/>
        <p:nvPr/>
      </p:nvGrpSpPr>
      <p:grpSpPr>
        <a:xfrm>
          <a:off x="0" y="0"/>
          <a:ext cx="0" cy="0"/>
          <a:chOff x="0" y="0"/>
          <a:chExt cx="0" cy="0"/>
        </a:xfrm>
      </p:grpSpPr>
      <p:sp>
        <p:nvSpPr>
          <p:cNvPr id="13" name="Texte niveau 1…"/>
          <p:cNvSpPr txBox="1">
            <a:spLocks noGrp="1"/>
          </p:cNvSpPr>
          <p:nvPr>
            <p:ph type="body" sz="quarter" idx="1"/>
          </p:nvPr>
        </p:nvSpPr>
        <p:spPr>
          <a:xfrm>
            <a:off x="2416971" y="5732861"/>
            <a:ext cx="7358063" cy="2320635"/>
          </a:xfrm>
          <a:prstGeom prst="rect">
            <a:avLst/>
          </a:prstGeom>
        </p:spPr>
        <p:txBody>
          <a:bodyPr anchor="t"/>
          <a:lstStyle>
            <a:lvl1pPr marL="0" indent="0" algn="ctr">
              <a:spcBef>
                <a:spcPts val="0"/>
              </a:spcBef>
              <a:buSzTx/>
              <a:buNone/>
              <a:defRPr sz="2600"/>
            </a:lvl1pPr>
            <a:lvl2pPr marL="0" indent="0" algn="ctr">
              <a:spcBef>
                <a:spcPts val="0"/>
              </a:spcBef>
              <a:buSzTx/>
              <a:buNone/>
              <a:defRPr sz="2600"/>
            </a:lvl2pPr>
            <a:lvl3pPr marL="0" indent="0" algn="ctr">
              <a:spcBef>
                <a:spcPts val="0"/>
              </a:spcBef>
              <a:buSzTx/>
              <a:buNone/>
              <a:defRPr sz="2600"/>
            </a:lvl3pPr>
            <a:lvl4pPr marL="0" indent="0" algn="ctr">
              <a:spcBef>
                <a:spcPts val="0"/>
              </a:spcBef>
              <a:buSzTx/>
              <a:buNone/>
              <a:defRPr sz="2600"/>
            </a:lvl4pPr>
            <a:lvl5pPr marL="0" indent="0" algn="ctr">
              <a:spcBef>
                <a:spcPts val="0"/>
              </a:spcBef>
              <a:buSzTx/>
              <a:buNone/>
              <a:defRPr sz="2600"/>
            </a:lvl5pPr>
          </a:lstStyle>
          <a:p>
            <a:r>
              <a:t>Texte niveau 1</a:t>
            </a:r>
          </a:p>
          <a:p>
            <a:pPr lvl="1"/>
            <a:r>
              <a:t>Texte niveau 2</a:t>
            </a:r>
          </a:p>
          <a:p>
            <a:pPr lvl="2"/>
            <a:r>
              <a:t>Texte niveau 3</a:t>
            </a:r>
          </a:p>
          <a:p>
            <a:pPr lvl="3"/>
            <a:r>
              <a:t>Texte niveau 4</a:t>
            </a:r>
          </a:p>
          <a:p>
            <a:pPr lvl="4"/>
            <a:r>
              <a:t>Texte niveau 5</a:t>
            </a:r>
          </a:p>
        </p:txBody>
      </p:sp>
      <p:pic>
        <p:nvPicPr>
          <p:cNvPr id="14" name="POUR FONDS PPT_KEY VISUAL.png" descr="POUR FONDS PPT_KEY VISUAL.png"/>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15" name="Numéro de diapositive"/>
          <p:cNvSpPr txBox="1">
            <a:spLocks noGrp="1"/>
          </p:cNvSpPr>
          <p:nvPr>
            <p:ph type="sldNum" sz="quarter" idx="2"/>
          </p:nvPr>
        </p:nvSpPr>
        <p:spPr>
          <a:xfrm>
            <a:off x="681530" y="6507295"/>
            <a:ext cx="263460" cy="123111"/>
          </a:xfrm>
          <a:prstGeom prst="rect">
            <a:avLst/>
          </a:prstGeom>
        </p:spPr>
        <p:txBody>
          <a:bodyPr/>
          <a:lstStyle/>
          <a:p>
            <a:fld id="{86CB4B4D-7CA3-9044-876B-883B54F8677D}" type="slidenum">
              <a:rPr>
                <a:solidFill>
                  <a:srgbClr val="0046FE"/>
                </a:solidFill>
              </a:rPr>
              <a:pPr/>
              <a:t>‹N°›</a:t>
            </a:fld>
            <a:endParaRPr>
              <a:solidFill>
                <a:srgbClr val="0046FE"/>
              </a:solidFill>
            </a:endParaRPr>
          </a:p>
        </p:txBody>
      </p:sp>
    </p:spTree>
    <p:extLst>
      <p:ext uri="{BB962C8B-B14F-4D97-AF65-F5344CB8AC3E}">
        <p14:creationId xmlns:p14="http://schemas.microsoft.com/office/powerpoint/2010/main" val="3430655333"/>
      </p:ext>
    </p:extLst>
  </p:cSld>
  <p:clrMapOvr>
    <a:masterClrMapping/>
  </p:clrMapOvr>
  <p:transition spd="med"/>
</p:sldLayout>
</file>

<file path=ppt/slideLayouts/slideLayout583.xml><?xml version="1.0" encoding="utf-8"?>
<p:sldLayout xmlns:a="http://schemas.openxmlformats.org/drawingml/2006/main" xmlns:r="http://schemas.openxmlformats.org/officeDocument/2006/relationships" xmlns:p="http://schemas.openxmlformats.org/presentationml/2006/main" showMasterSp="0" type="title" preserve="1">
  <p:cSld name="Ouverture">
    <p:bg>
      <p:bgPr>
        <a:solidFill>
          <a:schemeClr val="tx2"/>
        </a:solidFill>
        <a:effectLst/>
      </p:bgPr>
    </p:bg>
    <p:spTree>
      <p:nvGrpSpPr>
        <p:cNvPr id="1" name=""/>
        <p:cNvGrpSpPr/>
        <p:nvPr/>
      </p:nvGrpSpPr>
      <p:grpSpPr>
        <a:xfrm>
          <a:off x="0" y="0"/>
          <a:ext cx="0" cy="0"/>
          <a:chOff x="0" y="0"/>
          <a:chExt cx="0" cy="0"/>
        </a:xfrm>
      </p:grpSpPr>
      <p:pic>
        <p:nvPicPr>
          <p:cNvPr id="7" name="Imag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732000" y="0"/>
            <a:ext cx="5112000" cy="2423699"/>
          </a:xfrm>
          <a:prstGeom prst="rect">
            <a:avLst/>
          </a:prstGeom>
        </p:spPr>
      </p:pic>
      <p:sp>
        <p:nvSpPr>
          <p:cNvPr id="2" name="Titre 1"/>
          <p:cNvSpPr>
            <a:spLocks noGrp="1"/>
          </p:cNvSpPr>
          <p:nvPr>
            <p:ph type="ctrTitle"/>
          </p:nvPr>
        </p:nvSpPr>
        <p:spPr>
          <a:xfrm>
            <a:off x="2590469" y="1486720"/>
            <a:ext cx="8906207" cy="2687915"/>
          </a:xfrm>
        </p:spPr>
        <p:txBody>
          <a:bodyPr anchor="b"/>
          <a:lstStyle>
            <a:lvl1pPr algn="l">
              <a:lnSpc>
                <a:spcPct val="110000"/>
              </a:lnSpc>
              <a:defRPr sz="8000">
                <a:solidFill>
                  <a:schemeClr val="bg1"/>
                </a:solidFill>
              </a:defRPr>
            </a:lvl1pPr>
          </a:lstStyle>
          <a:p>
            <a:r>
              <a:rPr lang="fr-FR" dirty="0"/>
              <a:t>Cliquez et modifiez le titre</a:t>
            </a:r>
          </a:p>
        </p:txBody>
      </p:sp>
      <p:sp>
        <p:nvSpPr>
          <p:cNvPr id="3" name="Sous-titre 2"/>
          <p:cNvSpPr>
            <a:spLocks noGrp="1"/>
          </p:cNvSpPr>
          <p:nvPr>
            <p:ph type="subTitle" idx="1"/>
          </p:nvPr>
        </p:nvSpPr>
        <p:spPr>
          <a:xfrm>
            <a:off x="2590469" y="4578805"/>
            <a:ext cx="8906207" cy="1142364"/>
          </a:xfrm>
        </p:spPr>
        <p:txBody>
          <a:bodyPr/>
          <a:lstStyle>
            <a:lvl1pPr marL="0" indent="0" algn="l">
              <a:lnSpc>
                <a:spcPct val="110000"/>
              </a:lnSpc>
              <a:buNone/>
              <a:defRPr sz="3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dirty="0"/>
              <a:t>Cliquez pour modifier le style des sous-titres du masque</a:t>
            </a:r>
          </a:p>
        </p:txBody>
      </p:sp>
      <p:sp>
        <p:nvSpPr>
          <p:cNvPr id="5" name="Espace réservé du pied de page 4"/>
          <p:cNvSpPr>
            <a:spLocks noGrp="1"/>
          </p:cNvSpPr>
          <p:nvPr>
            <p:ph type="ftr" sz="quarter" idx="11"/>
          </p:nvPr>
        </p:nvSpPr>
        <p:spPr>
          <a:xfrm>
            <a:off x="2590468" y="6143899"/>
            <a:ext cx="6552000" cy="230832"/>
          </a:xfrm>
        </p:spPr>
        <p:txBody>
          <a:bodyPr/>
          <a:lstStyle>
            <a:lvl1pPr>
              <a:defRPr sz="1500"/>
            </a:lvl1pPr>
          </a:lstStyle>
          <a:p>
            <a:r>
              <a:rPr lang="fr-FR" dirty="0">
                <a:solidFill>
                  <a:srgbClr val="002C52"/>
                </a:solidFill>
              </a:rPr>
              <a:t>Niveau de confidentialité  |  JJ/MM/AAAA  |  Présentateur</a:t>
            </a:r>
          </a:p>
        </p:txBody>
      </p:sp>
      <p:pic>
        <p:nvPicPr>
          <p:cNvPr id="6" name="Image 5"/>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321780" y="5856297"/>
            <a:ext cx="1440000" cy="680731"/>
          </a:xfrm>
          <a:prstGeom prst="rect">
            <a:avLst/>
          </a:prstGeom>
        </p:spPr>
      </p:pic>
    </p:spTree>
    <p:extLst>
      <p:ext uri="{BB962C8B-B14F-4D97-AF65-F5344CB8AC3E}">
        <p14:creationId xmlns:p14="http://schemas.microsoft.com/office/powerpoint/2010/main" val="2171284762"/>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showMasterSp="0" preserve="1" userDrawn="1">
  <p:cSld name="Sommaire">
    <p:spTree>
      <p:nvGrpSpPr>
        <p:cNvPr id="1" name=""/>
        <p:cNvGrpSpPr/>
        <p:nvPr/>
      </p:nvGrpSpPr>
      <p:grpSpPr>
        <a:xfrm>
          <a:off x="0" y="0"/>
          <a:ext cx="0" cy="0"/>
          <a:chOff x="0" y="0"/>
          <a:chExt cx="0" cy="0"/>
        </a:xfrm>
      </p:grpSpPr>
      <p:sp>
        <p:nvSpPr>
          <p:cNvPr id="10" name="ZoneTexte 9"/>
          <p:cNvSpPr txBox="1"/>
          <p:nvPr userDrawn="1"/>
        </p:nvSpPr>
        <p:spPr>
          <a:xfrm>
            <a:off x="2525591" y="476672"/>
            <a:ext cx="3735757" cy="923330"/>
          </a:xfrm>
          <a:prstGeom prst="rect">
            <a:avLst/>
          </a:prstGeom>
          <a:noFill/>
        </p:spPr>
        <p:txBody>
          <a:bodyPr wrap="none" lIns="36000" tIns="0" rIns="36000" bIns="0" rtlCol="0">
            <a:spAutoFit/>
          </a:bodyPr>
          <a:lstStyle/>
          <a:p>
            <a:r>
              <a:rPr lang="fr-FR" sz="6000" b="1" dirty="0">
                <a:solidFill>
                  <a:srgbClr val="002C52"/>
                </a:solidFill>
              </a:rPr>
              <a:t>Sommaire</a:t>
            </a:r>
          </a:p>
        </p:txBody>
      </p:sp>
      <p:sp>
        <p:nvSpPr>
          <p:cNvPr id="9" name="object 4"/>
          <p:cNvSpPr/>
          <p:nvPr userDrawn="1"/>
        </p:nvSpPr>
        <p:spPr>
          <a:xfrm>
            <a:off x="428" y="1400001"/>
            <a:ext cx="12191144" cy="5457565"/>
          </a:xfrm>
          <a:custGeom>
            <a:avLst/>
            <a:gdLst/>
            <a:ahLst/>
            <a:cxnLst/>
            <a:rect l="l" t="t" r="r" b="b"/>
            <a:pathLst>
              <a:path w="20104100" h="9172575">
                <a:moveTo>
                  <a:pt x="0" y="9172495"/>
                </a:moveTo>
                <a:lnTo>
                  <a:pt x="20104099" y="9172495"/>
                </a:lnTo>
                <a:lnTo>
                  <a:pt x="20104099" y="0"/>
                </a:lnTo>
                <a:lnTo>
                  <a:pt x="0" y="0"/>
                </a:lnTo>
                <a:lnTo>
                  <a:pt x="0" y="9172495"/>
                </a:lnTo>
                <a:close/>
              </a:path>
            </a:pathLst>
          </a:custGeom>
          <a:solidFill>
            <a:schemeClr val="bg2"/>
          </a:solidFill>
          <a:ln>
            <a:noFill/>
          </a:ln>
        </p:spPr>
        <p:txBody>
          <a:bodyPr wrap="square" lIns="0" tIns="0" rIns="0" bIns="0" rtlCol="0"/>
          <a:lstStyle/>
          <a:p>
            <a:endParaRPr sz="663">
              <a:solidFill>
                <a:srgbClr val="002C52"/>
              </a:solidFill>
            </a:endParaRPr>
          </a:p>
        </p:txBody>
      </p:sp>
      <p:sp>
        <p:nvSpPr>
          <p:cNvPr id="3" name="Espace réservé du pied de page 2"/>
          <p:cNvSpPr>
            <a:spLocks noGrp="1"/>
          </p:cNvSpPr>
          <p:nvPr>
            <p:ph type="ftr" sz="quarter" idx="10"/>
          </p:nvPr>
        </p:nvSpPr>
        <p:spPr/>
        <p:txBody>
          <a:bodyPr/>
          <a:lstStyle/>
          <a:p>
            <a:r>
              <a:rPr lang="fr-FR">
                <a:solidFill>
                  <a:srgbClr val="002C52"/>
                </a:solidFill>
              </a:rPr>
              <a:t>Niveau de confidentialité  |  JJ/MM/AAAA  |  Présentateur</a:t>
            </a:r>
            <a:endParaRPr lang="fr-FR" dirty="0">
              <a:solidFill>
                <a:srgbClr val="002C52"/>
              </a:solidFill>
            </a:endParaRPr>
          </a:p>
        </p:txBody>
      </p:sp>
      <p:sp>
        <p:nvSpPr>
          <p:cNvPr id="4" name="Espace réservé du numéro de diapositive 3"/>
          <p:cNvSpPr>
            <a:spLocks noGrp="1"/>
          </p:cNvSpPr>
          <p:nvPr>
            <p:ph type="sldNum" sz="quarter" idx="11"/>
          </p:nvPr>
        </p:nvSpPr>
        <p:spPr/>
        <p:txBody>
          <a:bodyPr/>
          <a:lstStyle>
            <a:lvl1pPr algn="l">
              <a:defRPr/>
            </a:lvl1pPr>
          </a:lstStyle>
          <a:p>
            <a:fld id="{72F7D735-2684-4015-BC38-8C62B24B466E}" type="slidenum">
              <a:rPr smtClean="0">
                <a:solidFill>
                  <a:srgbClr val="0046FE"/>
                </a:solidFill>
              </a:rPr>
              <a:pPr/>
              <a:t>‹N°›</a:t>
            </a:fld>
            <a:endParaRPr dirty="0">
              <a:solidFill>
                <a:srgbClr val="0046FE"/>
              </a:solidFill>
            </a:endParaRPr>
          </a:p>
        </p:txBody>
      </p:sp>
      <p:sp>
        <p:nvSpPr>
          <p:cNvPr id="6" name="Espace réservé du texte 7"/>
          <p:cNvSpPr>
            <a:spLocks noGrp="1"/>
          </p:cNvSpPr>
          <p:nvPr>
            <p:ph type="body" sz="quarter" idx="12"/>
          </p:nvPr>
        </p:nvSpPr>
        <p:spPr>
          <a:xfrm>
            <a:off x="3204250" y="1987891"/>
            <a:ext cx="8292425" cy="1007968"/>
          </a:xfrm>
        </p:spPr>
        <p:txBody>
          <a:bodyPr/>
          <a:lstStyle>
            <a:lvl1pPr marL="0">
              <a:lnSpc>
                <a:spcPct val="110000"/>
              </a:lnSpc>
              <a:spcBef>
                <a:spcPts val="2400"/>
              </a:spcBef>
              <a:spcAft>
                <a:spcPts val="300"/>
              </a:spcAft>
              <a:buFontTx/>
              <a:buNone/>
              <a:defRPr sz="3000" b="1" i="0"/>
            </a:lvl1pPr>
            <a:lvl2pPr marL="0">
              <a:lnSpc>
                <a:spcPct val="100000"/>
              </a:lnSpc>
              <a:spcBef>
                <a:spcPts val="0"/>
              </a:spcBef>
              <a:buFontTx/>
              <a:buNone/>
              <a:defRPr sz="1600" b="0" i="0">
                <a:solidFill>
                  <a:schemeClr val="tx2"/>
                </a:solidFill>
              </a:defRPr>
            </a:lvl2pPr>
            <a:lvl3pPr marL="0">
              <a:buFontTx/>
              <a:buNone/>
              <a:defRPr sz="1600" b="0" i="0"/>
            </a:lvl3pPr>
            <a:lvl4pPr marL="0" indent="0">
              <a:buFontTx/>
              <a:buNone/>
              <a:defRPr sz="1600" b="0" i="0"/>
            </a:lvl4pPr>
            <a:lvl5pPr marL="0" indent="0">
              <a:buFontTx/>
              <a:buNone/>
              <a:defRPr sz="1600" b="0" i="0"/>
            </a:lvl5pPr>
          </a:lstStyle>
          <a:p>
            <a:pPr lvl="0"/>
            <a:r>
              <a:rPr lang="fr-FR" dirty="0"/>
              <a:t>Cliquez pour modifier les styles du texte du masque</a:t>
            </a:r>
          </a:p>
        </p:txBody>
      </p:sp>
      <p:pic>
        <p:nvPicPr>
          <p:cNvPr id="12" name="Image 11">
            <a:extLst>
              <a:ext uri="{FF2B5EF4-FFF2-40B4-BE49-F238E27FC236}">
                <a16:creationId xmlns:a16="http://schemas.microsoft.com/office/drawing/2014/main" id="{B5B42BA5-A03D-2D47-9B15-60A86126BEC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074" y="6167565"/>
            <a:ext cx="1221599" cy="789827"/>
          </a:xfrm>
          <a:prstGeom prst="rect">
            <a:avLst/>
          </a:prstGeom>
        </p:spPr>
      </p:pic>
      <p:sp>
        <p:nvSpPr>
          <p:cNvPr id="7" name="Espace réservé du texte 7"/>
          <p:cNvSpPr>
            <a:spLocks noGrp="1"/>
          </p:cNvSpPr>
          <p:nvPr>
            <p:ph type="body" sz="quarter" idx="13" hasCustomPrompt="1"/>
          </p:nvPr>
        </p:nvSpPr>
        <p:spPr>
          <a:xfrm>
            <a:off x="2592461" y="1987891"/>
            <a:ext cx="515132" cy="468013"/>
          </a:xfrm>
        </p:spPr>
        <p:txBody>
          <a:bodyPr wrap="none"/>
          <a:lstStyle>
            <a:lvl1pPr marL="0" algn="r">
              <a:buFontTx/>
              <a:buNone/>
              <a:defRPr sz="3000" b="1" i="0">
                <a:solidFill>
                  <a:schemeClr val="tx1"/>
                </a:solidFill>
              </a:defRPr>
            </a:lvl1pPr>
            <a:lvl2pPr marL="0">
              <a:buFontTx/>
              <a:buNone/>
              <a:defRPr sz="1600" b="0" i="0">
                <a:solidFill>
                  <a:schemeClr val="tx2"/>
                </a:solidFill>
              </a:defRPr>
            </a:lvl2pPr>
            <a:lvl3pPr marL="0">
              <a:buFontTx/>
              <a:buNone/>
              <a:defRPr sz="1600" b="0" i="0"/>
            </a:lvl3pPr>
            <a:lvl4pPr marL="0" indent="0">
              <a:buFontTx/>
              <a:buNone/>
              <a:defRPr sz="1600" b="0" i="0"/>
            </a:lvl4pPr>
            <a:lvl5pPr marL="0" indent="0">
              <a:buFontTx/>
              <a:buNone/>
              <a:defRPr sz="1600" b="0" i="0"/>
            </a:lvl5pPr>
          </a:lstStyle>
          <a:p>
            <a:pPr lvl="0"/>
            <a:r>
              <a:rPr lang="fr-FR" dirty="0"/>
              <a:t>00</a:t>
            </a:r>
          </a:p>
        </p:txBody>
      </p:sp>
    </p:spTree>
    <p:extLst>
      <p:ext uri="{BB962C8B-B14F-4D97-AF65-F5344CB8AC3E}">
        <p14:creationId xmlns:p14="http://schemas.microsoft.com/office/powerpoint/2010/main" val="4248677069"/>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showMasterSp="0" type="secHead" preserve="1">
  <p:cSld name="Partie 1">
    <p:bg>
      <p:bgPr>
        <a:solidFill>
          <a:schemeClr val="accent3"/>
        </a:solidFill>
        <a:effectLst/>
      </p:bgPr>
    </p:bg>
    <p:spTree>
      <p:nvGrpSpPr>
        <p:cNvPr id="1" name=""/>
        <p:cNvGrpSpPr/>
        <p:nvPr/>
      </p:nvGrpSpPr>
      <p:grpSpPr>
        <a:xfrm>
          <a:off x="0" y="0"/>
          <a:ext cx="0" cy="0"/>
          <a:chOff x="0" y="0"/>
          <a:chExt cx="0" cy="0"/>
        </a:xfrm>
      </p:grpSpPr>
      <p:sp>
        <p:nvSpPr>
          <p:cNvPr id="7" name="ZoneTexte 6"/>
          <p:cNvSpPr txBox="1"/>
          <p:nvPr userDrawn="1"/>
        </p:nvSpPr>
        <p:spPr>
          <a:xfrm>
            <a:off x="2567608" y="908720"/>
            <a:ext cx="1694942" cy="3046860"/>
          </a:xfrm>
          <a:prstGeom prst="rect">
            <a:avLst/>
          </a:prstGeom>
        </p:spPr>
        <p:txBody>
          <a:bodyPr vert="horz" wrap="non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algn="ctr"/>
            <a:r>
              <a:rPr lang="fr-FR" sz="21999" dirty="0">
                <a:solidFill>
                  <a:prstClr val="white"/>
                </a:solidFill>
              </a:rPr>
              <a:t>0</a:t>
            </a:r>
          </a:p>
        </p:txBody>
      </p:sp>
      <p:sp>
        <p:nvSpPr>
          <p:cNvPr id="11" name="object 5"/>
          <p:cNvSpPr>
            <a:spLocks noChangeAspect="1"/>
          </p:cNvSpPr>
          <p:nvPr userDrawn="1"/>
        </p:nvSpPr>
        <p:spPr>
          <a:xfrm>
            <a:off x="1" y="1"/>
            <a:ext cx="3406595" cy="6885385"/>
          </a:xfrm>
          <a:prstGeom prst="rect">
            <a:avLst/>
          </a:prstGeom>
          <a:blipFill>
            <a:blip r:embed="rId2" cstate="email">
              <a:extLst>
                <a:ext uri="{28A0092B-C50C-407E-A947-70E740481C1C}">
                  <a14:useLocalDpi xmlns:a14="http://schemas.microsoft.com/office/drawing/2010/main"/>
                </a:ext>
              </a:extLst>
            </a:blip>
            <a:srcRect/>
            <a:stretch>
              <a:fillRect l="-78934" t="-1444" r="-1"/>
            </a:stretch>
          </a:blipFill>
        </p:spPr>
        <p:txBody>
          <a:bodyPr wrap="square" lIns="0" tIns="0" rIns="0" bIns="0" rtlCol="0"/>
          <a:lstStyle/>
          <a:p>
            <a:endParaRPr sz="663">
              <a:solidFill>
                <a:srgbClr val="002C52"/>
              </a:solidFill>
            </a:endParaRPr>
          </a:p>
        </p:txBody>
      </p:sp>
      <p:sp>
        <p:nvSpPr>
          <p:cNvPr id="2" name="Titre 1"/>
          <p:cNvSpPr>
            <a:spLocks noGrp="1"/>
          </p:cNvSpPr>
          <p:nvPr>
            <p:ph type="title"/>
          </p:nvPr>
        </p:nvSpPr>
        <p:spPr>
          <a:xfrm>
            <a:off x="6384034" y="3645024"/>
            <a:ext cx="4716599" cy="2769989"/>
          </a:xfrm>
        </p:spPr>
        <p:txBody>
          <a:bodyPr anchor="t"/>
          <a:lstStyle>
            <a:lvl1pPr>
              <a:lnSpc>
                <a:spcPct val="100000"/>
              </a:lnSpc>
              <a:defRPr sz="6000">
                <a:solidFill>
                  <a:schemeClr val="bg1"/>
                </a:solidFill>
              </a:defRPr>
            </a:lvl1pPr>
          </a:lstStyle>
          <a:p>
            <a:r>
              <a:rPr lang="fr-FR" dirty="0"/>
              <a:t>Cliquez et modifiez le titre</a:t>
            </a:r>
          </a:p>
        </p:txBody>
      </p:sp>
      <p:sp>
        <p:nvSpPr>
          <p:cNvPr id="3" name="Espace réservé du texte 2"/>
          <p:cNvSpPr>
            <a:spLocks noGrp="1"/>
          </p:cNvSpPr>
          <p:nvPr>
            <p:ph type="body" idx="1" hasCustomPrompt="1"/>
          </p:nvPr>
        </p:nvSpPr>
        <p:spPr>
          <a:xfrm>
            <a:off x="4041018" y="908721"/>
            <a:ext cx="1719177" cy="3046988"/>
          </a:xfrm>
        </p:spPr>
        <p:txBody>
          <a:bodyPr wrap="none"/>
          <a:lstStyle>
            <a:lvl1pPr marL="0" indent="0">
              <a:lnSpc>
                <a:spcPct val="90000"/>
              </a:lnSpc>
              <a:buNone/>
              <a:defRPr sz="21999">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dirty="0"/>
              <a:t>0</a:t>
            </a:r>
          </a:p>
        </p:txBody>
      </p:sp>
    </p:spTree>
    <p:extLst>
      <p:ext uri="{BB962C8B-B14F-4D97-AF65-F5344CB8AC3E}">
        <p14:creationId xmlns:p14="http://schemas.microsoft.com/office/powerpoint/2010/main" val="1193322624"/>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showMasterSp="0" type="secHead" preserve="1">
  <p:cSld name="1_Partie 1">
    <p:bg>
      <p:bgPr>
        <a:solidFill>
          <a:schemeClr val="accent3"/>
        </a:solidFill>
        <a:effectLst/>
      </p:bgPr>
    </p:bg>
    <p:spTree>
      <p:nvGrpSpPr>
        <p:cNvPr id="1" name=""/>
        <p:cNvGrpSpPr/>
        <p:nvPr/>
      </p:nvGrpSpPr>
      <p:grpSpPr>
        <a:xfrm>
          <a:off x="0" y="0"/>
          <a:ext cx="0" cy="0"/>
          <a:chOff x="0" y="0"/>
          <a:chExt cx="0" cy="0"/>
        </a:xfrm>
      </p:grpSpPr>
      <p:sp>
        <p:nvSpPr>
          <p:cNvPr id="7" name="ZoneTexte 6"/>
          <p:cNvSpPr txBox="1"/>
          <p:nvPr userDrawn="1"/>
        </p:nvSpPr>
        <p:spPr>
          <a:xfrm>
            <a:off x="5195901" y="908720"/>
            <a:ext cx="1694942" cy="3046860"/>
          </a:xfrm>
          <a:prstGeom prst="rect">
            <a:avLst/>
          </a:prstGeom>
        </p:spPr>
        <p:txBody>
          <a:bodyPr vert="horz" wrap="non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algn="ctr"/>
            <a:r>
              <a:rPr lang="fr-FR" sz="21999" dirty="0">
                <a:solidFill>
                  <a:prstClr val="white"/>
                </a:solidFill>
              </a:rPr>
              <a:t>0</a:t>
            </a:r>
          </a:p>
        </p:txBody>
      </p:sp>
      <p:sp>
        <p:nvSpPr>
          <p:cNvPr id="11" name="object 5"/>
          <p:cNvSpPr>
            <a:spLocks noChangeAspect="1"/>
          </p:cNvSpPr>
          <p:nvPr userDrawn="1"/>
        </p:nvSpPr>
        <p:spPr>
          <a:xfrm>
            <a:off x="1" y="1"/>
            <a:ext cx="6095572" cy="6885385"/>
          </a:xfrm>
          <a:prstGeom prst="rect">
            <a:avLst/>
          </a:prstGeom>
          <a:blipFill>
            <a:blip r:embed="rId2" cstate="email">
              <a:extLst>
                <a:ext uri="{28A0092B-C50C-407E-A947-70E740481C1C}">
                  <a14:useLocalDpi xmlns:a14="http://schemas.microsoft.com/office/drawing/2010/main"/>
                </a:ext>
              </a:extLst>
            </a:blip>
            <a:stretch>
              <a:fillRect t="-1444"/>
            </a:stretch>
          </a:blipFill>
        </p:spPr>
        <p:txBody>
          <a:bodyPr wrap="square" lIns="0" tIns="0" rIns="0" bIns="0" rtlCol="0"/>
          <a:lstStyle/>
          <a:p>
            <a:endParaRPr sz="663">
              <a:solidFill>
                <a:srgbClr val="002C52"/>
              </a:solidFill>
            </a:endParaRPr>
          </a:p>
        </p:txBody>
      </p:sp>
      <p:sp>
        <p:nvSpPr>
          <p:cNvPr id="2" name="Titre 1"/>
          <p:cNvSpPr>
            <a:spLocks noGrp="1"/>
          </p:cNvSpPr>
          <p:nvPr>
            <p:ph type="title"/>
          </p:nvPr>
        </p:nvSpPr>
        <p:spPr>
          <a:xfrm>
            <a:off x="6780077" y="3861048"/>
            <a:ext cx="4716599" cy="2769989"/>
          </a:xfrm>
        </p:spPr>
        <p:txBody>
          <a:bodyPr anchor="t"/>
          <a:lstStyle>
            <a:lvl1pPr>
              <a:lnSpc>
                <a:spcPct val="100000"/>
              </a:lnSpc>
              <a:defRPr sz="6000">
                <a:solidFill>
                  <a:schemeClr val="bg1"/>
                </a:solidFill>
              </a:defRPr>
            </a:lvl1pPr>
          </a:lstStyle>
          <a:p>
            <a:r>
              <a:rPr lang="fr-FR" dirty="0"/>
              <a:t>Cliquez et modifiez le titre</a:t>
            </a:r>
          </a:p>
        </p:txBody>
      </p:sp>
      <p:sp>
        <p:nvSpPr>
          <p:cNvPr id="3" name="Espace réservé du texte 2"/>
          <p:cNvSpPr>
            <a:spLocks noGrp="1"/>
          </p:cNvSpPr>
          <p:nvPr>
            <p:ph type="body" idx="1" hasCustomPrompt="1"/>
          </p:nvPr>
        </p:nvSpPr>
        <p:spPr>
          <a:xfrm>
            <a:off x="6744073" y="908721"/>
            <a:ext cx="1719177" cy="3046988"/>
          </a:xfrm>
        </p:spPr>
        <p:txBody>
          <a:bodyPr wrap="none"/>
          <a:lstStyle>
            <a:lvl1pPr marL="0" indent="0">
              <a:lnSpc>
                <a:spcPct val="90000"/>
              </a:lnSpc>
              <a:buNone/>
              <a:defRPr sz="21999">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dirty="0"/>
              <a:t>0</a:t>
            </a:r>
          </a:p>
        </p:txBody>
      </p:sp>
    </p:spTree>
    <p:extLst>
      <p:ext uri="{BB962C8B-B14F-4D97-AF65-F5344CB8AC3E}">
        <p14:creationId xmlns:p14="http://schemas.microsoft.com/office/powerpoint/2010/main" val="3818986969"/>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showMasterSp="0" preserve="1" userDrawn="1">
  <p:cSld name="Partie 2">
    <p:bg>
      <p:bgPr>
        <a:solidFill>
          <a:schemeClr val="accent3"/>
        </a:solidFill>
        <a:effectLst/>
      </p:bgPr>
    </p:bg>
    <p:spTree>
      <p:nvGrpSpPr>
        <p:cNvPr id="1" name=""/>
        <p:cNvGrpSpPr/>
        <p:nvPr/>
      </p:nvGrpSpPr>
      <p:grpSpPr>
        <a:xfrm>
          <a:off x="0" y="0"/>
          <a:ext cx="0" cy="0"/>
          <a:chOff x="0" y="0"/>
          <a:chExt cx="0" cy="0"/>
        </a:xfrm>
      </p:grpSpPr>
      <p:sp>
        <p:nvSpPr>
          <p:cNvPr id="7" name="ZoneTexte 6"/>
          <p:cNvSpPr txBox="1"/>
          <p:nvPr userDrawn="1"/>
        </p:nvSpPr>
        <p:spPr>
          <a:xfrm>
            <a:off x="2456842" y="908720"/>
            <a:ext cx="1694942" cy="3046860"/>
          </a:xfrm>
          <a:prstGeom prst="rect">
            <a:avLst/>
          </a:prstGeom>
        </p:spPr>
        <p:txBody>
          <a:bodyPr vert="horz" wrap="non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algn="ctr"/>
            <a:r>
              <a:rPr lang="fr-FR" sz="21999" dirty="0">
                <a:solidFill>
                  <a:prstClr val="white"/>
                </a:solidFill>
              </a:rPr>
              <a:t>0</a:t>
            </a:r>
          </a:p>
        </p:txBody>
      </p:sp>
      <p:sp>
        <p:nvSpPr>
          <p:cNvPr id="3" name="Espace réservé du texte 2"/>
          <p:cNvSpPr>
            <a:spLocks noGrp="1"/>
          </p:cNvSpPr>
          <p:nvPr>
            <p:ph type="body" idx="1" hasCustomPrompt="1"/>
          </p:nvPr>
        </p:nvSpPr>
        <p:spPr>
          <a:xfrm>
            <a:off x="3969010" y="908721"/>
            <a:ext cx="1719177" cy="3046988"/>
          </a:xfrm>
        </p:spPr>
        <p:txBody>
          <a:bodyPr wrap="none"/>
          <a:lstStyle>
            <a:lvl1pPr marL="0" indent="0">
              <a:lnSpc>
                <a:spcPct val="90000"/>
              </a:lnSpc>
              <a:buNone/>
              <a:defRPr sz="21999">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dirty="0"/>
              <a:t>0</a:t>
            </a:r>
          </a:p>
        </p:txBody>
      </p:sp>
      <p:pic>
        <p:nvPicPr>
          <p:cNvPr id="6" name="Image 5">
            <a:extLst>
              <a:ext uri="{FF2B5EF4-FFF2-40B4-BE49-F238E27FC236}">
                <a16:creationId xmlns:a16="http://schemas.microsoft.com/office/drawing/2014/main" id="{0404A102-A05B-7C44-B5C8-205BF870E77C}"/>
              </a:ext>
            </a:extLst>
          </p:cNvPr>
          <p:cNvPicPr preferRelativeResize="0">
            <a:picLocks/>
          </p:cNvPicPr>
          <p:nvPr userDrawn="1"/>
        </p:nvPicPr>
        <p:blipFill rotWithShape="1">
          <a:blip r:embed="rId2" cstate="email">
            <a:extLst>
              <a:ext uri="{28A0092B-C50C-407E-A947-70E740481C1C}">
                <a14:useLocalDpi xmlns:a14="http://schemas.microsoft.com/office/drawing/2010/main"/>
              </a:ext>
            </a:extLst>
          </a:blip>
          <a:srcRect l="47098" b="2441"/>
          <a:stretch/>
        </p:blipFill>
        <p:spPr>
          <a:xfrm>
            <a:off x="0" y="9400"/>
            <a:ext cx="3262645" cy="6848600"/>
          </a:xfrm>
          <a:prstGeom prst="rect">
            <a:avLst/>
          </a:prstGeom>
        </p:spPr>
      </p:pic>
      <p:sp>
        <p:nvSpPr>
          <p:cNvPr id="8" name="Titre 1"/>
          <p:cNvSpPr>
            <a:spLocks noGrp="1"/>
          </p:cNvSpPr>
          <p:nvPr>
            <p:ph type="title"/>
          </p:nvPr>
        </p:nvSpPr>
        <p:spPr>
          <a:xfrm>
            <a:off x="6384034" y="3645024"/>
            <a:ext cx="4716599" cy="2769989"/>
          </a:xfrm>
        </p:spPr>
        <p:txBody>
          <a:bodyPr anchor="t"/>
          <a:lstStyle>
            <a:lvl1pPr>
              <a:lnSpc>
                <a:spcPct val="100000"/>
              </a:lnSpc>
              <a:defRPr sz="6000">
                <a:solidFill>
                  <a:schemeClr val="bg1"/>
                </a:solidFill>
              </a:defRPr>
            </a:lvl1pPr>
          </a:lstStyle>
          <a:p>
            <a:r>
              <a:rPr lang="fr-FR" dirty="0"/>
              <a:t>Cliquez et modifiez le titre</a:t>
            </a:r>
          </a:p>
        </p:txBody>
      </p:sp>
      <p:pic>
        <p:nvPicPr>
          <p:cNvPr id="9" name="Image 8" descr="Capture d’écran 2018-08-03 à 10.48.57.png"/>
          <p:cNvPicPr>
            <a:picLocks noChangeAspect="1"/>
          </p:cNvPicPr>
          <p:nvPr userDrawn="1"/>
        </p:nvPicPr>
        <p:blipFill rotWithShape="1">
          <a:blip r:embed="rId3">
            <a:extLst>
              <a:ext uri="{28A0092B-C50C-407E-A947-70E740481C1C}">
                <a14:useLocalDpi xmlns:a14="http://schemas.microsoft.com/office/drawing/2010/main" val="0"/>
              </a:ext>
            </a:extLst>
          </a:blip>
          <a:srcRect l="4982"/>
          <a:stretch/>
        </p:blipFill>
        <p:spPr>
          <a:xfrm>
            <a:off x="0" y="44624"/>
            <a:ext cx="3263008" cy="332656"/>
          </a:xfrm>
          <a:prstGeom prst="rect">
            <a:avLst/>
          </a:prstGeom>
        </p:spPr>
      </p:pic>
      <p:pic>
        <p:nvPicPr>
          <p:cNvPr id="2" name="Image 1">
            <a:extLst>
              <a:ext uri="{FF2B5EF4-FFF2-40B4-BE49-F238E27FC236}">
                <a16:creationId xmlns:a16="http://schemas.microsoft.com/office/drawing/2014/main" id="{A9C10A1B-F01D-4822-A449-2EABE610D013}"/>
              </a:ext>
            </a:extLst>
          </p:cNvPr>
          <p:cNvPicPr>
            <a:picLocks noChangeAspect="1"/>
          </p:cNvPicPr>
          <p:nvPr userDrawn="1"/>
        </p:nvPicPr>
        <p:blipFill>
          <a:blip r:embed="rId4"/>
          <a:stretch>
            <a:fillRect/>
          </a:stretch>
        </p:blipFill>
        <p:spPr>
          <a:xfrm>
            <a:off x="0" y="-1"/>
            <a:ext cx="3263008" cy="332657"/>
          </a:xfrm>
          <a:prstGeom prst="rect">
            <a:avLst/>
          </a:prstGeom>
        </p:spPr>
      </p:pic>
    </p:spTree>
    <p:extLst>
      <p:ext uri="{BB962C8B-B14F-4D97-AF65-F5344CB8AC3E}">
        <p14:creationId xmlns:p14="http://schemas.microsoft.com/office/powerpoint/2010/main" val="1317404550"/>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showMasterSp="0" preserve="1" userDrawn="1">
  <p:cSld name="1_Partie 2">
    <p:bg>
      <p:bgPr>
        <a:solidFill>
          <a:schemeClr val="accent3"/>
        </a:solidFill>
        <a:effectLst/>
      </p:bgPr>
    </p:bg>
    <p:spTree>
      <p:nvGrpSpPr>
        <p:cNvPr id="1" name=""/>
        <p:cNvGrpSpPr/>
        <p:nvPr/>
      </p:nvGrpSpPr>
      <p:grpSpPr>
        <a:xfrm>
          <a:off x="0" y="0"/>
          <a:ext cx="0" cy="0"/>
          <a:chOff x="0" y="0"/>
          <a:chExt cx="0" cy="0"/>
        </a:xfrm>
      </p:grpSpPr>
      <p:sp>
        <p:nvSpPr>
          <p:cNvPr id="9" name="ZoneTexte 8"/>
          <p:cNvSpPr txBox="1"/>
          <p:nvPr userDrawn="1"/>
        </p:nvSpPr>
        <p:spPr>
          <a:xfrm>
            <a:off x="5195901" y="908720"/>
            <a:ext cx="1694942" cy="3046860"/>
          </a:xfrm>
          <a:prstGeom prst="rect">
            <a:avLst/>
          </a:prstGeom>
        </p:spPr>
        <p:txBody>
          <a:bodyPr vert="horz" wrap="non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algn="ctr"/>
            <a:r>
              <a:rPr lang="fr-FR" sz="21999" dirty="0">
                <a:solidFill>
                  <a:prstClr val="white"/>
                </a:solidFill>
              </a:rPr>
              <a:t>0</a:t>
            </a:r>
          </a:p>
        </p:txBody>
      </p:sp>
      <p:pic>
        <p:nvPicPr>
          <p:cNvPr id="6" name="Image 5">
            <a:extLst>
              <a:ext uri="{FF2B5EF4-FFF2-40B4-BE49-F238E27FC236}">
                <a16:creationId xmlns:a16="http://schemas.microsoft.com/office/drawing/2014/main" id="{0404A102-A05B-7C44-B5C8-205BF870E77C}"/>
              </a:ext>
            </a:extLst>
          </p:cNvPr>
          <p:cNvPicPr preferRelativeResize="0">
            <a:picLocks/>
          </p:cNvPicPr>
          <p:nvPr userDrawn="1"/>
        </p:nvPicPr>
        <p:blipFill rotWithShape="1">
          <a:blip r:embed="rId2" cstate="email">
            <a:extLst>
              <a:ext uri="{28A0092B-C50C-407E-A947-70E740481C1C}">
                <a14:useLocalDpi xmlns:a14="http://schemas.microsoft.com/office/drawing/2010/main"/>
              </a:ext>
            </a:extLst>
          </a:blip>
          <a:srcRect l="1168" b="2441"/>
          <a:stretch/>
        </p:blipFill>
        <p:spPr>
          <a:xfrm>
            <a:off x="1" y="9400"/>
            <a:ext cx="6095323" cy="6848600"/>
          </a:xfrm>
          <a:prstGeom prst="rect">
            <a:avLst/>
          </a:prstGeom>
        </p:spPr>
      </p:pic>
      <p:pic>
        <p:nvPicPr>
          <p:cNvPr id="4" name="Image 3" descr="Capture d’écran 2018-08-03 à 10.48.57.png"/>
          <p:cNvPicPr>
            <a:picLocks noChangeAspect="1"/>
          </p:cNvPicPr>
          <p:nvPr userDrawn="1"/>
        </p:nvPicPr>
        <p:blipFill rotWithShape="1">
          <a:blip r:embed="rId3">
            <a:extLst>
              <a:ext uri="{28A0092B-C50C-407E-A947-70E740481C1C}">
                <a14:useLocalDpi xmlns:a14="http://schemas.microsoft.com/office/drawing/2010/main" val="0"/>
              </a:ext>
            </a:extLst>
          </a:blip>
          <a:srcRect l="1544"/>
          <a:stretch/>
        </p:blipFill>
        <p:spPr>
          <a:xfrm>
            <a:off x="0" y="0"/>
            <a:ext cx="6096000" cy="332656"/>
          </a:xfrm>
          <a:prstGeom prst="rect">
            <a:avLst/>
          </a:prstGeom>
        </p:spPr>
      </p:pic>
      <p:sp>
        <p:nvSpPr>
          <p:cNvPr id="10" name="Espace réservé du texte 2"/>
          <p:cNvSpPr>
            <a:spLocks noGrp="1"/>
          </p:cNvSpPr>
          <p:nvPr>
            <p:ph type="body" idx="1" hasCustomPrompt="1"/>
          </p:nvPr>
        </p:nvSpPr>
        <p:spPr>
          <a:xfrm>
            <a:off x="6744073" y="908721"/>
            <a:ext cx="1719177" cy="3046988"/>
          </a:xfrm>
        </p:spPr>
        <p:txBody>
          <a:bodyPr wrap="none"/>
          <a:lstStyle>
            <a:lvl1pPr marL="0" indent="0">
              <a:lnSpc>
                <a:spcPct val="90000"/>
              </a:lnSpc>
              <a:buNone/>
              <a:defRPr sz="21999">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dirty="0"/>
              <a:t>0</a:t>
            </a:r>
          </a:p>
        </p:txBody>
      </p:sp>
      <p:sp>
        <p:nvSpPr>
          <p:cNvPr id="11" name="Titre 1"/>
          <p:cNvSpPr>
            <a:spLocks noGrp="1"/>
          </p:cNvSpPr>
          <p:nvPr>
            <p:ph type="title"/>
          </p:nvPr>
        </p:nvSpPr>
        <p:spPr>
          <a:xfrm>
            <a:off x="6780077" y="3861048"/>
            <a:ext cx="4716599" cy="2769989"/>
          </a:xfrm>
        </p:spPr>
        <p:txBody>
          <a:bodyPr anchor="t"/>
          <a:lstStyle>
            <a:lvl1pPr>
              <a:lnSpc>
                <a:spcPct val="100000"/>
              </a:lnSpc>
              <a:defRPr sz="6000">
                <a:solidFill>
                  <a:schemeClr val="bg1"/>
                </a:solidFill>
              </a:defRPr>
            </a:lvl1pPr>
          </a:lstStyle>
          <a:p>
            <a:r>
              <a:rPr lang="fr-FR" dirty="0"/>
              <a:t>Cliquez et modifiez le titre</a:t>
            </a:r>
          </a:p>
        </p:txBody>
      </p:sp>
    </p:spTree>
    <p:extLst>
      <p:ext uri="{BB962C8B-B14F-4D97-AF65-F5344CB8AC3E}">
        <p14:creationId xmlns:p14="http://schemas.microsoft.com/office/powerpoint/2010/main" val="3964718510"/>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showMasterSp="0" preserve="1" userDrawn="1">
  <p:cSld name="Partie 3">
    <p:bg>
      <p:bgPr>
        <a:solidFill>
          <a:schemeClr val="accent3"/>
        </a:solidFill>
        <a:effectLst/>
      </p:bgPr>
    </p:bg>
    <p:spTree>
      <p:nvGrpSpPr>
        <p:cNvPr id="1" name=""/>
        <p:cNvGrpSpPr/>
        <p:nvPr/>
      </p:nvGrpSpPr>
      <p:grpSpPr>
        <a:xfrm>
          <a:off x="0" y="0"/>
          <a:ext cx="0" cy="0"/>
          <a:chOff x="0" y="0"/>
          <a:chExt cx="0" cy="0"/>
        </a:xfrm>
      </p:grpSpPr>
      <p:sp>
        <p:nvSpPr>
          <p:cNvPr id="7" name="ZoneTexte 6"/>
          <p:cNvSpPr txBox="1"/>
          <p:nvPr userDrawn="1"/>
        </p:nvSpPr>
        <p:spPr>
          <a:xfrm>
            <a:off x="2384834" y="908720"/>
            <a:ext cx="1694942" cy="3046860"/>
          </a:xfrm>
          <a:prstGeom prst="rect">
            <a:avLst/>
          </a:prstGeom>
        </p:spPr>
        <p:txBody>
          <a:bodyPr vert="horz" wrap="non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algn="ctr"/>
            <a:r>
              <a:rPr lang="fr-FR" sz="21999" dirty="0">
                <a:solidFill>
                  <a:prstClr val="white"/>
                </a:solidFill>
              </a:rPr>
              <a:t>0</a:t>
            </a:r>
          </a:p>
        </p:txBody>
      </p:sp>
      <p:sp>
        <p:nvSpPr>
          <p:cNvPr id="3" name="Espace réservé du texte 2"/>
          <p:cNvSpPr>
            <a:spLocks noGrp="1"/>
          </p:cNvSpPr>
          <p:nvPr>
            <p:ph type="body" idx="1" hasCustomPrompt="1"/>
          </p:nvPr>
        </p:nvSpPr>
        <p:spPr>
          <a:xfrm>
            <a:off x="3863753" y="908721"/>
            <a:ext cx="1719177" cy="3046988"/>
          </a:xfrm>
        </p:spPr>
        <p:txBody>
          <a:bodyPr wrap="none"/>
          <a:lstStyle>
            <a:lvl1pPr marL="0" indent="0">
              <a:lnSpc>
                <a:spcPct val="90000"/>
              </a:lnSpc>
              <a:buNone/>
              <a:defRPr sz="21999">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dirty="0"/>
              <a:t>0</a:t>
            </a:r>
          </a:p>
        </p:txBody>
      </p:sp>
      <p:pic>
        <p:nvPicPr>
          <p:cNvPr id="5" name="Image 4"/>
          <p:cNvPicPr>
            <a:picLocks noChangeAspect="1"/>
          </p:cNvPicPr>
          <p:nvPr userDrawn="1"/>
        </p:nvPicPr>
        <p:blipFill rotWithShape="1">
          <a:blip r:embed="rId2" cstate="email">
            <a:extLst>
              <a:ext uri="{28A0092B-C50C-407E-A947-70E740481C1C}">
                <a14:useLocalDpi xmlns:a14="http://schemas.microsoft.com/office/drawing/2010/main"/>
              </a:ext>
            </a:extLst>
          </a:blip>
          <a:srcRect l="46473"/>
          <a:stretch/>
        </p:blipFill>
        <p:spPr>
          <a:xfrm>
            <a:off x="0" y="0"/>
            <a:ext cx="3263008" cy="6858000"/>
          </a:xfrm>
          <a:prstGeom prst="rect">
            <a:avLst/>
          </a:prstGeom>
        </p:spPr>
      </p:pic>
      <p:sp>
        <p:nvSpPr>
          <p:cNvPr id="6" name="Titre 1"/>
          <p:cNvSpPr>
            <a:spLocks noGrp="1"/>
          </p:cNvSpPr>
          <p:nvPr>
            <p:ph type="title"/>
          </p:nvPr>
        </p:nvSpPr>
        <p:spPr>
          <a:xfrm>
            <a:off x="6384034" y="3645024"/>
            <a:ext cx="4716599" cy="2769989"/>
          </a:xfrm>
        </p:spPr>
        <p:txBody>
          <a:bodyPr anchor="t"/>
          <a:lstStyle>
            <a:lvl1pPr>
              <a:lnSpc>
                <a:spcPct val="100000"/>
              </a:lnSpc>
              <a:defRPr sz="6000">
                <a:solidFill>
                  <a:schemeClr val="bg1"/>
                </a:solidFill>
              </a:defRPr>
            </a:lvl1pPr>
          </a:lstStyle>
          <a:p>
            <a:r>
              <a:rPr lang="fr-FR" dirty="0"/>
              <a:t>Cliquez et modifiez le titre</a:t>
            </a:r>
          </a:p>
        </p:txBody>
      </p:sp>
    </p:spTree>
    <p:extLst>
      <p:ext uri="{BB962C8B-B14F-4D97-AF65-F5344CB8AC3E}">
        <p14:creationId xmlns:p14="http://schemas.microsoft.com/office/powerpoint/2010/main" val="42341277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606BB40-6BE4-47CD-AF58-BF6FB54C6113}"/>
              </a:ext>
            </a:extLst>
          </p:cNvPr>
          <p:cNvPicPr>
            <a:picLocks noChangeAspect="1"/>
          </p:cNvPicPr>
          <p:nvPr userDrawn="1"/>
        </p:nvPicPr>
        <p:blipFill>
          <a:blip r:embed="rId2"/>
          <a:stretch>
            <a:fillRect/>
          </a:stretch>
        </p:blipFill>
        <p:spPr>
          <a:xfrm>
            <a:off x="6105317" y="0"/>
            <a:ext cx="6086684" cy="6858000"/>
          </a:xfrm>
          <a:prstGeom prst="rect">
            <a:avLst/>
          </a:prstGeom>
        </p:spPr>
      </p:pic>
      <p:cxnSp>
        <p:nvCxnSpPr>
          <p:cNvPr id="8" name="Connecteur droit 7">
            <a:extLst>
              <a:ext uri="{FF2B5EF4-FFF2-40B4-BE49-F238E27FC236}">
                <a16:creationId xmlns:a16="http://schemas.microsoft.com/office/drawing/2014/main" id="{4FE568BC-7249-424F-AE96-2001E4DC161B}"/>
              </a:ext>
            </a:extLst>
          </p:cNvPr>
          <p:cNvCxnSpPr>
            <a:cxnSpLocks/>
          </p:cNvCxnSpPr>
          <p:nvPr userDrawn="1"/>
        </p:nvCxnSpPr>
        <p:spPr>
          <a:xfrm>
            <a:off x="811695" y="2557083"/>
            <a:ext cx="1248139"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9" name="Titre 116">
            <a:extLst>
              <a:ext uri="{FF2B5EF4-FFF2-40B4-BE49-F238E27FC236}">
                <a16:creationId xmlns:a16="http://schemas.microsoft.com/office/drawing/2014/main" id="{5C838526-BA4A-4953-A545-4F79412BF342}"/>
              </a:ext>
            </a:extLst>
          </p:cNvPr>
          <p:cNvSpPr>
            <a:spLocks noGrp="1"/>
          </p:cNvSpPr>
          <p:nvPr>
            <p:ph type="title" hasCustomPrompt="1"/>
          </p:nvPr>
        </p:nvSpPr>
        <p:spPr>
          <a:xfrm>
            <a:off x="707276" y="1770814"/>
            <a:ext cx="8024093" cy="2208245"/>
          </a:xfrm>
          <a:prstGeom prst="rect">
            <a:avLst/>
          </a:prstGeom>
        </p:spPr>
        <p:txBody>
          <a:bodyPr anchor="ctr">
            <a:normAutofit/>
          </a:bodyPr>
          <a:lstStyle>
            <a:lvl1pPr algn="l">
              <a:lnSpc>
                <a:spcPts val="6667"/>
              </a:lnSpc>
              <a:defRPr lang="fr-FR" sz="3733" b="1" kern="1200" cap="none" baseline="0" dirty="0">
                <a:solidFill>
                  <a:schemeClr val="tx1"/>
                </a:solidFill>
                <a:latin typeface="Segoe UI" panose="020B0502040204020203" pitchFamily="34" charset="0"/>
                <a:ea typeface="+mn-ea"/>
                <a:cs typeface="Segoe UI" panose="020B0502040204020203" pitchFamily="34" charset="0"/>
              </a:defRPr>
            </a:lvl1pPr>
          </a:lstStyle>
          <a:p>
            <a:r>
              <a:rPr lang="fr-FR" err="1"/>
              <a:t>Chapter</a:t>
            </a:r>
            <a:r>
              <a:rPr lang="fr-FR"/>
              <a:t> </a:t>
            </a:r>
            <a:r>
              <a:rPr lang="fr-FR" err="1"/>
              <a:t>title</a:t>
            </a:r>
            <a:endParaRPr lang="fr-FR"/>
          </a:p>
        </p:txBody>
      </p:sp>
      <p:pic>
        <p:nvPicPr>
          <p:cNvPr id="6" name="Image 5">
            <a:extLst>
              <a:ext uri="{FF2B5EF4-FFF2-40B4-BE49-F238E27FC236}">
                <a16:creationId xmlns:a16="http://schemas.microsoft.com/office/drawing/2014/main" id="{0C622EB2-FCA4-44AA-955A-199FE81F902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7816" t="28445" r="18054" b="30115"/>
          <a:stretch/>
        </p:blipFill>
        <p:spPr>
          <a:xfrm>
            <a:off x="10860721" y="235285"/>
            <a:ext cx="1008992" cy="421556"/>
          </a:xfrm>
          <a:prstGeom prst="rect">
            <a:avLst/>
          </a:prstGeom>
        </p:spPr>
      </p:pic>
    </p:spTree>
    <p:extLst>
      <p:ext uri="{BB962C8B-B14F-4D97-AF65-F5344CB8AC3E}">
        <p14:creationId xmlns:p14="http://schemas.microsoft.com/office/powerpoint/2010/main" val="151303132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90.xml><?xml version="1.0" encoding="utf-8"?>
<p:sldLayout xmlns:a="http://schemas.openxmlformats.org/drawingml/2006/main" xmlns:r="http://schemas.openxmlformats.org/officeDocument/2006/relationships" xmlns:p="http://schemas.openxmlformats.org/presentationml/2006/main" showMasterSp="0" type="secHead" preserve="1">
  <p:cSld name="1_Partie 3">
    <p:bg>
      <p:bgPr>
        <a:solidFill>
          <a:schemeClr val="accent3"/>
        </a:solidFill>
        <a:effectLst/>
      </p:bgPr>
    </p:bg>
    <p:spTree>
      <p:nvGrpSpPr>
        <p:cNvPr id="1" name=""/>
        <p:cNvGrpSpPr/>
        <p:nvPr/>
      </p:nvGrpSpPr>
      <p:grpSpPr>
        <a:xfrm>
          <a:off x="0" y="0"/>
          <a:ext cx="0" cy="0"/>
          <a:chOff x="0" y="0"/>
          <a:chExt cx="0" cy="0"/>
        </a:xfrm>
      </p:grpSpPr>
      <p:sp>
        <p:nvSpPr>
          <p:cNvPr id="7" name="ZoneTexte 6"/>
          <p:cNvSpPr txBox="1"/>
          <p:nvPr userDrawn="1"/>
        </p:nvSpPr>
        <p:spPr>
          <a:xfrm>
            <a:off x="5195901" y="908720"/>
            <a:ext cx="1694942" cy="3046860"/>
          </a:xfrm>
          <a:prstGeom prst="rect">
            <a:avLst/>
          </a:prstGeom>
        </p:spPr>
        <p:txBody>
          <a:bodyPr vert="horz" wrap="non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algn="ctr"/>
            <a:r>
              <a:rPr lang="fr-FR" sz="21999" dirty="0">
                <a:solidFill>
                  <a:prstClr val="white"/>
                </a:solidFill>
              </a:rPr>
              <a:t>0</a:t>
            </a:r>
          </a:p>
        </p:txBody>
      </p:sp>
      <p:sp>
        <p:nvSpPr>
          <p:cNvPr id="2" name="Titre 1"/>
          <p:cNvSpPr>
            <a:spLocks noGrp="1"/>
          </p:cNvSpPr>
          <p:nvPr>
            <p:ph type="title"/>
          </p:nvPr>
        </p:nvSpPr>
        <p:spPr>
          <a:xfrm>
            <a:off x="6780077" y="3861048"/>
            <a:ext cx="4716599" cy="2769989"/>
          </a:xfrm>
        </p:spPr>
        <p:txBody>
          <a:bodyPr anchor="t"/>
          <a:lstStyle>
            <a:lvl1pPr>
              <a:lnSpc>
                <a:spcPct val="100000"/>
              </a:lnSpc>
              <a:defRPr sz="6000">
                <a:solidFill>
                  <a:schemeClr val="bg1"/>
                </a:solidFill>
              </a:defRPr>
            </a:lvl1pPr>
          </a:lstStyle>
          <a:p>
            <a:r>
              <a:rPr lang="fr-FR" dirty="0"/>
              <a:t>Cliquez et modifiez le titre</a:t>
            </a:r>
          </a:p>
        </p:txBody>
      </p:sp>
      <p:sp>
        <p:nvSpPr>
          <p:cNvPr id="3" name="Espace réservé du texte 2"/>
          <p:cNvSpPr>
            <a:spLocks noGrp="1"/>
          </p:cNvSpPr>
          <p:nvPr>
            <p:ph type="body" idx="1" hasCustomPrompt="1"/>
          </p:nvPr>
        </p:nvSpPr>
        <p:spPr>
          <a:xfrm>
            <a:off x="6744073" y="908721"/>
            <a:ext cx="1719177" cy="3046988"/>
          </a:xfrm>
        </p:spPr>
        <p:txBody>
          <a:bodyPr wrap="none"/>
          <a:lstStyle>
            <a:lvl1pPr marL="0" indent="0">
              <a:lnSpc>
                <a:spcPct val="90000"/>
              </a:lnSpc>
              <a:buNone/>
              <a:defRPr sz="21999">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dirty="0"/>
              <a:t>0</a:t>
            </a:r>
          </a:p>
        </p:txBody>
      </p:sp>
      <p:pic>
        <p:nvPicPr>
          <p:cNvPr id="5" name="Imag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096000" cy="6858000"/>
          </a:xfrm>
          <a:prstGeom prst="rect">
            <a:avLst/>
          </a:prstGeom>
        </p:spPr>
      </p:pic>
    </p:spTree>
    <p:extLst>
      <p:ext uri="{BB962C8B-B14F-4D97-AF65-F5344CB8AC3E}">
        <p14:creationId xmlns:p14="http://schemas.microsoft.com/office/powerpoint/2010/main" val="4265629274"/>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showMasterSp="0" preserve="1" userDrawn="1">
  <p:cSld name="Partie 4">
    <p:bg>
      <p:bgPr>
        <a:solidFill>
          <a:schemeClr val="accent3"/>
        </a:solidFill>
        <a:effectLst/>
      </p:bgPr>
    </p:bg>
    <p:spTree>
      <p:nvGrpSpPr>
        <p:cNvPr id="1" name=""/>
        <p:cNvGrpSpPr/>
        <p:nvPr/>
      </p:nvGrpSpPr>
      <p:grpSpPr>
        <a:xfrm>
          <a:off x="0" y="0"/>
          <a:ext cx="0" cy="0"/>
          <a:chOff x="0" y="0"/>
          <a:chExt cx="0" cy="0"/>
        </a:xfrm>
      </p:grpSpPr>
      <p:sp>
        <p:nvSpPr>
          <p:cNvPr id="3" name="Espace réservé du texte 2"/>
          <p:cNvSpPr>
            <a:spLocks noGrp="1"/>
          </p:cNvSpPr>
          <p:nvPr>
            <p:ph type="body" idx="1" hasCustomPrompt="1"/>
          </p:nvPr>
        </p:nvSpPr>
        <p:spPr>
          <a:xfrm>
            <a:off x="3863753" y="908721"/>
            <a:ext cx="1719177" cy="3046988"/>
          </a:xfrm>
        </p:spPr>
        <p:txBody>
          <a:bodyPr wrap="none"/>
          <a:lstStyle>
            <a:lvl1pPr marL="0" indent="0">
              <a:lnSpc>
                <a:spcPct val="90000"/>
              </a:lnSpc>
              <a:buNone/>
              <a:defRPr sz="21999">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dirty="0"/>
              <a:t>0</a:t>
            </a:r>
          </a:p>
        </p:txBody>
      </p:sp>
      <p:grpSp>
        <p:nvGrpSpPr>
          <p:cNvPr id="6" name="Grouper 5"/>
          <p:cNvGrpSpPr/>
          <p:nvPr userDrawn="1"/>
        </p:nvGrpSpPr>
        <p:grpSpPr>
          <a:xfrm>
            <a:off x="0" y="-27384"/>
            <a:ext cx="4079777" cy="6885384"/>
            <a:chOff x="2523034" y="-45206"/>
            <a:chExt cx="4079776" cy="6885384"/>
          </a:xfrm>
        </p:grpSpPr>
        <p:sp>
          <p:nvSpPr>
            <p:cNvPr id="7" name="ZoneTexte 6"/>
            <p:cNvSpPr txBox="1"/>
            <p:nvPr userDrawn="1"/>
          </p:nvSpPr>
          <p:spPr>
            <a:xfrm>
              <a:off x="4907868" y="908721"/>
              <a:ext cx="1694942" cy="3046860"/>
            </a:xfrm>
            <a:prstGeom prst="rect">
              <a:avLst/>
            </a:prstGeom>
          </p:spPr>
          <p:txBody>
            <a:bodyPr vert="horz" wrap="non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algn="ctr"/>
              <a:r>
                <a:rPr lang="fr-FR" sz="21999" dirty="0">
                  <a:solidFill>
                    <a:prstClr val="white"/>
                  </a:solidFill>
                </a:rPr>
                <a:t>0</a:t>
              </a:r>
            </a:p>
          </p:txBody>
        </p:sp>
        <p:pic>
          <p:nvPicPr>
            <p:cNvPr id="4" name="Image 3"/>
            <p:cNvPicPr>
              <a:picLocks noChangeAspect="1"/>
            </p:cNvPicPr>
            <p:nvPr userDrawn="1"/>
          </p:nvPicPr>
          <p:blipFill rotWithShape="1">
            <a:blip r:embed="rId2" cstate="email">
              <a:extLst>
                <a:ext uri="{28A0092B-C50C-407E-A947-70E740481C1C}">
                  <a14:useLocalDpi xmlns:a14="http://schemas.microsoft.com/office/drawing/2010/main"/>
                </a:ext>
              </a:extLst>
            </a:blip>
            <a:srcRect l="46518"/>
            <a:stretch/>
          </p:blipFill>
          <p:spPr>
            <a:xfrm>
              <a:off x="2523034" y="-45206"/>
              <a:ext cx="3260254" cy="6885384"/>
            </a:xfrm>
            <a:prstGeom prst="rect">
              <a:avLst/>
            </a:prstGeom>
          </p:spPr>
        </p:pic>
      </p:grpSp>
      <p:sp>
        <p:nvSpPr>
          <p:cNvPr id="8" name="Titre 1"/>
          <p:cNvSpPr>
            <a:spLocks noGrp="1"/>
          </p:cNvSpPr>
          <p:nvPr>
            <p:ph type="title"/>
          </p:nvPr>
        </p:nvSpPr>
        <p:spPr>
          <a:xfrm>
            <a:off x="6384034" y="3645024"/>
            <a:ext cx="4716599" cy="2769989"/>
          </a:xfrm>
        </p:spPr>
        <p:txBody>
          <a:bodyPr anchor="t"/>
          <a:lstStyle>
            <a:lvl1pPr>
              <a:lnSpc>
                <a:spcPct val="100000"/>
              </a:lnSpc>
              <a:defRPr sz="6000">
                <a:solidFill>
                  <a:schemeClr val="bg1"/>
                </a:solidFill>
              </a:defRPr>
            </a:lvl1pPr>
          </a:lstStyle>
          <a:p>
            <a:r>
              <a:rPr lang="fr-FR" dirty="0"/>
              <a:t>Cliquez et modifiez le titre</a:t>
            </a:r>
          </a:p>
        </p:txBody>
      </p:sp>
    </p:spTree>
    <p:extLst>
      <p:ext uri="{BB962C8B-B14F-4D97-AF65-F5344CB8AC3E}">
        <p14:creationId xmlns:p14="http://schemas.microsoft.com/office/powerpoint/2010/main" val="780397301"/>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showMasterSp="0" type="secHead" preserve="1">
  <p:cSld name="1_Partie 4">
    <p:bg>
      <p:bgPr>
        <a:solidFill>
          <a:schemeClr val="accent3"/>
        </a:solidFill>
        <a:effectLst/>
      </p:bgPr>
    </p:bg>
    <p:spTree>
      <p:nvGrpSpPr>
        <p:cNvPr id="1" name=""/>
        <p:cNvGrpSpPr/>
        <p:nvPr/>
      </p:nvGrpSpPr>
      <p:grpSpPr>
        <a:xfrm>
          <a:off x="0" y="0"/>
          <a:ext cx="0" cy="0"/>
          <a:chOff x="0" y="0"/>
          <a:chExt cx="0" cy="0"/>
        </a:xfrm>
      </p:grpSpPr>
      <p:sp>
        <p:nvSpPr>
          <p:cNvPr id="7" name="ZoneTexte 6"/>
          <p:cNvSpPr txBox="1"/>
          <p:nvPr userDrawn="1"/>
        </p:nvSpPr>
        <p:spPr>
          <a:xfrm>
            <a:off x="5195901" y="908720"/>
            <a:ext cx="1694942" cy="3046860"/>
          </a:xfrm>
          <a:prstGeom prst="rect">
            <a:avLst/>
          </a:prstGeom>
        </p:spPr>
        <p:txBody>
          <a:bodyPr vert="horz" wrap="non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algn="ctr"/>
            <a:r>
              <a:rPr lang="fr-FR" sz="21999" dirty="0">
                <a:solidFill>
                  <a:prstClr val="white"/>
                </a:solidFill>
              </a:rPr>
              <a:t>0</a:t>
            </a:r>
          </a:p>
        </p:txBody>
      </p:sp>
      <p:sp>
        <p:nvSpPr>
          <p:cNvPr id="2" name="Titre 1"/>
          <p:cNvSpPr>
            <a:spLocks noGrp="1"/>
          </p:cNvSpPr>
          <p:nvPr>
            <p:ph type="title"/>
          </p:nvPr>
        </p:nvSpPr>
        <p:spPr>
          <a:xfrm>
            <a:off x="6780077" y="3861048"/>
            <a:ext cx="4716599" cy="2769989"/>
          </a:xfrm>
        </p:spPr>
        <p:txBody>
          <a:bodyPr anchor="t"/>
          <a:lstStyle>
            <a:lvl1pPr>
              <a:lnSpc>
                <a:spcPct val="100000"/>
              </a:lnSpc>
              <a:defRPr sz="6000">
                <a:solidFill>
                  <a:schemeClr val="bg1"/>
                </a:solidFill>
              </a:defRPr>
            </a:lvl1pPr>
          </a:lstStyle>
          <a:p>
            <a:r>
              <a:rPr lang="fr-FR" dirty="0"/>
              <a:t>Cliquez et modifiez le titre</a:t>
            </a:r>
          </a:p>
        </p:txBody>
      </p:sp>
      <p:sp>
        <p:nvSpPr>
          <p:cNvPr id="3" name="Espace réservé du texte 2"/>
          <p:cNvSpPr>
            <a:spLocks noGrp="1"/>
          </p:cNvSpPr>
          <p:nvPr>
            <p:ph type="body" idx="1" hasCustomPrompt="1"/>
          </p:nvPr>
        </p:nvSpPr>
        <p:spPr>
          <a:xfrm>
            <a:off x="6744073" y="908721"/>
            <a:ext cx="1719177" cy="3046988"/>
          </a:xfrm>
        </p:spPr>
        <p:txBody>
          <a:bodyPr wrap="none"/>
          <a:lstStyle>
            <a:lvl1pPr marL="0" indent="0">
              <a:lnSpc>
                <a:spcPct val="90000"/>
              </a:lnSpc>
              <a:buNone/>
              <a:defRPr sz="21999">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dirty="0"/>
              <a:t>0</a:t>
            </a:r>
          </a:p>
        </p:txBody>
      </p:sp>
      <p:pic>
        <p:nvPicPr>
          <p:cNvPr id="4" name="Imag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096000" cy="6858000"/>
          </a:xfrm>
          <a:prstGeom prst="rect">
            <a:avLst/>
          </a:prstGeom>
        </p:spPr>
      </p:pic>
    </p:spTree>
    <p:extLst>
      <p:ext uri="{BB962C8B-B14F-4D97-AF65-F5344CB8AC3E}">
        <p14:creationId xmlns:p14="http://schemas.microsoft.com/office/powerpoint/2010/main" val="1006142134"/>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showMasterSp="0" preserve="1" userDrawn="1">
  <p:cSld name="Partie 5">
    <p:bg>
      <p:bgPr>
        <a:solidFill>
          <a:schemeClr val="accent3"/>
        </a:solidFill>
        <a:effectLst/>
      </p:bgPr>
    </p:bg>
    <p:spTree>
      <p:nvGrpSpPr>
        <p:cNvPr id="1" name=""/>
        <p:cNvGrpSpPr/>
        <p:nvPr/>
      </p:nvGrpSpPr>
      <p:grpSpPr>
        <a:xfrm>
          <a:off x="0" y="0"/>
          <a:ext cx="0" cy="0"/>
          <a:chOff x="0" y="0"/>
          <a:chExt cx="0" cy="0"/>
        </a:xfrm>
      </p:grpSpPr>
      <p:sp>
        <p:nvSpPr>
          <p:cNvPr id="3" name="Espace réservé du texte 2"/>
          <p:cNvSpPr>
            <a:spLocks noGrp="1"/>
          </p:cNvSpPr>
          <p:nvPr>
            <p:ph type="body" idx="1" hasCustomPrompt="1"/>
          </p:nvPr>
        </p:nvSpPr>
        <p:spPr>
          <a:xfrm>
            <a:off x="3752986" y="908721"/>
            <a:ext cx="1719177" cy="3046988"/>
          </a:xfrm>
        </p:spPr>
        <p:txBody>
          <a:bodyPr wrap="none"/>
          <a:lstStyle>
            <a:lvl1pPr marL="0" indent="0">
              <a:lnSpc>
                <a:spcPct val="90000"/>
              </a:lnSpc>
              <a:buNone/>
              <a:defRPr sz="21999">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dirty="0"/>
              <a:t>0</a:t>
            </a:r>
          </a:p>
        </p:txBody>
      </p:sp>
      <p:sp>
        <p:nvSpPr>
          <p:cNvPr id="7" name="ZoneTexte 6"/>
          <p:cNvSpPr txBox="1"/>
          <p:nvPr userDrawn="1"/>
        </p:nvSpPr>
        <p:spPr>
          <a:xfrm>
            <a:off x="2290901" y="908720"/>
            <a:ext cx="1694942" cy="3046860"/>
          </a:xfrm>
          <a:prstGeom prst="rect">
            <a:avLst/>
          </a:prstGeom>
        </p:spPr>
        <p:txBody>
          <a:bodyPr vert="horz" wrap="non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algn="ctr"/>
            <a:r>
              <a:rPr lang="fr-FR" sz="21999" dirty="0">
                <a:solidFill>
                  <a:prstClr val="white"/>
                </a:solidFill>
              </a:rPr>
              <a:t>0</a:t>
            </a:r>
          </a:p>
        </p:txBody>
      </p:sp>
      <p:pic>
        <p:nvPicPr>
          <p:cNvPr id="5" name="Image 4"/>
          <p:cNvPicPr>
            <a:picLocks noChangeAspect="1"/>
          </p:cNvPicPr>
          <p:nvPr userDrawn="1"/>
        </p:nvPicPr>
        <p:blipFill rotWithShape="1">
          <a:blip r:embed="rId2" cstate="email">
            <a:extLst>
              <a:ext uri="{28A0092B-C50C-407E-A947-70E740481C1C}">
                <a14:useLocalDpi xmlns:a14="http://schemas.microsoft.com/office/drawing/2010/main"/>
              </a:ext>
            </a:extLst>
          </a:blip>
          <a:srcRect l="47654"/>
          <a:stretch/>
        </p:blipFill>
        <p:spPr>
          <a:xfrm>
            <a:off x="0" y="0"/>
            <a:ext cx="3191000" cy="6858000"/>
          </a:xfrm>
          <a:prstGeom prst="rect">
            <a:avLst/>
          </a:prstGeom>
        </p:spPr>
      </p:pic>
      <p:sp>
        <p:nvSpPr>
          <p:cNvPr id="8" name="Titre 1"/>
          <p:cNvSpPr>
            <a:spLocks noGrp="1"/>
          </p:cNvSpPr>
          <p:nvPr>
            <p:ph type="title"/>
          </p:nvPr>
        </p:nvSpPr>
        <p:spPr>
          <a:xfrm>
            <a:off x="6384034" y="3645024"/>
            <a:ext cx="4716599" cy="2769989"/>
          </a:xfrm>
        </p:spPr>
        <p:txBody>
          <a:bodyPr anchor="t"/>
          <a:lstStyle>
            <a:lvl1pPr>
              <a:lnSpc>
                <a:spcPct val="100000"/>
              </a:lnSpc>
              <a:defRPr sz="6000">
                <a:solidFill>
                  <a:schemeClr val="bg1"/>
                </a:solidFill>
              </a:defRPr>
            </a:lvl1pPr>
          </a:lstStyle>
          <a:p>
            <a:r>
              <a:rPr lang="fr-FR" dirty="0"/>
              <a:t>Cliquez et modifiez le titre</a:t>
            </a:r>
          </a:p>
        </p:txBody>
      </p:sp>
    </p:spTree>
    <p:extLst>
      <p:ext uri="{BB962C8B-B14F-4D97-AF65-F5344CB8AC3E}">
        <p14:creationId xmlns:p14="http://schemas.microsoft.com/office/powerpoint/2010/main" val="2028034442"/>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showMasterSp="0" type="secHead" preserve="1">
  <p:cSld name="1_Partie 5">
    <p:bg>
      <p:bgPr>
        <a:solidFill>
          <a:schemeClr val="accent3"/>
        </a:solidFill>
        <a:effectLst/>
      </p:bgPr>
    </p:bg>
    <p:spTree>
      <p:nvGrpSpPr>
        <p:cNvPr id="1" name=""/>
        <p:cNvGrpSpPr/>
        <p:nvPr/>
      </p:nvGrpSpPr>
      <p:grpSpPr>
        <a:xfrm>
          <a:off x="0" y="0"/>
          <a:ext cx="0" cy="0"/>
          <a:chOff x="0" y="0"/>
          <a:chExt cx="0" cy="0"/>
        </a:xfrm>
      </p:grpSpPr>
      <p:sp>
        <p:nvSpPr>
          <p:cNvPr id="7" name="ZoneTexte 6"/>
          <p:cNvSpPr txBox="1"/>
          <p:nvPr userDrawn="1"/>
        </p:nvSpPr>
        <p:spPr>
          <a:xfrm>
            <a:off x="5195901" y="908720"/>
            <a:ext cx="1694942" cy="3046860"/>
          </a:xfrm>
          <a:prstGeom prst="rect">
            <a:avLst/>
          </a:prstGeom>
        </p:spPr>
        <p:txBody>
          <a:bodyPr vert="horz" wrap="non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algn="ctr"/>
            <a:r>
              <a:rPr lang="fr-FR" sz="21999" dirty="0">
                <a:solidFill>
                  <a:prstClr val="white"/>
                </a:solidFill>
              </a:rPr>
              <a:t>0</a:t>
            </a:r>
          </a:p>
        </p:txBody>
      </p:sp>
      <p:sp>
        <p:nvSpPr>
          <p:cNvPr id="2" name="Titre 1"/>
          <p:cNvSpPr>
            <a:spLocks noGrp="1"/>
          </p:cNvSpPr>
          <p:nvPr>
            <p:ph type="title"/>
          </p:nvPr>
        </p:nvSpPr>
        <p:spPr>
          <a:xfrm>
            <a:off x="6780077" y="3861048"/>
            <a:ext cx="4716599" cy="2769989"/>
          </a:xfrm>
        </p:spPr>
        <p:txBody>
          <a:bodyPr anchor="t"/>
          <a:lstStyle>
            <a:lvl1pPr>
              <a:lnSpc>
                <a:spcPct val="100000"/>
              </a:lnSpc>
              <a:defRPr sz="6000">
                <a:solidFill>
                  <a:schemeClr val="bg1"/>
                </a:solidFill>
              </a:defRPr>
            </a:lvl1pPr>
          </a:lstStyle>
          <a:p>
            <a:r>
              <a:rPr lang="fr-FR" dirty="0"/>
              <a:t>Cliquez et modifiez le titre</a:t>
            </a:r>
          </a:p>
        </p:txBody>
      </p:sp>
      <p:sp>
        <p:nvSpPr>
          <p:cNvPr id="3" name="Espace réservé du texte 2"/>
          <p:cNvSpPr>
            <a:spLocks noGrp="1"/>
          </p:cNvSpPr>
          <p:nvPr>
            <p:ph type="body" idx="1" hasCustomPrompt="1"/>
          </p:nvPr>
        </p:nvSpPr>
        <p:spPr>
          <a:xfrm>
            <a:off x="6744073" y="908721"/>
            <a:ext cx="1719177" cy="3046988"/>
          </a:xfrm>
        </p:spPr>
        <p:txBody>
          <a:bodyPr wrap="none"/>
          <a:lstStyle>
            <a:lvl1pPr marL="0" indent="0">
              <a:lnSpc>
                <a:spcPct val="90000"/>
              </a:lnSpc>
              <a:buNone/>
              <a:defRPr sz="21999">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dirty="0"/>
              <a:t>0</a:t>
            </a:r>
          </a:p>
        </p:txBody>
      </p:sp>
      <p:pic>
        <p:nvPicPr>
          <p:cNvPr id="5" name="Imag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096000" cy="6858000"/>
          </a:xfrm>
          <a:prstGeom prst="rect">
            <a:avLst/>
          </a:prstGeom>
        </p:spPr>
      </p:pic>
    </p:spTree>
    <p:extLst>
      <p:ext uri="{BB962C8B-B14F-4D97-AF65-F5344CB8AC3E}">
        <p14:creationId xmlns:p14="http://schemas.microsoft.com/office/powerpoint/2010/main" val="2188584736"/>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showMasterSp="0" type="secHead" preserve="1">
  <p:cSld name="Partie 6">
    <p:bg>
      <p:bgPr>
        <a:solidFill>
          <a:schemeClr val="accent3"/>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023994" y="3861048"/>
            <a:ext cx="4716599" cy="2769989"/>
          </a:xfrm>
        </p:spPr>
        <p:txBody>
          <a:bodyPr anchor="t"/>
          <a:lstStyle>
            <a:lvl1pPr>
              <a:lnSpc>
                <a:spcPct val="100000"/>
              </a:lnSpc>
              <a:defRPr sz="6000">
                <a:solidFill>
                  <a:schemeClr val="bg1"/>
                </a:solidFill>
              </a:defRPr>
            </a:lvl1pPr>
          </a:lstStyle>
          <a:p>
            <a:r>
              <a:rPr lang="fr-FR" dirty="0"/>
              <a:t>Cliquez et modifiez le titre</a:t>
            </a:r>
          </a:p>
        </p:txBody>
      </p:sp>
      <p:sp>
        <p:nvSpPr>
          <p:cNvPr id="3" name="Espace réservé du texte 2"/>
          <p:cNvSpPr>
            <a:spLocks noGrp="1"/>
          </p:cNvSpPr>
          <p:nvPr>
            <p:ph type="body" idx="1" hasCustomPrompt="1"/>
          </p:nvPr>
        </p:nvSpPr>
        <p:spPr>
          <a:xfrm>
            <a:off x="3969010" y="908721"/>
            <a:ext cx="1719177" cy="3046988"/>
          </a:xfrm>
        </p:spPr>
        <p:txBody>
          <a:bodyPr wrap="none"/>
          <a:lstStyle>
            <a:lvl1pPr marL="0" indent="0">
              <a:lnSpc>
                <a:spcPct val="90000"/>
              </a:lnSpc>
              <a:buNone/>
              <a:defRPr sz="21999">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dirty="0"/>
              <a:t>0</a:t>
            </a:r>
          </a:p>
        </p:txBody>
      </p:sp>
      <p:sp>
        <p:nvSpPr>
          <p:cNvPr id="7" name="ZoneTexte 6"/>
          <p:cNvSpPr txBox="1"/>
          <p:nvPr userDrawn="1"/>
        </p:nvSpPr>
        <p:spPr>
          <a:xfrm>
            <a:off x="2384834" y="908720"/>
            <a:ext cx="1694942" cy="3046860"/>
          </a:xfrm>
          <a:prstGeom prst="rect">
            <a:avLst/>
          </a:prstGeom>
        </p:spPr>
        <p:txBody>
          <a:bodyPr vert="horz" wrap="non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algn="ctr"/>
            <a:r>
              <a:rPr lang="fr-FR" sz="21999" dirty="0">
                <a:solidFill>
                  <a:prstClr val="white"/>
                </a:solidFill>
              </a:rPr>
              <a:t>0</a:t>
            </a:r>
          </a:p>
        </p:txBody>
      </p:sp>
      <p:pic>
        <p:nvPicPr>
          <p:cNvPr id="6" name="Image 5">
            <a:extLst>
              <a:ext uri="{FF2B5EF4-FFF2-40B4-BE49-F238E27FC236}">
                <a16:creationId xmlns:a16="http://schemas.microsoft.com/office/drawing/2014/main" id="{574FC5CD-60E5-49E3-93AA-20053139D532}"/>
              </a:ext>
            </a:extLst>
          </p:cNvPr>
          <p:cNvPicPr>
            <a:picLocks noChangeAspect="1"/>
          </p:cNvPicPr>
          <p:nvPr userDrawn="1"/>
        </p:nvPicPr>
        <p:blipFill rotWithShape="1">
          <a:blip r:embed="rId2"/>
          <a:srcRect t="12666" r="48755" b="-348"/>
          <a:stretch/>
        </p:blipFill>
        <p:spPr>
          <a:xfrm>
            <a:off x="404615" y="0"/>
            <a:ext cx="2855047" cy="6858003"/>
          </a:xfrm>
          <a:prstGeom prst="rect">
            <a:avLst/>
          </a:prstGeom>
        </p:spPr>
      </p:pic>
      <p:pic>
        <p:nvPicPr>
          <p:cNvPr id="9" name="Image 8">
            <a:extLst>
              <a:ext uri="{FF2B5EF4-FFF2-40B4-BE49-F238E27FC236}">
                <a16:creationId xmlns:a16="http://schemas.microsoft.com/office/drawing/2014/main" id="{DEA79FC7-554A-4737-90AC-9D03F680E8F9}"/>
              </a:ext>
            </a:extLst>
          </p:cNvPr>
          <p:cNvPicPr>
            <a:picLocks noChangeAspect="1"/>
          </p:cNvPicPr>
          <p:nvPr userDrawn="1"/>
        </p:nvPicPr>
        <p:blipFill rotWithShape="1">
          <a:blip r:embed="rId3"/>
          <a:srcRect l="87406"/>
          <a:stretch/>
        </p:blipFill>
        <p:spPr>
          <a:xfrm>
            <a:off x="1" y="0"/>
            <a:ext cx="404615" cy="6858000"/>
          </a:xfrm>
          <a:prstGeom prst="rect">
            <a:avLst/>
          </a:prstGeom>
        </p:spPr>
      </p:pic>
      <p:pic>
        <p:nvPicPr>
          <p:cNvPr id="11" name="Image 10">
            <a:extLst>
              <a:ext uri="{FF2B5EF4-FFF2-40B4-BE49-F238E27FC236}">
                <a16:creationId xmlns:a16="http://schemas.microsoft.com/office/drawing/2014/main" id="{7A1E9054-C6F7-47FF-8B27-B33339F3A3F1}"/>
              </a:ext>
            </a:extLst>
          </p:cNvPr>
          <p:cNvPicPr>
            <a:picLocks noChangeAspect="1"/>
          </p:cNvPicPr>
          <p:nvPr userDrawn="1"/>
        </p:nvPicPr>
        <p:blipFill rotWithShape="1">
          <a:blip r:embed="rId4"/>
          <a:srcRect l="-10747"/>
          <a:stretch/>
        </p:blipFill>
        <p:spPr>
          <a:xfrm>
            <a:off x="-350313" y="6429378"/>
            <a:ext cx="3609975" cy="428625"/>
          </a:xfrm>
          <a:prstGeom prst="rect">
            <a:avLst/>
          </a:prstGeom>
        </p:spPr>
      </p:pic>
    </p:spTree>
    <p:extLst>
      <p:ext uri="{BB962C8B-B14F-4D97-AF65-F5344CB8AC3E}">
        <p14:creationId xmlns:p14="http://schemas.microsoft.com/office/powerpoint/2010/main" val="1603406851"/>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showMasterSp="0" type="secHead" preserve="1">
  <p:cSld name="1_Partie 6">
    <p:bg>
      <p:bgPr>
        <a:solidFill>
          <a:schemeClr val="accent3"/>
        </a:solidFill>
        <a:effectLst/>
      </p:bgPr>
    </p:bg>
    <p:spTree>
      <p:nvGrpSpPr>
        <p:cNvPr id="1" name=""/>
        <p:cNvGrpSpPr/>
        <p:nvPr/>
      </p:nvGrpSpPr>
      <p:grpSpPr>
        <a:xfrm>
          <a:off x="0" y="0"/>
          <a:ext cx="0" cy="0"/>
          <a:chOff x="0" y="0"/>
          <a:chExt cx="0" cy="0"/>
        </a:xfrm>
      </p:grpSpPr>
      <p:sp>
        <p:nvSpPr>
          <p:cNvPr id="7" name="ZoneTexte 6"/>
          <p:cNvSpPr txBox="1"/>
          <p:nvPr userDrawn="1"/>
        </p:nvSpPr>
        <p:spPr>
          <a:xfrm>
            <a:off x="5195901" y="908720"/>
            <a:ext cx="1694942" cy="3046860"/>
          </a:xfrm>
          <a:prstGeom prst="rect">
            <a:avLst/>
          </a:prstGeom>
        </p:spPr>
        <p:txBody>
          <a:bodyPr vert="horz" wrap="non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algn="ctr"/>
            <a:r>
              <a:rPr lang="fr-FR" sz="21999" dirty="0">
                <a:solidFill>
                  <a:prstClr val="white"/>
                </a:solidFill>
              </a:rPr>
              <a:t>0</a:t>
            </a:r>
          </a:p>
        </p:txBody>
      </p:sp>
      <p:sp>
        <p:nvSpPr>
          <p:cNvPr id="2" name="Titre 1"/>
          <p:cNvSpPr>
            <a:spLocks noGrp="1"/>
          </p:cNvSpPr>
          <p:nvPr>
            <p:ph type="title"/>
          </p:nvPr>
        </p:nvSpPr>
        <p:spPr>
          <a:xfrm>
            <a:off x="6780077" y="3861048"/>
            <a:ext cx="4716599" cy="2769989"/>
          </a:xfrm>
        </p:spPr>
        <p:txBody>
          <a:bodyPr anchor="t"/>
          <a:lstStyle>
            <a:lvl1pPr>
              <a:lnSpc>
                <a:spcPct val="100000"/>
              </a:lnSpc>
              <a:defRPr sz="6000">
                <a:solidFill>
                  <a:schemeClr val="bg1"/>
                </a:solidFill>
              </a:defRPr>
            </a:lvl1pPr>
          </a:lstStyle>
          <a:p>
            <a:r>
              <a:rPr lang="fr-FR" dirty="0"/>
              <a:t>Cliquez et modifiez le titre</a:t>
            </a:r>
          </a:p>
        </p:txBody>
      </p:sp>
      <p:sp>
        <p:nvSpPr>
          <p:cNvPr id="3" name="Espace réservé du texte 2"/>
          <p:cNvSpPr>
            <a:spLocks noGrp="1"/>
          </p:cNvSpPr>
          <p:nvPr>
            <p:ph type="body" idx="1" hasCustomPrompt="1"/>
          </p:nvPr>
        </p:nvSpPr>
        <p:spPr>
          <a:xfrm>
            <a:off x="6744073" y="908721"/>
            <a:ext cx="1719177" cy="3046988"/>
          </a:xfrm>
        </p:spPr>
        <p:txBody>
          <a:bodyPr wrap="none"/>
          <a:lstStyle>
            <a:lvl1pPr marL="0" indent="0">
              <a:lnSpc>
                <a:spcPct val="90000"/>
              </a:lnSpc>
              <a:buNone/>
              <a:defRPr sz="21999">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dirty="0"/>
              <a:t>0</a:t>
            </a:r>
          </a:p>
        </p:txBody>
      </p:sp>
      <p:grpSp>
        <p:nvGrpSpPr>
          <p:cNvPr id="12" name="Groupe 11">
            <a:extLst>
              <a:ext uri="{FF2B5EF4-FFF2-40B4-BE49-F238E27FC236}">
                <a16:creationId xmlns:a16="http://schemas.microsoft.com/office/drawing/2014/main" id="{83815484-86BF-4B48-9351-69CF8CB3C508}"/>
              </a:ext>
            </a:extLst>
          </p:cNvPr>
          <p:cNvGrpSpPr/>
          <p:nvPr userDrawn="1"/>
        </p:nvGrpSpPr>
        <p:grpSpPr>
          <a:xfrm>
            <a:off x="2963" y="0"/>
            <a:ext cx="6067765" cy="6858003"/>
            <a:chOff x="2962" y="0"/>
            <a:chExt cx="6067765" cy="6858002"/>
          </a:xfrm>
        </p:grpSpPr>
        <p:pic>
          <p:nvPicPr>
            <p:cNvPr id="6" name="Image 5">
              <a:extLst>
                <a:ext uri="{FF2B5EF4-FFF2-40B4-BE49-F238E27FC236}">
                  <a16:creationId xmlns:a16="http://schemas.microsoft.com/office/drawing/2014/main" id="{574FC5CD-60E5-49E3-93AA-20053139D532}"/>
                </a:ext>
              </a:extLst>
            </p:cNvPr>
            <p:cNvPicPr>
              <a:picLocks noChangeAspect="1"/>
            </p:cNvPicPr>
            <p:nvPr userDrawn="1"/>
          </p:nvPicPr>
          <p:blipFill rotWithShape="1">
            <a:blip r:embed="rId2"/>
            <a:srcRect t="12666" r="48755" b="-348"/>
            <a:stretch/>
          </p:blipFill>
          <p:spPr>
            <a:xfrm>
              <a:off x="3215680" y="0"/>
              <a:ext cx="2855047" cy="6858002"/>
            </a:xfrm>
            <a:prstGeom prst="rect">
              <a:avLst/>
            </a:prstGeom>
          </p:spPr>
        </p:pic>
        <p:pic>
          <p:nvPicPr>
            <p:cNvPr id="9" name="Image 8">
              <a:extLst>
                <a:ext uri="{FF2B5EF4-FFF2-40B4-BE49-F238E27FC236}">
                  <a16:creationId xmlns:a16="http://schemas.microsoft.com/office/drawing/2014/main" id="{DEA79FC7-554A-4737-90AC-9D03F680E8F9}"/>
                </a:ext>
              </a:extLst>
            </p:cNvPr>
            <p:cNvPicPr>
              <a:picLocks noChangeAspect="1"/>
            </p:cNvPicPr>
            <p:nvPr userDrawn="1"/>
          </p:nvPicPr>
          <p:blipFill>
            <a:blip r:embed="rId3"/>
            <a:stretch>
              <a:fillRect/>
            </a:stretch>
          </p:blipFill>
          <p:spPr>
            <a:xfrm>
              <a:off x="2962" y="0"/>
              <a:ext cx="3212718" cy="6858000"/>
            </a:xfrm>
            <a:prstGeom prst="rect">
              <a:avLst/>
            </a:prstGeom>
          </p:spPr>
        </p:pic>
        <p:pic>
          <p:nvPicPr>
            <p:cNvPr id="11" name="Image 10">
              <a:extLst>
                <a:ext uri="{FF2B5EF4-FFF2-40B4-BE49-F238E27FC236}">
                  <a16:creationId xmlns:a16="http://schemas.microsoft.com/office/drawing/2014/main" id="{7A1E9054-C6F7-47FF-8B27-B33339F3A3F1}"/>
                </a:ext>
              </a:extLst>
            </p:cNvPr>
            <p:cNvPicPr>
              <a:picLocks noChangeAspect="1"/>
            </p:cNvPicPr>
            <p:nvPr userDrawn="1"/>
          </p:nvPicPr>
          <p:blipFill>
            <a:blip r:embed="rId4"/>
            <a:stretch>
              <a:fillRect/>
            </a:stretch>
          </p:blipFill>
          <p:spPr>
            <a:xfrm>
              <a:off x="2460752" y="6429377"/>
              <a:ext cx="3609975" cy="428625"/>
            </a:xfrm>
            <a:prstGeom prst="rect">
              <a:avLst/>
            </a:prstGeom>
          </p:spPr>
        </p:pic>
      </p:grpSp>
    </p:spTree>
    <p:extLst>
      <p:ext uri="{BB962C8B-B14F-4D97-AF65-F5344CB8AC3E}">
        <p14:creationId xmlns:p14="http://schemas.microsoft.com/office/powerpoint/2010/main" val="2642339444"/>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showMasterSp="0" type="secHead" preserve="1">
  <p:cSld name="Partie 7">
    <p:bg>
      <p:bgPr>
        <a:solidFill>
          <a:schemeClr val="accent3"/>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168010" y="3861048"/>
            <a:ext cx="4716599" cy="2769989"/>
          </a:xfrm>
        </p:spPr>
        <p:txBody>
          <a:bodyPr anchor="t"/>
          <a:lstStyle>
            <a:lvl1pPr>
              <a:lnSpc>
                <a:spcPct val="100000"/>
              </a:lnSpc>
              <a:defRPr sz="6000">
                <a:solidFill>
                  <a:schemeClr val="bg1"/>
                </a:solidFill>
              </a:defRPr>
            </a:lvl1pPr>
          </a:lstStyle>
          <a:p>
            <a:r>
              <a:rPr lang="fr-FR" dirty="0"/>
              <a:t>Cliquez et modifiez le titre</a:t>
            </a:r>
          </a:p>
        </p:txBody>
      </p:sp>
      <p:sp>
        <p:nvSpPr>
          <p:cNvPr id="3" name="Espace réservé du texte 2"/>
          <p:cNvSpPr>
            <a:spLocks noGrp="1"/>
          </p:cNvSpPr>
          <p:nvPr>
            <p:ph type="body" idx="1" hasCustomPrompt="1"/>
          </p:nvPr>
        </p:nvSpPr>
        <p:spPr>
          <a:xfrm>
            <a:off x="4113026" y="980729"/>
            <a:ext cx="1719177" cy="3046988"/>
          </a:xfrm>
        </p:spPr>
        <p:txBody>
          <a:bodyPr wrap="none"/>
          <a:lstStyle>
            <a:lvl1pPr marL="0" indent="0">
              <a:lnSpc>
                <a:spcPct val="90000"/>
              </a:lnSpc>
              <a:buNone/>
              <a:defRPr sz="21999">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dirty="0"/>
              <a:t>0</a:t>
            </a:r>
          </a:p>
        </p:txBody>
      </p:sp>
      <p:sp>
        <p:nvSpPr>
          <p:cNvPr id="7" name="ZoneTexte 6"/>
          <p:cNvSpPr txBox="1"/>
          <p:nvPr userDrawn="1"/>
        </p:nvSpPr>
        <p:spPr>
          <a:xfrm>
            <a:off x="2528850" y="1030084"/>
            <a:ext cx="1694942" cy="3046860"/>
          </a:xfrm>
          <a:prstGeom prst="rect">
            <a:avLst/>
          </a:prstGeom>
        </p:spPr>
        <p:txBody>
          <a:bodyPr vert="horz" wrap="non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algn="ctr"/>
            <a:r>
              <a:rPr lang="fr-FR" sz="21999" dirty="0">
                <a:solidFill>
                  <a:prstClr val="white"/>
                </a:solidFill>
              </a:rPr>
              <a:t>0</a:t>
            </a:r>
          </a:p>
        </p:txBody>
      </p:sp>
      <p:pic>
        <p:nvPicPr>
          <p:cNvPr id="9" name="Image 8">
            <a:extLst>
              <a:ext uri="{FF2B5EF4-FFF2-40B4-BE49-F238E27FC236}">
                <a16:creationId xmlns:a16="http://schemas.microsoft.com/office/drawing/2014/main" id="{6D6CE594-B0DA-4537-9C5C-625C53DF96D5}"/>
              </a:ext>
            </a:extLst>
          </p:cNvPr>
          <p:cNvPicPr>
            <a:picLocks noChangeAspect="1"/>
          </p:cNvPicPr>
          <p:nvPr userDrawn="1"/>
        </p:nvPicPr>
        <p:blipFill rotWithShape="1">
          <a:blip r:embed="rId2"/>
          <a:srcRect l="22278" t="34145" r="33424" b="1593"/>
          <a:stretch/>
        </p:blipFill>
        <p:spPr>
          <a:xfrm>
            <a:off x="1" y="-53278"/>
            <a:ext cx="3366779" cy="6911279"/>
          </a:xfrm>
          <a:prstGeom prst="rect">
            <a:avLst/>
          </a:prstGeom>
        </p:spPr>
      </p:pic>
    </p:spTree>
    <p:extLst>
      <p:ext uri="{BB962C8B-B14F-4D97-AF65-F5344CB8AC3E}">
        <p14:creationId xmlns:p14="http://schemas.microsoft.com/office/powerpoint/2010/main" val="2964071451"/>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showMasterSp="0" type="secHead" preserve="1">
  <p:cSld name="1_Partie 7">
    <p:bg>
      <p:bgPr>
        <a:solidFill>
          <a:schemeClr val="accent3"/>
        </a:solidFill>
        <a:effectLst/>
      </p:bgPr>
    </p:bg>
    <p:spTree>
      <p:nvGrpSpPr>
        <p:cNvPr id="1" name=""/>
        <p:cNvGrpSpPr/>
        <p:nvPr/>
      </p:nvGrpSpPr>
      <p:grpSpPr>
        <a:xfrm>
          <a:off x="0" y="0"/>
          <a:ext cx="0" cy="0"/>
          <a:chOff x="0" y="0"/>
          <a:chExt cx="0" cy="0"/>
        </a:xfrm>
      </p:grpSpPr>
      <p:sp>
        <p:nvSpPr>
          <p:cNvPr id="7" name="ZoneTexte 6"/>
          <p:cNvSpPr txBox="1"/>
          <p:nvPr userDrawn="1"/>
        </p:nvSpPr>
        <p:spPr>
          <a:xfrm>
            <a:off x="5195901" y="1030084"/>
            <a:ext cx="1694942" cy="3046860"/>
          </a:xfrm>
          <a:prstGeom prst="rect">
            <a:avLst/>
          </a:prstGeom>
        </p:spPr>
        <p:txBody>
          <a:bodyPr vert="horz" wrap="non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algn="ctr"/>
            <a:r>
              <a:rPr lang="fr-FR" sz="21999" dirty="0">
                <a:solidFill>
                  <a:prstClr val="white"/>
                </a:solidFill>
              </a:rPr>
              <a:t>0</a:t>
            </a:r>
          </a:p>
        </p:txBody>
      </p:sp>
      <p:sp>
        <p:nvSpPr>
          <p:cNvPr id="2" name="Titre 1"/>
          <p:cNvSpPr>
            <a:spLocks noGrp="1"/>
          </p:cNvSpPr>
          <p:nvPr>
            <p:ph type="title"/>
          </p:nvPr>
        </p:nvSpPr>
        <p:spPr>
          <a:xfrm>
            <a:off x="6780077" y="3861048"/>
            <a:ext cx="4716599" cy="2769989"/>
          </a:xfrm>
        </p:spPr>
        <p:txBody>
          <a:bodyPr anchor="t"/>
          <a:lstStyle>
            <a:lvl1pPr>
              <a:lnSpc>
                <a:spcPct val="100000"/>
              </a:lnSpc>
              <a:defRPr sz="6000">
                <a:solidFill>
                  <a:schemeClr val="bg1"/>
                </a:solidFill>
              </a:defRPr>
            </a:lvl1pPr>
          </a:lstStyle>
          <a:p>
            <a:r>
              <a:rPr lang="fr-FR" dirty="0"/>
              <a:t>Cliquez et modifiez le titre</a:t>
            </a:r>
          </a:p>
        </p:txBody>
      </p:sp>
      <p:sp>
        <p:nvSpPr>
          <p:cNvPr id="3" name="Espace réservé du texte 2"/>
          <p:cNvSpPr>
            <a:spLocks noGrp="1"/>
          </p:cNvSpPr>
          <p:nvPr>
            <p:ph type="body" idx="1" hasCustomPrompt="1"/>
          </p:nvPr>
        </p:nvSpPr>
        <p:spPr>
          <a:xfrm>
            <a:off x="6744073" y="980729"/>
            <a:ext cx="1719177" cy="3046988"/>
          </a:xfrm>
        </p:spPr>
        <p:txBody>
          <a:bodyPr wrap="none"/>
          <a:lstStyle>
            <a:lvl1pPr marL="0" indent="0">
              <a:lnSpc>
                <a:spcPct val="90000"/>
              </a:lnSpc>
              <a:buNone/>
              <a:defRPr sz="21999">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dirty="0"/>
              <a:t>0</a:t>
            </a:r>
          </a:p>
        </p:txBody>
      </p:sp>
      <p:grpSp>
        <p:nvGrpSpPr>
          <p:cNvPr id="11" name="Groupe 10">
            <a:extLst>
              <a:ext uri="{FF2B5EF4-FFF2-40B4-BE49-F238E27FC236}">
                <a16:creationId xmlns:a16="http://schemas.microsoft.com/office/drawing/2014/main" id="{26D5D4BD-FB1A-4579-9912-E6C4342FEBA1}"/>
              </a:ext>
            </a:extLst>
          </p:cNvPr>
          <p:cNvGrpSpPr/>
          <p:nvPr userDrawn="1"/>
        </p:nvGrpSpPr>
        <p:grpSpPr>
          <a:xfrm>
            <a:off x="0" y="-53278"/>
            <a:ext cx="6033829" cy="6911279"/>
            <a:chOff x="0" y="-53278"/>
            <a:chExt cx="6033829" cy="6911278"/>
          </a:xfrm>
        </p:grpSpPr>
        <p:pic>
          <p:nvPicPr>
            <p:cNvPr id="9" name="Image 8">
              <a:extLst>
                <a:ext uri="{FF2B5EF4-FFF2-40B4-BE49-F238E27FC236}">
                  <a16:creationId xmlns:a16="http://schemas.microsoft.com/office/drawing/2014/main" id="{6D6CE594-B0DA-4537-9C5C-625C53DF96D5}"/>
                </a:ext>
              </a:extLst>
            </p:cNvPr>
            <p:cNvPicPr>
              <a:picLocks noChangeAspect="1"/>
            </p:cNvPicPr>
            <p:nvPr userDrawn="1"/>
          </p:nvPicPr>
          <p:blipFill rotWithShape="1">
            <a:blip r:embed="rId2"/>
            <a:srcRect t="34145" r="33424" b="1593"/>
            <a:stretch/>
          </p:blipFill>
          <p:spPr>
            <a:xfrm>
              <a:off x="973890" y="-53278"/>
              <a:ext cx="5059939" cy="6911278"/>
            </a:xfrm>
            <a:prstGeom prst="rect">
              <a:avLst/>
            </a:prstGeom>
          </p:spPr>
        </p:pic>
        <p:pic>
          <p:nvPicPr>
            <p:cNvPr id="10" name="Image 9">
              <a:extLst>
                <a:ext uri="{FF2B5EF4-FFF2-40B4-BE49-F238E27FC236}">
                  <a16:creationId xmlns:a16="http://schemas.microsoft.com/office/drawing/2014/main" id="{29BD073C-72A6-48F3-B708-5323E3128141}"/>
                </a:ext>
              </a:extLst>
            </p:cNvPr>
            <p:cNvPicPr>
              <a:picLocks noChangeAspect="1"/>
            </p:cNvPicPr>
            <p:nvPr userDrawn="1"/>
          </p:nvPicPr>
          <p:blipFill>
            <a:blip r:embed="rId3"/>
            <a:stretch>
              <a:fillRect/>
            </a:stretch>
          </p:blipFill>
          <p:spPr>
            <a:xfrm>
              <a:off x="0" y="-53278"/>
              <a:ext cx="982439" cy="6911278"/>
            </a:xfrm>
            <a:prstGeom prst="rect">
              <a:avLst/>
            </a:prstGeom>
          </p:spPr>
        </p:pic>
      </p:grpSp>
    </p:spTree>
    <p:extLst>
      <p:ext uri="{BB962C8B-B14F-4D97-AF65-F5344CB8AC3E}">
        <p14:creationId xmlns:p14="http://schemas.microsoft.com/office/powerpoint/2010/main" val="3205096515"/>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showMasterSp="0" type="secHead" preserve="1">
  <p:cSld name="Partie 8">
    <p:bg>
      <p:bgPr>
        <a:solidFill>
          <a:schemeClr val="accent3"/>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384034" y="3603979"/>
            <a:ext cx="4716599" cy="2769989"/>
          </a:xfrm>
        </p:spPr>
        <p:txBody>
          <a:bodyPr anchor="t"/>
          <a:lstStyle>
            <a:lvl1pPr>
              <a:lnSpc>
                <a:spcPct val="100000"/>
              </a:lnSpc>
              <a:defRPr sz="6000">
                <a:solidFill>
                  <a:schemeClr val="bg1"/>
                </a:solidFill>
              </a:defRPr>
            </a:lvl1pPr>
          </a:lstStyle>
          <a:p>
            <a:r>
              <a:rPr lang="fr-FR" dirty="0"/>
              <a:t>Cliquez et modifiez le titre</a:t>
            </a:r>
          </a:p>
        </p:txBody>
      </p:sp>
      <p:sp>
        <p:nvSpPr>
          <p:cNvPr id="7" name="ZoneTexte 6"/>
          <p:cNvSpPr txBox="1"/>
          <p:nvPr userDrawn="1"/>
        </p:nvSpPr>
        <p:spPr>
          <a:xfrm>
            <a:off x="2672866" y="908720"/>
            <a:ext cx="1694942" cy="3046860"/>
          </a:xfrm>
          <a:prstGeom prst="rect">
            <a:avLst/>
          </a:prstGeom>
        </p:spPr>
        <p:txBody>
          <a:bodyPr vert="horz" wrap="non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algn="ctr"/>
            <a:r>
              <a:rPr lang="fr-FR" sz="21999" dirty="0">
                <a:solidFill>
                  <a:prstClr val="white"/>
                </a:solidFill>
              </a:rPr>
              <a:t>0</a:t>
            </a:r>
          </a:p>
        </p:txBody>
      </p:sp>
      <p:pic>
        <p:nvPicPr>
          <p:cNvPr id="11" name="Image 10">
            <a:extLst>
              <a:ext uri="{FF2B5EF4-FFF2-40B4-BE49-F238E27FC236}">
                <a16:creationId xmlns:a16="http://schemas.microsoft.com/office/drawing/2014/main" id="{FB947E97-F9D7-4BBE-A1A6-3757535BA268}"/>
              </a:ext>
            </a:extLst>
          </p:cNvPr>
          <p:cNvPicPr>
            <a:picLocks noChangeAspect="1"/>
          </p:cNvPicPr>
          <p:nvPr userDrawn="1"/>
        </p:nvPicPr>
        <p:blipFill rotWithShape="1">
          <a:blip r:embed="rId2"/>
          <a:srcRect l="35645" t="38840" r="19444"/>
          <a:stretch/>
        </p:blipFill>
        <p:spPr>
          <a:xfrm>
            <a:off x="2754" y="0"/>
            <a:ext cx="3572967" cy="6885384"/>
          </a:xfrm>
          <a:prstGeom prst="rect">
            <a:avLst/>
          </a:prstGeom>
        </p:spPr>
      </p:pic>
      <p:sp>
        <p:nvSpPr>
          <p:cNvPr id="3" name="Espace réservé du texte 2"/>
          <p:cNvSpPr>
            <a:spLocks noGrp="1"/>
          </p:cNvSpPr>
          <p:nvPr userDrawn="1">
            <p:ph type="body" idx="1" hasCustomPrompt="1"/>
          </p:nvPr>
        </p:nvSpPr>
        <p:spPr>
          <a:xfrm>
            <a:off x="4257042" y="908721"/>
            <a:ext cx="1719177" cy="3046988"/>
          </a:xfrm>
        </p:spPr>
        <p:txBody>
          <a:bodyPr wrap="none"/>
          <a:lstStyle>
            <a:lvl1pPr marL="0" indent="0">
              <a:lnSpc>
                <a:spcPct val="90000"/>
              </a:lnSpc>
              <a:buNone/>
              <a:defRPr sz="21999">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dirty="0"/>
              <a:t>0</a:t>
            </a:r>
          </a:p>
        </p:txBody>
      </p:sp>
    </p:spTree>
    <p:extLst>
      <p:ext uri="{BB962C8B-B14F-4D97-AF65-F5344CB8AC3E}">
        <p14:creationId xmlns:p14="http://schemas.microsoft.com/office/powerpoint/2010/main" val="226278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reserve="1">
  <p:cSld name="Partie 1">
    <p:bg>
      <p:bgPr>
        <a:solidFill>
          <a:schemeClr val="accent3"/>
        </a:solidFill>
        <a:effectLst/>
      </p:bgPr>
    </p:bg>
    <p:spTree>
      <p:nvGrpSpPr>
        <p:cNvPr id="1" name=""/>
        <p:cNvGrpSpPr/>
        <p:nvPr/>
      </p:nvGrpSpPr>
      <p:grpSpPr>
        <a:xfrm>
          <a:off x="0" y="0"/>
          <a:ext cx="0" cy="0"/>
          <a:chOff x="0" y="0"/>
          <a:chExt cx="0" cy="0"/>
        </a:xfrm>
      </p:grpSpPr>
      <p:sp>
        <p:nvSpPr>
          <p:cNvPr id="7" name="ZoneTexte 6"/>
          <p:cNvSpPr txBox="1"/>
          <p:nvPr userDrawn="1"/>
        </p:nvSpPr>
        <p:spPr>
          <a:xfrm>
            <a:off x="2567608" y="908720"/>
            <a:ext cx="1694942" cy="3046988"/>
          </a:xfrm>
          <a:prstGeom prst="rect">
            <a:avLst/>
          </a:prstGeom>
        </p:spPr>
        <p:txBody>
          <a:bodyPr vert="horz" wrap="non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ctr"/>
            <a:r>
              <a:rPr lang="fr-FR"/>
              <a:t>0</a:t>
            </a:r>
          </a:p>
        </p:txBody>
      </p:sp>
      <p:sp>
        <p:nvSpPr>
          <p:cNvPr id="11" name="object 5"/>
          <p:cNvSpPr>
            <a:spLocks noChangeAspect="1"/>
          </p:cNvSpPr>
          <p:nvPr userDrawn="1"/>
        </p:nvSpPr>
        <p:spPr>
          <a:xfrm>
            <a:off x="0" y="0"/>
            <a:ext cx="3406595" cy="6885385"/>
          </a:xfrm>
          <a:prstGeom prst="rect">
            <a:avLst/>
          </a:prstGeom>
          <a:blipFill>
            <a:blip r:embed="rId2" cstate="email">
              <a:extLst>
                <a:ext uri="{28A0092B-C50C-407E-A947-70E740481C1C}">
                  <a14:useLocalDpi xmlns:a14="http://schemas.microsoft.com/office/drawing/2010/main"/>
                </a:ext>
              </a:extLst>
            </a:blip>
            <a:srcRect/>
            <a:stretch>
              <a:fillRect l="-78934" t="-1444" r="-1"/>
            </a:stretch>
          </a:blipFill>
        </p:spPr>
        <p:txBody>
          <a:bodyPr wrap="square" lIns="0" tIns="0" rIns="0" bIns="0" rtlCol="0"/>
          <a:lstStyle/>
          <a:p>
            <a:endParaRPr sz="662"/>
          </a:p>
        </p:txBody>
      </p:sp>
      <p:sp>
        <p:nvSpPr>
          <p:cNvPr id="2" name="Titre 1"/>
          <p:cNvSpPr>
            <a:spLocks noGrp="1"/>
          </p:cNvSpPr>
          <p:nvPr>
            <p:ph type="title"/>
          </p:nvPr>
        </p:nvSpPr>
        <p:spPr>
          <a:xfrm>
            <a:off x="6384032" y="3645024"/>
            <a:ext cx="4716599" cy="2769989"/>
          </a:xfrm>
        </p:spPr>
        <p:txBody>
          <a:bodyPr anchor="t"/>
          <a:lstStyle>
            <a:lvl1pPr>
              <a:lnSpc>
                <a:spcPct val="100000"/>
              </a:lnSpc>
              <a:defRPr sz="6000">
                <a:solidFill>
                  <a:schemeClr val="bg1"/>
                </a:solidFill>
              </a:defRPr>
            </a:lvl1pPr>
          </a:lstStyle>
          <a:p>
            <a:r>
              <a:rPr lang="fr-FR"/>
              <a:t>Cliquez et modifiez le titre</a:t>
            </a:r>
          </a:p>
        </p:txBody>
      </p:sp>
      <p:sp>
        <p:nvSpPr>
          <p:cNvPr id="3" name="Espace réservé du texte 2"/>
          <p:cNvSpPr>
            <a:spLocks noGrp="1"/>
          </p:cNvSpPr>
          <p:nvPr>
            <p:ph type="body" idx="1" hasCustomPrompt="1"/>
          </p:nvPr>
        </p:nvSpPr>
        <p:spPr>
          <a:xfrm>
            <a:off x="4041018" y="908720"/>
            <a:ext cx="1694942" cy="3046988"/>
          </a:xfrm>
        </p:spPr>
        <p:txBody>
          <a:bodyPr wrap="none"/>
          <a:lstStyle>
            <a:lvl1pPr marL="0" indent="0">
              <a:lnSpc>
                <a:spcPct val="90000"/>
              </a:lnSpc>
              <a:buNone/>
              <a:defRPr sz="2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0</a:t>
            </a:r>
          </a:p>
        </p:txBody>
      </p:sp>
    </p:spTree>
    <p:extLst>
      <p:ext uri="{BB962C8B-B14F-4D97-AF65-F5344CB8AC3E}">
        <p14:creationId xmlns:p14="http://schemas.microsoft.com/office/powerpoint/2010/main" val="3117728565"/>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cSld name="1">
    <p:spTree>
      <p:nvGrpSpPr>
        <p:cNvPr id="1" name=""/>
        <p:cNvGrpSpPr/>
        <p:nvPr/>
      </p:nvGrpSpPr>
      <p:grpSpPr>
        <a:xfrm>
          <a:off x="0" y="0"/>
          <a:ext cx="0" cy="0"/>
          <a:chOff x="0" y="0"/>
          <a:chExt cx="0" cy="0"/>
        </a:xfrm>
      </p:grpSpPr>
      <p:sp>
        <p:nvSpPr>
          <p:cNvPr id="11" name="Image"/>
          <p:cNvSpPr>
            <a:spLocks noGrp="1"/>
          </p:cNvSpPr>
          <p:nvPr>
            <p:ph type="pic" idx="13"/>
          </p:nvPr>
        </p:nvSpPr>
        <p:spPr>
          <a:xfrm>
            <a:off x="1022" y="-6000"/>
            <a:ext cx="12189863" cy="6869907"/>
          </a:xfrm>
          <a:prstGeom prst="rect">
            <a:avLst/>
          </a:prstGeom>
        </p:spPr>
        <p:txBody>
          <a:bodyPr lIns="91439" tIns="45719" rIns="91439" bIns="45719" anchor="t">
            <a:noAutofit/>
          </a:bodyPr>
          <a:lstStyle/>
          <a:p>
            <a:r>
              <a:rPr lang="fr-FR"/>
              <a:t>Cliquez sur l'icône pour ajouter une image</a:t>
            </a:r>
            <a:endParaRPr/>
          </a:p>
        </p:txBody>
      </p:sp>
      <p:sp>
        <p:nvSpPr>
          <p:cNvPr id="12" name="Rectangle"/>
          <p:cNvSpPr>
            <a:spLocks noGrp="1"/>
          </p:cNvSpPr>
          <p:nvPr>
            <p:ph type="body" idx="14" hasCustomPrompt="1"/>
          </p:nvPr>
        </p:nvSpPr>
        <p:spPr>
          <a:xfrm>
            <a:off x="296186" y="285750"/>
            <a:ext cx="11599628" cy="6286500"/>
          </a:xfrm>
          <a:prstGeom prst="rect">
            <a:avLst/>
          </a:prstGeom>
          <a:ln w="50800">
            <a:solidFill>
              <a:srgbClr val="FFFFFF"/>
            </a:solidFill>
          </a:ln>
        </p:spPr>
        <p:txBody>
          <a:bodyPr>
            <a:noAutofit/>
          </a:bodyPr>
          <a:lstStyle>
            <a:lvl1pPr marL="0" indent="0" algn="ctr">
              <a:spcBef>
                <a:spcPts val="0"/>
              </a:spcBef>
              <a:buSzTx/>
              <a:buNone/>
              <a:defRPr sz="3000">
                <a:solidFill>
                  <a:srgbClr val="FFFFFF"/>
                </a:solidFill>
                <a:latin typeface="+mn-lt"/>
                <a:ea typeface="+mn-ea"/>
                <a:cs typeface="+mn-cs"/>
                <a:sym typeface="Helvetica Neue Medium"/>
              </a:defRPr>
            </a:lvl1pPr>
          </a:lstStyle>
          <a:p>
            <a:pPr marL="0" indent="0" algn="ctr">
              <a:spcBef>
                <a:spcPts val="0"/>
              </a:spcBef>
              <a:buSzTx/>
              <a:buNone/>
              <a:defRPr sz="3000">
                <a:solidFill>
                  <a:srgbClr val="FFFFFF"/>
                </a:solidFill>
                <a:latin typeface="+mn-lt"/>
                <a:ea typeface="+mn-ea"/>
                <a:cs typeface="+mn-cs"/>
                <a:sym typeface="Helvetica Neue Medium"/>
              </a:defRPr>
            </a:pPr>
            <a:r>
              <a:rPr lang="en-US"/>
              <a:t> </a:t>
            </a:r>
            <a:endParaRPr/>
          </a:p>
        </p:txBody>
      </p:sp>
      <p:sp>
        <p:nvSpPr>
          <p:cNvPr id="13" name=".fashion."/>
          <p:cNvSpPr txBox="1">
            <a:spLocks noGrp="1"/>
          </p:cNvSpPr>
          <p:nvPr>
            <p:ph type="body" sz="quarter" idx="15"/>
          </p:nvPr>
        </p:nvSpPr>
        <p:spPr>
          <a:xfrm>
            <a:off x="4519513" y="-3135850"/>
            <a:ext cx="3152975" cy="11962889"/>
          </a:xfrm>
          <a:prstGeom prst="rect">
            <a:avLst/>
          </a:prstGeom>
          <a:ln w="177800">
            <a:solidFill>
              <a:srgbClr val="CD8CFF"/>
            </a:solidFill>
          </a:ln>
        </p:spPr>
        <p:txBody>
          <a:bodyPr>
            <a:spAutoFit/>
          </a:bodyPr>
          <a:lstStyle>
            <a:lvl1pPr marL="0" indent="0" algn="ctr">
              <a:lnSpc>
                <a:spcPct val="80000"/>
              </a:lnSpc>
              <a:spcBef>
                <a:spcPts val="0"/>
              </a:spcBef>
              <a:buSzTx/>
              <a:buNone/>
              <a:defRPr sz="8000" b="1">
                <a:solidFill>
                  <a:srgbClr val="FFFFFF"/>
                </a:solidFill>
                <a:latin typeface="Verdana"/>
                <a:ea typeface="Verdana"/>
                <a:cs typeface="Verdana"/>
                <a:sym typeface="Verdana"/>
              </a:defRPr>
            </a:lvl1pPr>
          </a:lstStyle>
          <a:p>
            <a:pPr lvl="0"/>
            <a:r>
              <a:rPr lang="fr-FR"/>
              <a:t>Cliquez pour modifier les styles du texte du masque</a:t>
            </a:r>
          </a:p>
        </p:txBody>
      </p:sp>
      <p:sp>
        <p:nvSpPr>
          <p:cNvPr id="14" name="Lorem ipsum dolor sit amet, consectetuer adipiscing elit, sed diam nonummy nibh euismod"/>
          <p:cNvSpPr txBox="1">
            <a:spLocks noGrp="1"/>
          </p:cNvSpPr>
          <p:nvPr>
            <p:ph type="body" sz="quarter" idx="16"/>
          </p:nvPr>
        </p:nvSpPr>
        <p:spPr>
          <a:xfrm>
            <a:off x="3799512" y="4599152"/>
            <a:ext cx="4592976" cy="637931"/>
          </a:xfrm>
          <a:prstGeom prst="rect">
            <a:avLst/>
          </a:prstGeom>
          <a:solidFill>
            <a:srgbClr val="CD8CFF"/>
          </a:solidFill>
        </p:spPr>
        <p:txBody>
          <a:bodyPr>
            <a:spAutoFit/>
          </a:bodyPr>
          <a:lstStyle>
            <a:lvl1pPr marL="0" indent="0" algn="ctr">
              <a:lnSpc>
                <a:spcPct val="120000"/>
              </a:lnSpc>
              <a:spcBef>
                <a:spcPts val="0"/>
              </a:spcBef>
              <a:buSzTx/>
              <a:buNone/>
              <a:defRPr sz="1400" b="1" cap="all">
                <a:solidFill>
                  <a:srgbClr val="FFFFFF"/>
                </a:solidFill>
                <a:latin typeface="Trebuchet MS"/>
                <a:ea typeface="Trebuchet MS"/>
                <a:cs typeface="Trebuchet MS"/>
                <a:sym typeface="Trebuchet MS"/>
              </a:defRPr>
            </a:lvl1pPr>
          </a:lstStyle>
          <a:p>
            <a:pPr lvl="0"/>
            <a:r>
              <a:rPr lang="fr-FR"/>
              <a:t>Cliquez pour modifier les styles du texte du masque</a:t>
            </a:r>
          </a:p>
        </p:txBody>
      </p:sp>
      <p:sp>
        <p:nvSpPr>
          <p:cNvPr id="15" name="desiged by graphic node"/>
          <p:cNvSpPr txBox="1">
            <a:spLocks noGrp="1"/>
          </p:cNvSpPr>
          <p:nvPr>
            <p:ph type="body" sz="quarter" idx="17"/>
          </p:nvPr>
        </p:nvSpPr>
        <p:spPr>
          <a:xfrm>
            <a:off x="4814099" y="5192132"/>
            <a:ext cx="2563802" cy="469936"/>
          </a:xfrm>
          <a:prstGeom prst="rect">
            <a:avLst/>
          </a:prstGeom>
          <a:solidFill>
            <a:srgbClr val="CD8CFF"/>
          </a:solidFill>
        </p:spPr>
        <p:txBody>
          <a:bodyPr>
            <a:spAutoFit/>
          </a:bodyPr>
          <a:lstStyle>
            <a:lvl1pPr marL="0" indent="0" algn="ctr">
              <a:lnSpc>
                <a:spcPct val="110000"/>
              </a:lnSpc>
              <a:spcBef>
                <a:spcPts val="2100"/>
              </a:spcBef>
              <a:buSzTx/>
              <a:buNone/>
              <a:defRPr sz="1000" b="1" cap="all">
                <a:solidFill>
                  <a:srgbClr val="FFFFFF"/>
                </a:solidFill>
                <a:latin typeface="Trebuchet MS"/>
                <a:ea typeface="Trebuchet MS"/>
                <a:cs typeface="Trebuchet MS"/>
                <a:sym typeface="Trebuchet MS"/>
              </a:defRPr>
            </a:lvl1pPr>
          </a:lstStyle>
          <a:p>
            <a:pPr lvl="0"/>
            <a:r>
              <a:rPr lang="fr-FR"/>
              <a:t>Cliquez pour modifier les styles du texte du masque</a:t>
            </a:r>
          </a:p>
        </p:txBody>
      </p:sp>
      <p:sp>
        <p:nvSpPr>
          <p:cNvPr id="16" name="Slide Number"/>
          <p:cNvSpPr txBox="1">
            <a:spLocks noGrp="1"/>
          </p:cNvSpPr>
          <p:nvPr>
            <p:ph type="sldNum" sz="quarter" idx="2"/>
          </p:nvPr>
        </p:nvSpPr>
        <p:spPr>
          <a:xfrm>
            <a:off x="5977052" y="6536531"/>
            <a:ext cx="395941" cy="313546"/>
          </a:xfrm>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‹N°›</a:t>
            </a:fld>
            <a:endParaRPr/>
          </a:p>
        </p:txBody>
      </p:sp>
    </p:spTree>
    <p:extLst>
      <p:ext uri="{BB962C8B-B14F-4D97-AF65-F5344CB8AC3E}">
        <p14:creationId xmlns:p14="http://schemas.microsoft.com/office/powerpoint/2010/main" val="1439216631"/>
      </p:ext>
    </p:extLst>
  </p:cSld>
  <p:clrMapOvr>
    <a:masterClrMapping/>
  </p:clrMapOvr>
  <p:transition spd="med"/>
</p:sldLayout>
</file>

<file path=ppt/slideLayouts/slideLayout600.xml><?xml version="1.0" encoding="utf-8"?>
<p:sldLayout xmlns:a="http://schemas.openxmlformats.org/drawingml/2006/main" xmlns:r="http://schemas.openxmlformats.org/officeDocument/2006/relationships" xmlns:p="http://schemas.openxmlformats.org/presentationml/2006/main" showMasterSp="0" type="secHead" preserve="1">
  <p:cSld name="1_Partie 8">
    <p:bg>
      <p:bgPr>
        <a:solidFill>
          <a:schemeClr val="accent3"/>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780077" y="3861048"/>
            <a:ext cx="4716599" cy="2769989"/>
          </a:xfrm>
        </p:spPr>
        <p:txBody>
          <a:bodyPr anchor="t"/>
          <a:lstStyle>
            <a:lvl1pPr>
              <a:lnSpc>
                <a:spcPct val="100000"/>
              </a:lnSpc>
              <a:defRPr sz="6000">
                <a:solidFill>
                  <a:schemeClr val="bg1"/>
                </a:solidFill>
              </a:defRPr>
            </a:lvl1pPr>
          </a:lstStyle>
          <a:p>
            <a:r>
              <a:rPr lang="fr-FR" dirty="0"/>
              <a:t>Cliquez et modifiez le titre</a:t>
            </a:r>
          </a:p>
        </p:txBody>
      </p:sp>
      <p:grpSp>
        <p:nvGrpSpPr>
          <p:cNvPr id="12" name="Groupe 11">
            <a:extLst>
              <a:ext uri="{FF2B5EF4-FFF2-40B4-BE49-F238E27FC236}">
                <a16:creationId xmlns:a16="http://schemas.microsoft.com/office/drawing/2014/main" id="{F05F39F7-23EA-4534-9CAA-8CA0B5D38557}"/>
              </a:ext>
            </a:extLst>
          </p:cNvPr>
          <p:cNvGrpSpPr/>
          <p:nvPr userDrawn="1"/>
        </p:nvGrpSpPr>
        <p:grpSpPr>
          <a:xfrm>
            <a:off x="1" y="0"/>
            <a:ext cx="6890844" cy="6885384"/>
            <a:chOff x="0" y="0"/>
            <a:chExt cx="6890842" cy="6885384"/>
          </a:xfrm>
        </p:grpSpPr>
        <p:sp>
          <p:nvSpPr>
            <p:cNvPr id="7" name="ZoneTexte 6"/>
            <p:cNvSpPr txBox="1"/>
            <p:nvPr userDrawn="1"/>
          </p:nvSpPr>
          <p:spPr>
            <a:xfrm>
              <a:off x="5195900" y="908720"/>
              <a:ext cx="1694942" cy="3046860"/>
            </a:xfrm>
            <a:prstGeom prst="rect">
              <a:avLst/>
            </a:prstGeom>
          </p:spPr>
          <p:txBody>
            <a:bodyPr vert="horz" wrap="non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algn="ctr"/>
              <a:r>
                <a:rPr lang="fr-FR" sz="21999" dirty="0">
                  <a:solidFill>
                    <a:prstClr val="white"/>
                  </a:solidFill>
                </a:rPr>
                <a:t>0</a:t>
              </a:r>
            </a:p>
          </p:txBody>
        </p:sp>
        <p:pic>
          <p:nvPicPr>
            <p:cNvPr id="11" name="Image 10">
              <a:extLst>
                <a:ext uri="{FF2B5EF4-FFF2-40B4-BE49-F238E27FC236}">
                  <a16:creationId xmlns:a16="http://schemas.microsoft.com/office/drawing/2014/main" id="{FB947E97-F9D7-4BBE-A1A6-3757535BA268}"/>
                </a:ext>
              </a:extLst>
            </p:cNvPr>
            <p:cNvPicPr>
              <a:picLocks noChangeAspect="1"/>
            </p:cNvPicPr>
            <p:nvPr userDrawn="1"/>
          </p:nvPicPr>
          <p:blipFill rotWithShape="1">
            <a:blip r:embed="rId2"/>
            <a:srcRect l="3931" t="38840" r="19444"/>
            <a:stretch/>
          </p:blipFill>
          <p:spPr>
            <a:xfrm>
              <a:off x="0" y="0"/>
              <a:ext cx="6096000" cy="6885384"/>
            </a:xfrm>
            <a:prstGeom prst="rect">
              <a:avLst/>
            </a:prstGeom>
          </p:spPr>
        </p:pic>
      </p:grpSp>
      <p:sp>
        <p:nvSpPr>
          <p:cNvPr id="3" name="Espace réservé du texte 2"/>
          <p:cNvSpPr>
            <a:spLocks noGrp="1"/>
          </p:cNvSpPr>
          <p:nvPr>
            <p:ph type="body" idx="1" hasCustomPrompt="1"/>
          </p:nvPr>
        </p:nvSpPr>
        <p:spPr>
          <a:xfrm>
            <a:off x="6744073" y="908721"/>
            <a:ext cx="1719177" cy="3046988"/>
          </a:xfrm>
        </p:spPr>
        <p:txBody>
          <a:bodyPr wrap="none"/>
          <a:lstStyle>
            <a:lvl1pPr marL="0" indent="0">
              <a:lnSpc>
                <a:spcPct val="90000"/>
              </a:lnSpc>
              <a:buNone/>
              <a:defRPr sz="21999">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dirty="0"/>
              <a:t>0</a:t>
            </a:r>
          </a:p>
        </p:txBody>
      </p:sp>
    </p:spTree>
    <p:extLst>
      <p:ext uri="{BB962C8B-B14F-4D97-AF65-F5344CB8AC3E}">
        <p14:creationId xmlns:p14="http://schemas.microsoft.com/office/powerpoint/2010/main" val="2193843677"/>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showMasterSp="0" preserve="1" userDrawn="1">
  <p:cSld name="Chapitre 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097509" y="1204882"/>
            <a:ext cx="5399167" cy="2769989"/>
          </a:xfrm>
        </p:spPr>
        <p:txBody>
          <a:bodyPr anchor="b"/>
          <a:lstStyle>
            <a:lvl1pPr>
              <a:lnSpc>
                <a:spcPct val="100000"/>
              </a:lnSpc>
              <a:defRPr sz="6000">
                <a:solidFill>
                  <a:schemeClr val="tx2"/>
                </a:solidFill>
              </a:defRPr>
            </a:lvl1pPr>
          </a:lstStyle>
          <a:p>
            <a:r>
              <a:rPr lang="fr-FR" dirty="0"/>
              <a:t>Cliquez et modifiez le titre</a:t>
            </a:r>
          </a:p>
        </p:txBody>
      </p:sp>
      <p:cxnSp>
        <p:nvCxnSpPr>
          <p:cNvPr id="6" name="Connecteur droit 5"/>
          <p:cNvCxnSpPr/>
          <p:nvPr userDrawn="1"/>
        </p:nvCxnSpPr>
        <p:spPr>
          <a:xfrm>
            <a:off x="6132156" y="4653136"/>
            <a:ext cx="1368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2760167"/>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showMasterSp="0" preserve="1" userDrawn="1">
  <p:cSld name="Chapitre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097509" y="1204882"/>
            <a:ext cx="5399167" cy="2769989"/>
          </a:xfrm>
        </p:spPr>
        <p:txBody>
          <a:bodyPr anchor="b"/>
          <a:lstStyle>
            <a:lvl1pPr>
              <a:lnSpc>
                <a:spcPct val="100000"/>
              </a:lnSpc>
              <a:defRPr sz="6000">
                <a:solidFill>
                  <a:schemeClr val="tx2"/>
                </a:solidFill>
              </a:defRPr>
            </a:lvl1pPr>
          </a:lstStyle>
          <a:p>
            <a:r>
              <a:rPr lang="fr-FR" dirty="0"/>
              <a:t>Cliquez et modifiez le titre</a:t>
            </a:r>
          </a:p>
        </p:txBody>
      </p:sp>
      <p:cxnSp>
        <p:nvCxnSpPr>
          <p:cNvPr id="6" name="Connecteur droit 5"/>
          <p:cNvCxnSpPr/>
          <p:nvPr userDrawn="1"/>
        </p:nvCxnSpPr>
        <p:spPr>
          <a:xfrm>
            <a:off x="6132156" y="4653136"/>
            <a:ext cx="1368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1470843"/>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showMasterSp="0" preserve="1" userDrawn="1">
  <p:cSld name="Chapitre 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097509" y="1204882"/>
            <a:ext cx="5399167" cy="2769989"/>
          </a:xfrm>
        </p:spPr>
        <p:txBody>
          <a:bodyPr anchor="b"/>
          <a:lstStyle>
            <a:lvl1pPr>
              <a:lnSpc>
                <a:spcPct val="100000"/>
              </a:lnSpc>
              <a:defRPr sz="6000">
                <a:solidFill>
                  <a:schemeClr val="tx2"/>
                </a:solidFill>
              </a:defRPr>
            </a:lvl1pPr>
          </a:lstStyle>
          <a:p>
            <a:r>
              <a:rPr lang="fr-FR" dirty="0"/>
              <a:t>Cliquez et modifiez le titre</a:t>
            </a:r>
          </a:p>
        </p:txBody>
      </p:sp>
      <p:cxnSp>
        <p:nvCxnSpPr>
          <p:cNvPr id="6" name="Connecteur droit 5"/>
          <p:cNvCxnSpPr/>
          <p:nvPr userDrawn="1"/>
        </p:nvCxnSpPr>
        <p:spPr>
          <a:xfrm>
            <a:off x="6132156" y="4653136"/>
            <a:ext cx="1368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7347230"/>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showMasterSp="0" preserve="1" userDrawn="1">
  <p:cSld name="Chapitre 4">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097509" y="1204882"/>
            <a:ext cx="5399167" cy="2769989"/>
          </a:xfrm>
        </p:spPr>
        <p:txBody>
          <a:bodyPr anchor="b"/>
          <a:lstStyle>
            <a:lvl1pPr>
              <a:lnSpc>
                <a:spcPct val="100000"/>
              </a:lnSpc>
              <a:defRPr sz="6000">
                <a:solidFill>
                  <a:schemeClr val="tx2"/>
                </a:solidFill>
              </a:defRPr>
            </a:lvl1pPr>
          </a:lstStyle>
          <a:p>
            <a:r>
              <a:rPr lang="fr-FR" dirty="0"/>
              <a:t>Cliquez et modifiez le titre</a:t>
            </a:r>
          </a:p>
        </p:txBody>
      </p:sp>
      <p:cxnSp>
        <p:nvCxnSpPr>
          <p:cNvPr id="6" name="Connecteur droit 5"/>
          <p:cNvCxnSpPr/>
          <p:nvPr userDrawn="1"/>
        </p:nvCxnSpPr>
        <p:spPr>
          <a:xfrm>
            <a:off x="6132156" y="4653136"/>
            <a:ext cx="1368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898433"/>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showMasterSp="0" preserve="1" userDrawn="1">
  <p:cSld name="Chapitre 5">
    <p:bg>
      <p:bgPr>
        <a:solidFill>
          <a:srgbClr val="D7D3D0"/>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097509" y="1204882"/>
            <a:ext cx="5399167" cy="2769989"/>
          </a:xfrm>
        </p:spPr>
        <p:txBody>
          <a:bodyPr anchor="b"/>
          <a:lstStyle>
            <a:lvl1pPr>
              <a:lnSpc>
                <a:spcPct val="100000"/>
              </a:lnSpc>
              <a:defRPr sz="6000">
                <a:solidFill>
                  <a:schemeClr val="tx2"/>
                </a:solidFill>
              </a:defRPr>
            </a:lvl1pPr>
          </a:lstStyle>
          <a:p>
            <a:r>
              <a:rPr lang="fr-FR" dirty="0"/>
              <a:t>Cliquez et modifiez le titre</a:t>
            </a:r>
          </a:p>
        </p:txBody>
      </p:sp>
      <p:cxnSp>
        <p:nvCxnSpPr>
          <p:cNvPr id="6" name="Connecteur droit 5"/>
          <p:cNvCxnSpPr/>
          <p:nvPr userDrawn="1"/>
        </p:nvCxnSpPr>
        <p:spPr>
          <a:xfrm>
            <a:off x="6132156" y="4653136"/>
            <a:ext cx="1368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pic>
        <p:nvPicPr>
          <p:cNvPr id="3" name="Imag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55956" y="2143126"/>
            <a:ext cx="4572000" cy="2571751"/>
          </a:xfrm>
          <a:prstGeom prst="rect">
            <a:avLst/>
          </a:prstGeom>
        </p:spPr>
      </p:pic>
    </p:spTree>
    <p:extLst>
      <p:ext uri="{BB962C8B-B14F-4D97-AF65-F5344CB8AC3E}">
        <p14:creationId xmlns:p14="http://schemas.microsoft.com/office/powerpoint/2010/main" val="1642718967"/>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showMasterSp="0" preserve="1" userDrawn="1">
  <p:cSld name="Chapitre 6">
    <p:spTree>
      <p:nvGrpSpPr>
        <p:cNvPr id="1" name=""/>
        <p:cNvGrpSpPr/>
        <p:nvPr/>
      </p:nvGrpSpPr>
      <p:grpSpPr>
        <a:xfrm>
          <a:off x="0" y="0"/>
          <a:ext cx="0" cy="0"/>
          <a:chOff x="0" y="0"/>
          <a:chExt cx="0" cy="0"/>
        </a:xfrm>
      </p:grpSpPr>
      <p:grpSp>
        <p:nvGrpSpPr>
          <p:cNvPr id="11" name="Groupe 10">
            <a:extLst>
              <a:ext uri="{FF2B5EF4-FFF2-40B4-BE49-F238E27FC236}">
                <a16:creationId xmlns:a16="http://schemas.microsoft.com/office/drawing/2014/main" id="{7338A843-6179-4B37-9224-2F536E5EC28D}"/>
              </a:ext>
            </a:extLst>
          </p:cNvPr>
          <p:cNvGrpSpPr/>
          <p:nvPr userDrawn="1"/>
        </p:nvGrpSpPr>
        <p:grpSpPr>
          <a:xfrm>
            <a:off x="0" y="-910"/>
            <a:ext cx="12219053" cy="6858911"/>
            <a:chOff x="0" y="-910"/>
            <a:chExt cx="12219053" cy="6858910"/>
          </a:xfrm>
          <a:pattFill prst="pct5">
            <a:fgClr>
              <a:schemeClr val="accent1"/>
            </a:fgClr>
            <a:bgClr>
              <a:schemeClr val="bg1"/>
            </a:bgClr>
          </a:pattFill>
        </p:grpSpPr>
        <p:pic>
          <p:nvPicPr>
            <p:cNvPr id="4" name="Image 3">
              <a:extLst>
                <a:ext uri="{FF2B5EF4-FFF2-40B4-BE49-F238E27FC236}">
                  <a16:creationId xmlns:a16="http://schemas.microsoft.com/office/drawing/2014/main" id="{2E1190D0-DB25-44AD-9CC8-9F0F04897A27}"/>
                </a:ext>
              </a:extLst>
            </p:cNvPr>
            <p:cNvPicPr>
              <a:picLocks noChangeAspect="1"/>
            </p:cNvPicPr>
            <p:nvPr userDrawn="1"/>
          </p:nvPicPr>
          <p:blipFill rotWithShape="1">
            <a:blip r:embed="rId2"/>
            <a:srcRect t="12192" b="20998"/>
            <a:stretch/>
          </p:blipFill>
          <p:spPr>
            <a:xfrm>
              <a:off x="0" y="-1"/>
              <a:ext cx="7250695" cy="6858001"/>
            </a:xfrm>
            <a:prstGeom prst="rect">
              <a:avLst/>
            </a:prstGeom>
            <a:grpFill/>
          </p:spPr>
        </p:pic>
        <p:pic>
          <p:nvPicPr>
            <p:cNvPr id="9" name="Image 8">
              <a:extLst>
                <a:ext uri="{FF2B5EF4-FFF2-40B4-BE49-F238E27FC236}">
                  <a16:creationId xmlns:a16="http://schemas.microsoft.com/office/drawing/2014/main" id="{9A505CDD-C233-4B6D-A207-536B41577DAE}"/>
                </a:ext>
              </a:extLst>
            </p:cNvPr>
            <p:cNvPicPr>
              <a:picLocks noChangeAspect="1"/>
            </p:cNvPicPr>
            <p:nvPr userDrawn="1"/>
          </p:nvPicPr>
          <p:blipFill>
            <a:blip r:embed="rId3"/>
            <a:stretch>
              <a:fillRect/>
            </a:stretch>
          </p:blipFill>
          <p:spPr>
            <a:xfrm>
              <a:off x="7221713" y="-910"/>
              <a:ext cx="2710557" cy="6858000"/>
            </a:xfrm>
            <a:prstGeom prst="rect">
              <a:avLst/>
            </a:prstGeom>
            <a:grpFill/>
          </p:spPr>
        </p:pic>
        <p:pic>
          <p:nvPicPr>
            <p:cNvPr id="10" name="Image 9">
              <a:extLst>
                <a:ext uri="{FF2B5EF4-FFF2-40B4-BE49-F238E27FC236}">
                  <a16:creationId xmlns:a16="http://schemas.microsoft.com/office/drawing/2014/main" id="{1DB1E4E3-9EE4-4E54-A4F1-59E07D8215C4}"/>
                </a:ext>
              </a:extLst>
            </p:cNvPr>
            <p:cNvPicPr>
              <a:picLocks noChangeAspect="1"/>
            </p:cNvPicPr>
            <p:nvPr userDrawn="1"/>
          </p:nvPicPr>
          <p:blipFill>
            <a:blip r:embed="rId3"/>
            <a:stretch>
              <a:fillRect/>
            </a:stretch>
          </p:blipFill>
          <p:spPr>
            <a:xfrm>
              <a:off x="9508496" y="0"/>
              <a:ext cx="2710557" cy="6858000"/>
            </a:xfrm>
            <a:prstGeom prst="rect">
              <a:avLst/>
            </a:prstGeom>
            <a:grpFill/>
          </p:spPr>
        </p:pic>
      </p:grpSp>
      <p:sp>
        <p:nvSpPr>
          <p:cNvPr id="2" name="Titre 1"/>
          <p:cNvSpPr>
            <a:spLocks noGrp="1"/>
          </p:cNvSpPr>
          <p:nvPr>
            <p:ph type="title"/>
          </p:nvPr>
        </p:nvSpPr>
        <p:spPr>
          <a:xfrm>
            <a:off x="6097509" y="1204882"/>
            <a:ext cx="5399167" cy="2769989"/>
          </a:xfrm>
        </p:spPr>
        <p:txBody>
          <a:bodyPr anchor="b"/>
          <a:lstStyle>
            <a:lvl1pPr>
              <a:lnSpc>
                <a:spcPct val="100000"/>
              </a:lnSpc>
              <a:defRPr sz="6000">
                <a:solidFill>
                  <a:schemeClr val="tx2"/>
                </a:solidFill>
              </a:defRPr>
            </a:lvl1pPr>
          </a:lstStyle>
          <a:p>
            <a:r>
              <a:rPr lang="fr-FR" dirty="0"/>
              <a:t>Cliquez et modifiez le titre</a:t>
            </a:r>
          </a:p>
        </p:txBody>
      </p:sp>
      <p:cxnSp>
        <p:nvCxnSpPr>
          <p:cNvPr id="6" name="Connecteur droit 5"/>
          <p:cNvCxnSpPr/>
          <p:nvPr userDrawn="1"/>
        </p:nvCxnSpPr>
        <p:spPr>
          <a:xfrm>
            <a:off x="6132156" y="4653136"/>
            <a:ext cx="1368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0920341"/>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showMasterSp="0" preserve="1" userDrawn="1">
  <p:cSld name="Chapitre 7">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2A599B6-5BC2-4423-932C-6A6F09893706}"/>
              </a:ext>
            </a:extLst>
          </p:cNvPr>
          <p:cNvPicPr>
            <a:picLocks noChangeAspect="1"/>
          </p:cNvPicPr>
          <p:nvPr userDrawn="1"/>
        </p:nvPicPr>
        <p:blipFill rotWithShape="1">
          <a:blip r:embed="rId2"/>
          <a:srcRect t="34082" b="1607"/>
          <a:stretch/>
        </p:blipFill>
        <p:spPr>
          <a:xfrm>
            <a:off x="4660795" y="0"/>
            <a:ext cx="7535728" cy="6858000"/>
          </a:xfrm>
          <a:prstGeom prst="rect">
            <a:avLst/>
          </a:prstGeom>
        </p:spPr>
      </p:pic>
      <p:pic>
        <p:nvPicPr>
          <p:cNvPr id="13" name="Image 12">
            <a:extLst>
              <a:ext uri="{FF2B5EF4-FFF2-40B4-BE49-F238E27FC236}">
                <a16:creationId xmlns:a16="http://schemas.microsoft.com/office/drawing/2014/main" id="{550707E3-8644-4172-AE14-35B2F16ADD32}"/>
              </a:ext>
            </a:extLst>
          </p:cNvPr>
          <p:cNvPicPr>
            <a:picLocks noChangeAspect="1"/>
          </p:cNvPicPr>
          <p:nvPr userDrawn="1"/>
        </p:nvPicPr>
        <p:blipFill>
          <a:blip r:embed="rId3"/>
          <a:stretch>
            <a:fillRect/>
          </a:stretch>
        </p:blipFill>
        <p:spPr>
          <a:xfrm>
            <a:off x="1" y="0"/>
            <a:ext cx="4660795" cy="6858000"/>
          </a:xfrm>
          <a:prstGeom prst="rect">
            <a:avLst/>
          </a:prstGeom>
        </p:spPr>
      </p:pic>
      <p:sp>
        <p:nvSpPr>
          <p:cNvPr id="2" name="Titre 1"/>
          <p:cNvSpPr>
            <a:spLocks noGrp="1"/>
          </p:cNvSpPr>
          <p:nvPr>
            <p:ph type="title"/>
          </p:nvPr>
        </p:nvSpPr>
        <p:spPr>
          <a:xfrm>
            <a:off x="1850723" y="1196752"/>
            <a:ext cx="5399167" cy="2769989"/>
          </a:xfrm>
        </p:spPr>
        <p:txBody>
          <a:bodyPr anchor="b"/>
          <a:lstStyle>
            <a:lvl1pPr>
              <a:lnSpc>
                <a:spcPct val="100000"/>
              </a:lnSpc>
              <a:defRPr sz="6000">
                <a:solidFill>
                  <a:schemeClr val="tx2"/>
                </a:solidFill>
              </a:defRPr>
            </a:lvl1pPr>
          </a:lstStyle>
          <a:p>
            <a:r>
              <a:rPr lang="fr-FR" dirty="0"/>
              <a:t>Cliquez et modifiez le titre</a:t>
            </a:r>
          </a:p>
        </p:txBody>
      </p:sp>
      <p:cxnSp>
        <p:nvCxnSpPr>
          <p:cNvPr id="6" name="Connecteur droit 5"/>
          <p:cNvCxnSpPr/>
          <p:nvPr userDrawn="1"/>
        </p:nvCxnSpPr>
        <p:spPr>
          <a:xfrm>
            <a:off x="3986321" y="4437112"/>
            <a:ext cx="1368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383268"/>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showMasterSp="0" preserve="1" userDrawn="1">
  <p:cSld name="Chapitre 8">
    <p:bg>
      <p:bgRef idx="1001">
        <a:schemeClr val="bg2"/>
      </p:bgRef>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6357502-B8FA-4EA2-AF88-4862AB35B496}"/>
              </a:ext>
            </a:extLst>
          </p:cNvPr>
          <p:cNvPicPr>
            <a:picLocks noChangeAspect="1"/>
          </p:cNvPicPr>
          <p:nvPr userDrawn="1"/>
        </p:nvPicPr>
        <p:blipFill rotWithShape="1">
          <a:blip r:embed="rId2"/>
          <a:srcRect t="33127"/>
          <a:stretch/>
        </p:blipFill>
        <p:spPr>
          <a:xfrm>
            <a:off x="4944981" y="0"/>
            <a:ext cx="7247019" cy="6858000"/>
          </a:xfrm>
          <a:prstGeom prst="rect">
            <a:avLst/>
          </a:prstGeom>
        </p:spPr>
      </p:pic>
      <p:pic>
        <p:nvPicPr>
          <p:cNvPr id="18" name="Image 17">
            <a:extLst>
              <a:ext uri="{FF2B5EF4-FFF2-40B4-BE49-F238E27FC236}">
                <a16:creationId xmlns:a16="http://schemas.microsoft.com/office/drawing/2014/main" id="{E80F93DD-5A71-4A85-BCF0-942D10CB63C2}"/>
              </a:ext>
            </a:extLst>
          </p:cNvPr>
          <p:cNvPicPr>
            <a:picLocks noChangeAspect="1"/>
          </p:cNvPicPr>
          <p:nvPr userDrawn="1"/>
        </p:nvPicPr>
        <p:blipFill>
          <a:blip r:embed="rId3"/>
          <a:stretch>
            <a:fillRect/>
          </a:stretch>
        </p:blipFill>
        <p:spPr>
          <a:xfrm>
            <a:off x="2231910" y="1"/>
            <a:ext cx="1316239" cy="6885384"/>
          </a:xfrm>
          <a:prstGeom prst="rect">
            <a:avLst/>
          </a:prstGeom>
        </p:spPr>
      </p:pic>
      <p:pic>
        <p:nvPicPr>
          <p:cNvPr id="17" name="Image 16">
            <a:extLst>
              <a:ext uri="{FF2B5EF4-FFF2-40B4-BE49-F238E27FC236}">
                <a16:creationId xmlns:a16="http://schemas.microsoft.com/office/drawing/2014/main" id="{A73AB6D9-AE6D-4783-84A7-51C8BF5873BF}"/>
              </a:ext>
            </a:extLst>
          </p:cNvPr>
          <p:cNvPicPr>
            <a:picLocks noChangeAspect="1"/>
          </p:cNvPicPr>
          <p:nvPr userDrawn="1"/>
        </p:nvPicPr>
        <p:blipFill>
          <a:blip r:embed="rId3"/>
          <a:stretch>
            <a:fillRect/>
          </a:stretch>
        </p:blipFill>
        <p:spPr>
          <a:xfrm>
            <a:off x="3548148" y="1"/>
            <a:ext cx="1396835" cy="6885384"/>
          </a:xfrm>
          <a:prstGeom prst="rect">
            <a:avLst/>
          </a:prstGeom>
        </p:spPr>
      </p:pic>
      <p:pic>
        <p:nvPicPr>
          <p:cNvPr id="19" name="Image 18">
            <a:extLst>
              <a:ext uri="{FF2B5EF4-FFF2-40B4-BE49-F238E27FC236}">
                <a16:creationId xmlns:a16="http://schemas.microsoft.com/office/drawing/2014/main" id="{7F0A327F-9231-45FB-8541-57ABCE4968A6}"/>
              </a:ext>
            </a:extLst>
          </p:cNvPr>
          <p:cNvPicPr>
            <a:picLocks noChangeAspect="1"/>
          </p:cNvPicPr>
          <p:nvPr userDrawn="1"/>
        </p:nvPicPr>
        <p:blipFill>
          <a:blip r:embed="rId3"/>
          <a:stretch>
            <a:fillRect/>
          </a:stretch>
        </p:blipFill>
        <p:spPr>
          <a:xfrm>
            <a:off x="915671" y="1"/>
            <a:ext cx="1316239" cy="6885384"/>
          </a:xfrm>
          <a:prstGeom prst="rect">
            <a:avLst/>
          </a:prstGeom>
        </p:spPr>
      </p:pic>
      <p:pic>
        <p:nvPicPr>
          <p:cNvPr id="20" name="Image 19">
            <a:extLst>
              <a:ext uri="{FF2B5EF4-FFF2-40B4-BE49-F238E27FC236}">
                <a16:creationId xmlns:a16="http://schemas.microsoft.com/office/drawing/2014/main" id="{CDBC8CA8-AAA7-435A-A491-FE19350B673D}"/>
              </a:ext>
            </a:extLst>
          </p:cNvPr>
          <p:cNvPicPr>
            <a:picLocks noChangeAspect="1"/>
          </p:cNvPicPr>
          <p:nvPr userDrawn="1"/>
        </p:nvPicPr>
        <p:blipFill>
          <a:blip r:embed="rId3"/>
          <a:stretch>
            <a:fillRect/>
          </a:stretch>
        </p:blipFill>
        <p:spPr>
          <a:xfrm>
            <a:off x="13875" y="1"/>
            <a:ext cx="937281" cy="6885384"/>
          </a:xfrm>
          <a:prstGeom prst="rect">
            <a:avLst/>
          </a:prstGeom>
        </p:spPr>
      </p:pic>
      <p:cxnSp>
        <p:nvCxnSpPr>
          <p:cNvPr id="22" name="Connecteur droit 21">
            <a:extLst>
              <a:ext uri="{FF2B5EF4-FFF2-40B4-BE49-F238E27FC236}">
                <a16:creationId xmlns:a16="http://schemas.microsoft.com/office/drawing/2014/main" id="{7E0DF836-FD36-4333-ADF7-3A9798D1EE19}"/>
              </a:ext>
            </a:extLst>
          </p:cNvPr>
          <p:cNvCxnSpPr/>
          <p:nvPr userDrawn="1"/>
        </p:nvCxnSpPr>
        <p:spPr>
          <a:xfrm>
            <a:off x="3986321" y="4437112"/>
            <a:ext cx="1368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23" name="Titre 1">
            <a:extLst>
              <a:ext uri="{FF2B5EF4-FFF2-40B4-BE49-F238E27FC236}">
                <a16:creationId xmlns:a16="http://schemas.microsoft.com/office/drawing/2014/main" id="{0CEE2558-E3BE-48F8-BE55-D4C56892D20A}"/>
              </a:ext>
            </a:extLst>
          </p:cNvPr>
          <p:cNvSpPr>
            <a:spLocks noGrp="1"/>
          </p:cNvSpPr>
          <p:nvPr>
            <p:ph type="title"/>
          </p:nvPr>
        </p:nvSpPr>
        <p:spPr>
          <a:xfrm>
            <a:off x="1850723" y="1196752"/>
            <a:ext cx="5399167" cy="2769989"/>
          </a:xfrm>
        </p:spPr>
        <p:txBody>
          <a:bodyPr anchor="b"/>
          <a:lstStyle>
            <a:lvl1pPr>
              <a:lnSpc>
                <a:spcPct val="100000"/>
              </a:lnSpc>
              <a:defRPr sz="6000">
                <a:solidFill>
                  <a:schemeClr val="tx2"/>
                </a:solidFill>
              </a:defRPr>
            </a:lvl1pPr>
          </a:lstStyle>
          <a:p>
            <a:r>
              <a:rPr lang="fr-FR" dirty="0"/>
              <a:t>Cliquez et modifiez le titre</a:t>
            </a:r>
          </a:p>
        </p:txBody>
      </p:sp>
    </p:spTree>
    <p:extLst>
      <p:ext uri="{BB962C8B-B14F-4D97-AF65-F5344CB8AC3E}">
        <p14:creationId xmlns:p14="http://schemas.microsoft.com/office/powerpoint/2010/main" val="966100235"/>
      </p:ext>
    </p:extLst>
  </p:cSld>
  <p:clrMapOvr>
    <a:overrideClrMapping bg1="lt1" tx1="dk1" bg2="lt2" tx2="dk2" accent1="accent1" accent2="accent2" accent3="accent3" accent4="accent4" accent5="accent5" accent6="accent6" hlink="hlink" folHlink="folHlink"/>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showMasterSp="0" preserve="1" userDrawn="1">
  <p:cSld name="Fond bleu libre">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lvl1pPr>
              <a:defRPr>
                <a:solidFill>
                  <a:schemeClr val="bg1"/>
                </a:solidFill>
              </a:defRPr>
            </a:lvl1pPr>
          </a:lstStyle>
          <a:p>
            <a:r>
              <a:rPr lang="en-GB" noProof="0">
                <a:solidFill>
                  <a:prstClr val="white"/>
                </a:solidFill>
              </a:rPr>
              <a:t>Niveau de confidentialité  |  JJ/MM/AAAA  |  Présentateur</a:t>
            </a:r>
          </a:p>
        </p:txBody>
      </p:sp>
      <p:sp>
        <p:nvSpPr>
          <p:cNvPr id="4" name="Espace réservé du numéro de diapositive 3"/>
          <p:cNvSpPr>
            <a:spLocks noGrp="1"/>
          </p:cNvSpPr>
          <p:nvPr>
            <p:ph type="sldNum" sz="quarter" idx="11"/>
          </p:nvPr>
        </p:nvSpPr>
        <p:spPr>
          <a:xfrm>
            <a:off x="681529" y="6507294"/>
            <a:ext cx="263461" cy="123111"/>
          </a:xfrm>
        </p:spPr>
        <p:txBody>
          <a:bodyPr/>
          <a:lstStyle>
            <a:lvl1pPr algn="l">
              <a:defRPr/>
            </a:lvl1pPr>
          </a:lstStyle>
          <a:p>
            <a:fld id="{72F7D735-2684-4015-BC38-8C62B24B466E}" type="slidenum">
              <a:rPr lang="en-GB" noProof="0" smtClean="0">
                <a:solidFill>
                  <a:srgbClr val="0046FE"/>
                </a:solidFill>
              </a:rPr>
              <a:pPr/>
              <a:t>‹N°›</a:t>
            </a:fld>
            <a:endParaRPr lang="en-GB" noProof="0">
              <a:solidFill>
                <a:srgbClr val="0046FE"/>
              </a:solidFill>
            </a:endParaRPr>
          </a:p>
        </p:txBody>
      </p:sp>
      <p:pic>
        <p:nvPicPr>
          <p:cNvPr id="6" name="Image 5">
            <a:extLst>
              <a:ext uri="{FF2B5EF4-FFF2-40B4-BE49-F238E27FC236}">
                <a16:creationId xmlns:a16="http://schemas.microsoft.com/office/drawing/2014/main" id="{00B7E36B-BB2C-004C-B1AB-A85BBE08335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074" y="6167565"/>
            <a:ext cx="1221599" cy="789827"/>
          </a:xfrm>
          <a:prstGeom prst="rect">
            <a:avLst/>
          </a:prstGeom>
        </p:spPr>
      </p:pic>
    </p:spTree>
    <p:extLst>
      <p:ext uri="{BB962C8B-B14F-4D97-AF65-F5344CB8AC3E}">
        <p14:creationId xmlns:p14="http://schemas.microsoft.com/office/powerpoint/2010/main" val="34434291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2">
    <p:spTree>
      <p:nvGrpSpPr>
        <p:cNvPr id="1" name=""/>
        <p:cNvGrpSpPr/>
        <p:nvPr/>
      </p:nvGrpSpPr>
      <p:grpSpPr>
        <a:xfrm>
          <a:off x="0" y="0"/>
          <a:ext cx="0" cy="0"/>
          <a:chOff x="0" y="0"/>
          <a:chExt cx="0" cy="0"/>
        </a:xfrm>
      </p:grpSpPr>
      <p:sp>
        <p:nvSpPr>
          <p:cNvPr id="23" name="Image"/>
          <p:cNvSpPr>
            <a:spLocks noGrp="1"/>
          </p:cNvSpPr>
          <p:nvPr>
            <p:ph type="pic" idx="13"/>
          </p:nvPr>
        </p:nvSpPr>
        <p:spPr>
          <a:xfrm>
            <a:off x="-6233" y="-6000"/>
            <a:ext cx="12204373" cy="4195465"/>
          </a:xfrm>
          <a:prstGeom prst="rect">
            <a:avLst/>
          </a:prstGeom>
        </p:spPr>
        <p:txBody>
          <a:bodyPr lIns="91439" tIns="45719" rIns="91439" bIns="45719" anchor="t">
            <a:noAutofit/>
          </a:bodyPr>
          <a:lstStyle/>
          <a:p>
            <a:r>
              <a:rPr lang="fr-FR"/>
              <a:t>Cliquez sur l'icône pour ajouter une image</a:t>
            </a:r>
            <a:endParaRPr/>
          </a:p>
        </p:txBody>
      </p:sp>
      <p:sp>
        <p:nvSpPr>
          <p:cNvPr id="24" name=".fashion."/>
          <p:cNvSpPr txBox="1">
            <a:spLocks noGrp="1"/>
          </p:cNvSpPr>
          <p:nvPr>
            <p:ph type="body" sz="quarter" idx="14"/>
          </p:nvPr>
        </p:nvSpPr>
        <p:spPr>
          <a:xfrm>
            <a:off x="4519513" y="-3880735"/>
            <a:ext cx="3152975" cy="11962889"/>
          </a:xfrm>
          <a:prstGeom prst="rect">
            <a:avLst/>
          </a:prstGeom>
          <a:ln w="177800">
            <a:solidFill>
              <a:srgbClr val="CD8CFF"/>
            </a:solidFill>
          </a:ln>
        </p:spPr>
        <p:txBody>
          <a:bodyPr>
            <a:spAutoFit/>
          </a:bodyPr>
          <a:lstStyle>
            <a:lvl1pPr marL="0" indent="0" algn="ctr">
              <a:lnSpc>
                <a:spcPct val="80000"/>
              </a:lnSpc>
              <a:spcBef>
                <a:spcPts val="0"/>
              </a:spcBef>
              <a:buSzTx/>
              <a:buNone/>
              <a:defRPr sz="8000" b="1">
                <a:solidFill>
                  <a:srgbClr val="FFFFFF"/>
                </a:solidFill>
                <a:latin typeface="Verdana"/>
                <a:ea typeface="Verdana"/>
                <a:cs typeface="Verdana"/>
                <a:sym typeface="Verdana"/>
              </a:defRPr>
            </a:lvl1pPr>
          </a:lstStyle>
          <a:p>
            <a:pPr lvl="0"/>
            <a:r>
              <a:rPr lang="fr-FR"/>
              <a:t>Cliquez pour modifier les styles du texte du masque</a:t>
            </a:r>
          </a:p>
        </p:txBody>
      </p:sp>
      <p:sp>
        <p:nvSpPr>
          <p:cNvPr id="25" name="Lorem ipsum dolor sit amet, consectetur adipiscing elit. Nullam quis risus eget urna mollis ornare vel eu leo. Cras mattis consectetur purus sit amet fermentum. Lorem ipsum dolor sit amet, consectetur adipiscing elit. Nullam quis risus eget urna mollis ornare vel eu leo.  Cras mattis consectetur purus sit amet fermentum. Nullam id dolor id nibh ultricies vehicula ut id elit. Lorem ipsum dolor sit amet, consectetur adipiscing elit."/>
          <p:cNvSpPr txBox="1">
            <a:spLocks noGrp="1"/>
          </p:cNvSpPr>
          <p:nvPr>
            <p:ph type="body" sz="quarter" idx="15"/>
          </p:nvPr>
        </p:nvSpPr>
        <p:spPr>
          <a:xfrm>
            <a:off x="2679488" y="4483029"/>
            <a:ext cx="6833025" cy="1324791"/>
          </a:xfrm>
          <a:prstGeom prst="rect">
            <a:avLst/>
          </a:prstGeom>
        </p:spPr>
        <p:txBody>
          <a:bodyPr lIns="0" tIns="0" rIns="0" bIns="0">
            <a:noAutofit/>
          </a:bodyPr>
          <a:lstStyle>
            <a:lvl1pPr marL="0" indent="0" algn="ctr">
              <a:lnSpc>
                <a:spcPct val="110000"/>
              </a:lnSpc>
              <a:spcBef>
                <a:spcPts val="2100"/>
              </a:spcBef>
              <a:buSzTx/>
              <a:buNone/>
              <a:defRPr sz="1100">
                <a:solidFill>
                  <a:srgbClr val="151515"/>
                </a:solidFill>
                <a:latin typeface="Avenir Next"/>
                <a:ea typeface="Avenir Next"/>
                <a:cs typeface="Avenir Next"/>
                <a:sym typeface="Avenir Next"/>
              </a:defRPr>
            </a:lvl1pPr>
          </a:lstStyle>
          <a:p>
            <a:pPr lvl="0"/>
            <a:r>
              <a:rPr lang="fr-FR"/>
              <a:t>Cliquez pour modifier les styles du texte du masque</a:t>
            </a:r>
          </a:p>
        </p:txBody>
      </p:sp>
      <p:sp>
        <p:nvSpPr>
          <p:cNvPr id="26" name="desiged by graphic node"/>
          <p:cNvSpPr txBox="1">
            <a:spLocks noGrp="1"/>
          </p:cNvSpPr>
          <p:nvPr>
            <p:ph type="body" sz="quarter" idx="16"/>
          </p:nvPr>
        </p:nvSpPr>
        <p:spPr>
          <a:xfrm>
            <a:off x="4814099" y="5942225"/>
            <a:ext cx="2563802" cy="469936"/>
          </a:xfrm>
          <a:prstGeom prst="rect">
            <a:avLst/>
          </a:prstGeom>
          <a:solidFill>
            <a:srgbClr val="CD8CFF"/>
          </a:solidFill>
        </p:spPr>
        <p:txBody>
          <a:bodyPr>
            <a:spAutoFit/>
          </a:bodyPr>
          <a:lstStyle>
            <a:lvl1pPr marL="0" indent="0" algn="ctr">
              <a:lnSpc>
                <a:spcPct val="110000"/>
              </a:lnSpc>
              <a:spcBef>
                <a:spcPts val="2100"/>
              </a:spcBef>
              <a:buSzTx/>
              <a:buNone/>
              <a:defRPr sz="1000" b="1" cap="all">
                <a:solidFill>
                  <a:srgbClr val="FFFFFF"/>
                </a:solidFill>
                <a:latin typeface="Trebuchet MS"/>
                <a:ea typeface="Trebuchet MS"/>
                <a:cs typeface="Trebuchet MS"/>
                <a:sym typeface="Trebuchet MS"/>
              </a:defRPr>
            </a:lvl1pPr>
          </a:lstStyle>
          <a:p>
            <a:pPr lvl="0"/>
            <a:r>
              <a:rPr lang="fr-FR"/>
              <a:t>Cliquez pour modifier les styles du texte du masque</a:t>
            </a:r>
          </a:p>
        </p:txBody>
      </p:sp>
      <p:sp>
        <p:nvSpPr>
          <p:cNvPr id="27" name="Slide Number"/>
          <p:cNvSpPr txBox="1">
            <a:spLocks noGrp="1"/>
          </p:cNvSpPr>
          <p:nvPr>
            <p:ph type="sldNum" sz="quarter" idx="2"/>
          </p:nvPr>
        </p:nvSpPr>
        <p:spPr>
          <a:xfrm>
            <a:off x="5977052" y="6536531"/>
            <a:ext cx="389529" cy="313546"/>
          </a:xfrm>
          <a:prstGeom prst="rect">
            <a:avLst/>
          </a:prstGeom>
        </p:spPr>
        <p:txBody>
          <a:bodyPr/>
          <a:lstStyle>
            <a:lvl1pPr>
              <a:defRPr>
                <a:latin typeface="Helvetica Neue Light"/>
                <a:ea typeface="Helvetica Neue Light"/>
                <a:cs typeface="Helvetica Neue Light"/>
                <a:sym typeface="Helvetica Neue Light"/>
              </a:defRPr>
            </a:lvl1pPr>
          </a:lstStyle>
          <a:p>
            <a:fld id="{86CB4B4D-7CA3-9044-876B-883B54F8677D}" type="slidenum">
              <a:t>‹N°›</a:t>
            </a:fld>
            <a:endParaRPr/>
          </a:p>
        </p:txBody>
      </p:sp>
    </p:spTree>
    <p:extLst>
      <p:ext uri="{BB962C8B-B14F-4D97-AF65-F5344CB8AC3E}">
        <p14:creationId xmlns:p14="http://schemas.microsoft.com/office/powerpoint/2010/main" val="2774296492"/>
      </p:ext>
    </p:extLst>
  </p:cSld>
  <p:clrMapOvr>
    <a:masterClrMapping/>
  </p:clrMapOvr>
  <p:transition spd="med"/>
</p:sldLayout>
</file>

<file path=ppt/slideLayouts/slideLayout610.xml><?xml version="1.0" encoding="utf-8"?>
<p:sldLayout xmlns:a="http://schemas.openxmlformats.org/drawingml/2006/main" xmlns:r="http://schemas.openxmlformats.org/officeDocument/2006/relationships" xmlns:p="http://schemas.openxmlformats.org/presentationml/2006/main" showMasterSp="0" preserve="1" userDrawn="1">
  <p:cSld name="Chiffre clé">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lvl1pPr>
              <a:defRPr>
                <a:solidFill>
                  <a:schemeClr val="bg1"/>
                </a:solidFill>
              </a:defRPr>
            </a:lvl1pPr>
          </a:lstStyle>
          <a:p>
            <a:r>
              <a:rPr lang="en-GB" noProof="0">
                <a:solidFill>
                  <a:prstClr val="white"/>
                </a:solidFill>
              </a:rPr>
              <a:t>Niveau de confidentialité  |  JJ/MM/AAAA  |  Présentateur</a:t>
            </a:r>
          </a:p>
        </p:txBody>
      </p:sp>
      <p:sp>
        <p:nvSpPr>
          <p:cNvPr id="4" name="Espace réservé du numéro de diapositive 3"/>
          <p:cNvSpPr>
            <a:spLocks noGrp="1"/>
          </p:cNvSpPr>
          <p:nvPr>
            <p:ph type="sldNum" sz="quarter" idx="11"/>
          </p:nvPr>
        </p:nvSpPr>
        <p:spPr>
          <a:xfrm>
            <a:off x="681529" y="6507294"/>
            <a:ext cx="263461" cy="123111"/>
          </a:xfrm>
        </p:spPr>
        <p:txBody>
          <a:bodyPr/>
          <a:lstStyle>
            <a:lvl1pPr algn="l">
              <a:defRPr/>
            </a:lvl1pPr>
          </a:lstStyle>
          <a:p>
            <a:fld id="{72F7D735-2684-4015-BC38-8C62B24B466E}" type="slidenum">
              <a:rPr lang="en-GB" noProof="0" smtClean="0">
                <a:solidFill>
                  <a:srgbClr val="0046FE"/>
                </a:solidFill>
              </a:rPr>
              <a:pPr/>
              <a:t>‹N°›</a:t>
            </a:fld>
            <a:endParaRPr lang="en-GB" noProof="0">
              <a:solidFill>
                <a:srgbClr val="0046FE"/>
              </a:solidFill>
            </a:endParaRPr>
          </a:p>
        </p:txBody>
      </p:sp>
      <p:sp>
        <p:nvSpPr>
          <p:cNvPr id="8" name="Espace réservé du texte 7"/>
          <p:cNvSpPr>
            <a:spLocks noGrp="1"/>
          </p:cNvSpPr>
          <p:nvPr>
            <p:ph type="body" sz="quarter" idx="12" hasCustomPrompt="1"/>
          </p:nvPr>
        </p:nvSpPr>
        <p:spPr>
          <a:xfrm>
            <a:off x="1919537" y="1524631"/>
            <a:ext cx="8352928" cy="3393237"/>
          </a:xfrm>
        </p:spPr>
        <p:txBody>
          <a:bodyPr anchor="b"/>
          <a:lstStyle>
            <a:lvl1pPr marL="0" algn="ctr">
              <a:lnSpc>
                <a:spcPct val="90000"/>
              </a:lnSpc>
              <a:buFontTx/>
              <a:buNone/>
              <a:defRPr sz="24499" b="1" i="0" spc="-1000" baseline="0"/>
            </a:lvl1pPr>
            <a:lvl2pPr marL="0">
              <a:buFontTx/>
              <a:buNone/>
              <a:defRPr sz="1600" b="0" i="0"/>
            </a:lvl2pPr>
            <a:lvl3pPr marL="0">
              <a:buFontTx/>
              <a:buNone/>
              <a:defRPr sz="1600" b="0" i="0"/>
            </a:lvl3pPr>
            <a:lvl4pPr marL="0" indent="0">
              <a:buFontTx/>
              <a:buNone/>
              <a:defRPr sz="1600" b="0" i="0"/>
            </a:lvl4pPr>
            <a:lvl5pPr marL="0" indent="0">
              <a:buFontTx/>
              <a:buNone/>
              <a:defRPr sz="1600" b="0" i="0"/>
            </a:lvl5pPr>
          </a:lstStyle>
          <a:p>
            <a:pPr lvl="0"/>
            <a:r>
              <a:rPr lang="en-GB" noProof="0"/>
              <a:t>00</a:t>
            </a:r>
          </a:p>
        </p:txBody>
      </p:sp>
      <p:sp>
        <p:nvSpPr>
          <p:cNvPr id="9" name="Espace réservé du texte 7"/>
          <p:cNvSpPr>
            <a:spLocks noGrp="1"/>
          </p:cNvSpPr>
          <p:nvPr>
            <p:ph type="body" sz="quarter" idx="13" hasCustomPrompt="1"/>
          </p:nvPr>
        </p:nvSpPr>
        <p:spPr>
          <a:xfrm>
            <a:off x="3323693" y="4579313"/>
            <a:ext cx="6048527" cy="715580"/>
          </a:xfrm>
        </p:spPr>
        <p:txBody>
          <a:bodyPr/>
          <a:lstStyle>
            <a:lvl1pPr marL="0">
              <a:buFontTx/>
              <a:buNone/>
              <a:defRPr sz="2200" b="1" i="0">
                <a:solidFill>
                  <a:schemeClr val="bg1"/>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en-GB" noProof="0"/>
              <a:t>Cliquez pour modifier les styles du texte du masque</a:t>
            </a:r>
          </a:p>
        </p:txBody>
      </p:sp>
      <p:pic>
        <p:nvPicPr>
          <p:cNvPr id="11" name="Image 10">
            <a:extLst>
              <a:ext uri="{FF2B5EF4-FFF2-40B4-BE49-F238E27FC236}">
                <a16:creationId xmlns:a16="http://schemas.microsoft.com/office/drawing/2014/main" id="{0D070705-B11F-AD4F-8A63-73EA8F0042E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074" y="6167565"/>
            <a:ext cx="1221599" cy="789827"/>
          </a:xfrm>
          <a:prstGeom prst="rect">
            <a:avLst/>
          </a:prstGeom>
        </p:spPr>
      </p:pic>
    </p:spTree>
    <p:extLst>
      <p:ext uri="{BB962C8B-B14F-4D97-AF65-F5344CB8AC3E}">
        <p14:creationId xmlns:p14="http://schemas.microsoft.com/office/powerpoint/2010/main" val="1869722712"/>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showMasterSp="0" preserve="1" userDrawn="1">
  <p:cSld name="6 blocs texte">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lvl1pPr>
              <a:defRPr>
                <a:solidFill>
                  <a:schemeClr val="bg1"/>
                </a:solidFill>
              </a:defRPr>
            </a:lvl1pPr>
          </a:lstStyle>
          <a:p>
            <a:r>
              <a:rPr lang="fr-FR">
                <a:solidFill>
                  <a:prstClr val="white"/>
                </a:solidFill>
              </a:rPr>
              <a:t>Niveau de confidentialité  |  JJ/MM/AAAA  |  Présentateur</a:t>
            </a:r>
            <a:endParaRPr lang="fr-FR" dirty="0">
              <a:solidFill>
                <a:prstClr val="white"/>
              </a:solidFill>
            </a:endParaRPr>
          </a:p>
        </p:txBody>
      </p:sp>
      <p:sp>
        <p:nvSpPr>
          <p:cNvPr id="4" name="Espace réservé du numéro de diapositive 3"/>
          <p:cNvSpPr>
            <a:spLocks noGrp="1"/>
          </p:cNvSpPr>
          <p:nvPr>
            <p:ph type="sldNum" sz="quarter" idx="11"/>
          </p:nvPr>
        </p:nvSpPr>
        <p:spPr/>
        <p:txBody>
          <a:bodyPr/>
          <a:lstStyle>
            <a:lvl1pPr algn="l">
              <a:defRPr/>
            </a:lvl1pPr>
          </a:lstStyle>
          <a:p>
            <a:fld id="{72F7D735-2684-4015-BC38-8C62B24B466E}" type="slidenum">
              <a:rPr smtClean="0">
                <a:solidFill>
                  <a:srgbClr val="0046FE"/>
                </a:solidFill>
              </a:rPr>
              <a:pPr/>
              <a:t>‹N°›</a:t>
            </a:fld>
            <a:endParaRPr dirty="0">
              <a:solidFill>
                <a:srgbClr val="0046FE"/>
              </a:solidFill>
            </a:endParaRPr>
          </a:p>
        </p:txBody>
      </p:sp>
      <p:sp>
        <p:nvSpPr>
          <p:cNvPr id="9" name="Espace réservé du texte 7"/>
          <p:cNvSpPr>
            <a:spLocks noGrp="1"/>
          </p:cNvSpPr>
          <p:nvPr>
            <p:ph type="body" sz="quarter" idx="13"/>
          </p:nvPr>
        </p:nvSpPr>
        <p:spPr>
          <a:xfrm>
            <a:off x="1307469" y="176830"/>
            <a:ext cx="10189207" cy="1343959"/>
          </a:xfrm>
        </p:spPr>
        <p:txBody>
          <a:bodyPr anchor="b"/>
          <a:lstStyle>
            <a:lvl1pPr marL="0">
              <a:lnSpc>
                <a:spcPct val="110000"/>
              </a:lnSpc>
              <a:buFontTx/>
              <a:buNone/>
              <a:defRPr sz="4000" b="1" i="0">
                <a:solidFill>
                  <a:schemeClr val="tx2"/>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fr-FR" dirty="0"/>
              <a:t>Cliquez pour modifier les styles du texte du masque</a:t>
            </a:r>
          </a:p>
        </p:txBody>
      </p:sp>
      <p:sp>
        <p:nvSpPr>
          <p:cNvPr id="7" name="Espace réservé du texte 7"/>
          <p:cNvSpPr>
            <a:spLocks noGrp="1"/>
          </p:cNvSpPr>
          <p:nvPr>
            <p:ph type="body" sz="quarter" idx="12"/>
          </p:nvPr>
        </p:nvSpPr>
        <p:spPr>
          <a:xfrm>
            <a:off x="1315741" y="1714846"/>
            <a:ext cx="2952000" cy="1015663"/>
          </a:xfrm>
        </p:spPr>
        <p:txBody>
          <a:bodyPr/>
          <a:lstStyle>
            <a:lvl1pPr marL="0">
              <a:buFontTx/>
              <a:buNone/>
              <a:defRPr sz="2000" b="1" i="0" u="sng"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dirty="0"/>
              <a:t>Cliquez pour modifier les styles du texte du masque</a:t>
            </a:r>
          </a:p>
        </p:txBody>
      </p:sp>
      <p:sp>
        <p:nvSpPr>
          <p:cNvPr id="10" name="Espace réservé du texte 7"/>
          <p:cNvSpPr>
            <a:spLocks noGrp="1"/>
          </p:cNvSpPr>
          <p:nvPr>
            <p:ph type="body" sz="quarter" idx="14"/>
          </p:nvPr>
        </p:nvSpPr>
        <p:spPr>
          <a:xfrm>
            <a:off x="4912040" y="1714846"/>
            <a:ext cx="2952000" cy="1015663"/>
          </a:xfrm>
        </p:spPr>
        <p:txBody>
          <a:bodyPr/>
          <a:lstStyle>
            <a:lvl1pPr marL="0">
              <a:buFontTx/>
              <a:buNone/>
              <a:defRPr sz="2000" b="1" i="0" u="sng"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Cliquez pour modifier les styles du texte du masque</a:t>
            </a:r>
          </a:p>
        </p:txBody>
      </p:sp>
      <p:sp>
        <p:nvSpPr>
          <p:cNvPr id="11" name="Espace réservé du texte 7"/>
          <p:cNvSpPr>
            <a:spLocks noGrp="1"/>
          </p:cNvSpPr>
          <p:nvPr>
            <p:ph type="body" sz="quarter" idx="15"/>
          </p:nvPr>
        </p:nvSpPr>
        <p:spPr>
          <a:xfrm>
            <a:off x="8577055" y="1714846"/>
            <a:ext cx="2952000" cy="1015663"/>
          </a:xfrm>
        </p:spPr>
        <p:txBody>
          <a:bodyPr/>
          <a:lstStyle>
            <a:lvl1pPr marL="0">
              <a:buFontTx/>
              <a:buNone/>
              <a:defRPr sz="2000" b="1" i="0" u="sng"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Cliquez pour modifier les styles du texte du masque</a:t>
            </a:r>
          </a:p>
        </p:txBody>
      </p:sp>
      <p:sp>
        <p:nvSpPr>
          <p:cNvPr id="15" name="Espace réservé du texte 7"/>
          <p:cNvSpPr>
            <a:spLocks noGrp="1"/>
          </p:cNvSpPr>
          <p:nvPr>
            <p:ph type="body" sz="quarter" idx="16"/>
          </p:nvPr>
        </p:nvSpPr>
        <p:spPr>
          <a:xfrm>
            <a:off x="1315741" y="3944621"/>
            <a:ext cx="2952000" cy="1015663"/>
          </a:xfrm>
        </p:spPr>
        <p:txBody>
          <a:bodyPr/>
          <a:lstStyle>
            <a:lvl1pPr marL="0">
              <a:buFontTx/>
              <a:buNone/>
              <a:defRPr sz="2000" b="1" i="0" u="sng"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Cliquez pour modifier les styles du texte du masque</a:t>
            </a:r>
          </a:p>
        </p:txBody>
      </p:sp>
      <p:sp>
        <p:nvSpPr>
          <p:cNvPr id="16" name="Espace réservé du texte 7"/>
          <p:cNvSpPr>
            <a:spLocks noGrp="1"/>
          </p:cNvSpPr>
          <p:nvPr>
            <p:ph type="body" sz="quarter" idx="17"/>
          </p:nvPr>
        </p:nvSpPr>
        <p:spPr>
          <a:xfrm>
            <a:off x="4912040" y="3944621"/>
            <a:ext cx="2952000" cy="1015663"/>
          </a:xfrm>
        </p:spPr>
        <p:txBody>
          <a:bodyPr/>
          <a:lstStyle>
            <a:lvl1pPr marL="0">
              <a:buFontTx/>
              <a:buNone/>
              <a:defRPr sz="2000" b="1" i="0" u="sng"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Cliquez pour modifier les styles du texte du masque</a:t>
            </a:r>
          </a:p>
        </p:txBody>
      </p:sp>
      <p:sp>
        <p:nvSpPr>
          <p:cNvPr id="17" name="Espace réservé du texte 7"/>
          <p:cNvSpPr>
            <a:spLocks noGrp="1"/>
          </p:cNvSpPr>
          <p:nvPr>
            <p:ph type="body" sz="quarter" idx="18"/>
          </p:nvPr>
        </p:nvSpPr>
        <p:spPr>
          <a:xfrm>
            <a:off x="8577055" y="3944619"/>
            <a:ext cx="2952000" cy="1015663"/>
          </a:xfrm>
        </p:spPr>
        <p:txBody>
          <a:bodyPr/>
          <a:lstStyle>
            <a:lvl1pPr marL="0">
              <a:buFontTx/>
              <a:buNone/>
              <a:defRPr sz="2000" b="1" i="0" u="sng"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Cliquez pour modifier les styles du texte du masque</a:t>
            </a:r>
          </a:p>
        </p:txBody>
      </p:sp>
      <p:pic>
        <p:nvPicPr>
          <p:cNvPr id="12" name="Image 11">
            <a:extLst>
              <a:ext uri="{FF2B5EF4-FFF2-40B4-BE49-F238E27FC236}">
                <a16:creationId xmlns:a16="http://schemas.microsoft.com/office/drawing/2014/main" id="{20123920-6AB1-8544-8B94-C9A5C3A410A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074" y="6167565"/>
            <a:ext cx="1221599" cy="789827"/>
          </a:xfrm>
          <a:prstGeom prst="rect">
            <a:avLst/>
          </a:prstGeom>
        </p:spPr>
      </p:pic>
    </p:spTree>
    <p:extLst>
      <p:ext uri="{BB962C8B-B14F-4D97-AF65-F5344CB8AC3E}">
        <p14:creationId xmlns:p14="http://schemas.microsoft.com/office/powerpoint/2010/main" val="3775668006"/>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showMasterSp="0" preserve="1" userDrawn="1">
  <p:cSld name="Graphiques">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lvl1pPr>
              <a:defRPr>
                <a:solidFill>
                  <a:schemeClr val="bg1"/>
                </a:solidFill>
              </a:defRPr>
            </a:lvl1pPr>
          </a:lstStyle>
          <a:p>
            <a:r>
              <a:rPr lang="fr-FR">
                <a:solidFill>
                  <a:prstClr val="white"/>
                </a:solidFill>
              </a:rPr>
              <a:t>Niveau de confidentialité  |  JJ/MM/AAAA  |  Présentateur</a:t>
            </a:r>
            <a:endParaRPr lang="fr-FR" dirty="0">
              <a:solidFill>
                <a:prstClr val="white"/>
              </a:solidFill>
            </a:endParaRPr>
          </a:p>
        </p:txBody>
      </p:sp>
      <p:sp>
        <p:nvSpPr>
          <p:cNvPr id="4" name="Espace réservé du numéro de diapositive 3"/>
          <p:cNvSpPr>
            <a:spLocks noGrp="1"/>
          </p:cNvSpPr>
          <p:nvPr>
            <p:ph type="sldNum" sz="quarter" idx="11"/>
          </p:nvPr>
        </p:nvSpPr>
        <p:spPr/>
        <p:txBody>
          <a:bodyPr/>
          <a:lstStyle>
            <a:lvl1pPr algn="l">
              <a:defRPr/>
            </a:lvl1pPr>
          </a:lstStyle>
          <a:p>
            <a:fld id="{72F7D735-2684-4015-BC38-8C62B24B466E}" type="slidenum">
              <a:rPr smtClean="0">
                <a:solidFill>
                  <a:srgbClr val="0046FE"/>
                </a:solidFill>
              </a:rPr>
              <a:pPr/>
              <a:t>‹N°›</a:t>
            </a:fld>
            <a:endParaRPr dirty="0">
              <a:solidFill>
                <a:srgbClr val="0046FE"/>
              </a:solidFill>
            </a:endParaRPr>
          </a:p>
        </p:txBody>
      </p:sp>
      <p:sp>
        <p:nvSpPr>
          <p:cNvPr id="9" name="Espace réservé du texte 7"/>
          <p:cNvSpPr>
            <a:spLocks noGrp="1"/>
          </p:cNvSpPr>
          <p:nvPr>
            <p:ph type="body" sz="quarter" idx="13"/>
          </p:nvPr>
        </p:nvSpPr>
        <p:spPr>
          <a:xfrm>
            <a:off x="1307469" y="219664"/>
            <a:ext cx="10189207" cy="1301125"/>
          </a:xfrm>
        </p:spPr>
        <p:txBody>
          <a:bodyPr anchor="b"/>
          <a:lstStyle>
            <a:lvl1pPr marL="0">
              <a:buFontTx/>
              <a:buNone/>
              <a:defRPr sz="4000" b="1" i="0">
                <a:solidFill>
                  <a:schemeClr val="tx2"/>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fr-FR" dirty="0"/>
              <a:t>Cliquez pour modifier les styles du texte du masque</a:t>
            </a:r>
          </a:p>
        </p:txBody>
      </p:sp>
      <p:sp>
        <p:nvSpPr>
          <p:cNvPr id="6" name="Espace réservé du graphique 5"/>
          <p:cNvSpPr>
            <a:spLocks noGrp="1"/>
          </p:cNvSpPr>
          <p:nvPr>
            <p:ph type="chart" sz="quarter" idx="23"/>
          </p:nvPr>
        </p:nvSpPr>
        <p:spPr>
          <a:xfrm>
            <a:off x="695326" y="2744924"/>
            <a:ext cx="4932623" cy="2736304"/>
          </a:xfrm>
          <a:solidFill>
            <a:schemeClr val="bg2"/>
          </a:solidFill>
        </p:spPr>
        <p:txBody>
          <a:bodyPr vert="horz" wrap="square" lIns="36000" tIns="0" rIns="36000" bIns="0" rtlCol="0" anchor="ctr">
            <a:noAutofit/>
          </a:bodyPr>
          <a:lstStyle>
            <a:lvl1pPr algn="ctr">
              <a:defRPr lang="fr-FR" sz="1200" b="0">
                <a:solidFill>
                  <a:schemeClr val="tx1"/>
                </a:solidFill>
              </a:defRPr>
            </a:lvl1pPr>
          </a:lstStyle>
          <a:p>
            <a:pPr lvl="0" algn="ctr"/>
            <a:r>
              <a:rPr lang="fr-FR" dirty="0"/>
              <a:t>Cliquez sur l'icône pour ajouter un graphique</a:t>
            </a:r>
          </a:p>
        </p:txBody>
      </p:sp>
      <p:sp>
        <p:nvSpPr>
          <p:cNvPr id="18" name="Espace réservé du graphique 5"/>
          <p:cNvSpPr>
            <a:spLocks noGrp="1"/>
          </p:cNvSpPr>
          <p:nvPr>
            <p:ph type="chart" sz="quarter" idx="24"/>
          </p:nvPr>
        </p:nvSpPr>
        <p:spPr>
          <a:xfrm>
            <a:off x="6096002" y="2744924"/>
            <a:ext cx="3060415" cy="2736304"/>
          </a:xfrm>
          <a:solidFill>
            <a:schemeClr val="bg2"/>
          </a:solidFill>
        </p:spPr>
        <p:txBody>
          <a:bodyPr vert="horz" wrap="square" lIns="36000" tIns="0" rIns="36000" bIns="0" rtlCol="0" anchor="ctr">
            <a:noAutofit/>
          </a:bodyPr>
          <a:lstStyle>
            <a:lvl1pPr algn="ctr">
              <a:defRPr lang="fr-FR" sz="1200" b="0">
                <a:solidFill>
                  <a:schemeClr val="tx1"/>
                </a:solidFill>
              </a:defRPr>
            </a:lvl1pPr>
          </a:lstStyle>
          <a:p>
            <a:pPr lvl="0" algn="ctr"/>
            <a:r>
              <a:rPr lang="fr-FR"/>
              <a:t>Cliquez sur l'icône pour ajouter un graphique</a:t>
            </a:r>
          </a:p>
        </p:txBody>
      </p:sp>
      <p:sp>
        <p:nvSpPr>
          <p:cNvPr id="19" name="Espace réservé du graphique 5"/>
          <p:cNvSpPr>
            <a:spLocks noGrp="1"/>
          </p:cNvSpPr>
          <p:nvPr>
            <p:ph type="chart" sz="quarter" idx="25"/>
          </p:nvPr>
        </p:nvSpPr>
        <p:spPr>
          <a:xfrm>
            <a:off x="9516381" y="1772817"/>
            <a:ext cx="1977279" cy="3708412"/>
          </a:xfrm>
          <a:solidFill>
            <a:schemeClr val="bg2"/>
          </a:solidFill>
        </p:spPr>
        <p:txBody>
          <a:bodyPr vert="horz" wrap="square" lIns="36000" tIns="0" rIns="36000" bIns="0" rtlCol="0" anchor="ctr">
            <a:noAutofit/>
          </a:bodyPr>
          <a:lstStyle>
            <a:lvl1pPr algn="ctr">
              <a:defRPr lang="fr-FR" sz="1200" b="0">
                <a:solidFill>
                  <a:schemeClr val="tx1"/>
                </a:solidFill>
              </a:defRPr>
            </a:lvl1pPr>
          </a:lstStyle>
          <a:p>
            <a:pPr lvl="0" algn="ctr"/>
            <a:r>
              <a:rPr lang="fr-FR"/>
              <a:t>Cliquez sur l'icône pour ajouter un graphique</a:t>
            </a:r>
          </a:p>
        </p:txBody>
      </p:sp>
      <p:pic>
        <p:nvPicPr>
          <p:cNvPr id="10" name="Image 9">
            <a:extLst>
              <a:ext uri="{FF2B5EF4-FFF2-40B4-BE49-F238E27FC236}">
                <a16:creationId xmlns:a16="http://schemas.microsoft.com/office/drawing/2014/main" id="{B13CA40D-977B-314B-BA7C-54F54BA62F6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074" y="6167565"/>
            <a:ext cx="1221599" cy="789827"/>
          </a:xfrm>
          <a:prstGeom prst="rect">
            <a:avLst/>
          </a:prstGeom>
        </p:spPr>
      </p:pic>
    </p:spTree>
    <p:extLst>
      <p:ext uri="{BB962C8B-B14F-4D97-AF65-F5344CB8AC3E}">
        <p14:creationId xmlns:p14="http://schemas.microsoft.com/office/powerpoint/2010/main" val="3822165033"/>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showMasterSp="0" preserve="1" userDrawn="1">
  <p:cSld name="Fond blanc libre">
    <p:bg>
      <p:bgPr>
        <a:solidFill>
          <a:schemeClr val="bg1"/>
        </a:solidFill>
        <a:effectLst/>
      </p:bgPr>
    </p:bg>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lvl1pPr>
              <a:defRPr>
                <a:solidFill>
                  <a:schemeClr val="tx1"/>
                </a:solidFill>
              </a:defRPr>
            </a:lvl1pPr>
          </a:lstStyle>
          <a:p>
            <a:r>
              <a:rPr lang="fr-FR">
                <a:solidFill>
                  <a:srgbClr val="002C52"/>
                </a:solidFill>
              </a:rPr>
              <a:t>Niveau de confidentialité  |  JJ/MM/AAAA  |  Présentateur</a:t>
            </a:r>
            <a:endParaRPr lang="fr-FR" dirty="0">
              <a:solidFill>
                <a:srgbClr val="002C52"/>
              </a:solidFill>
            </a:endParaRPr>
          </a:p>
        </p:txBody>
      </p:sp>
      <p:sp>
        <p:nvSpPr>
          <p:cNvPr id="4" name="Espace réservé du numéro de diapositive 3"/>
          <p:cNvSpPr>
            <a:spLocks noGrp="1"/>
          </p:cNvSpPr>
          <p:nvPr>
            <p:ph type="sldNum" sz="quarter" idx="11"/>
          </p:nvPr>
        </p:nvSpPr>
        <p:spPr/>
        <p:txBody>
          <a:bodyPr/>
          <a:lstStyle>
            <a:lvl1pPr algn="l">
              <a:defRPr/>
            </a:lvl1pPr>
          </a:lstStyle>
          <a:p>
            <a:fld id="{72F7D735-2684-4015-BC38-8C62B24B466E}" type="slidenum">
              <a:rPr smtClean="0">
                <a:solidFill>
                  <a:srgbClr val="0046FE"/>
                </a:solidFill>
              </a:rPr>
              <a:pPr/>
              <a:t>‹N°›</a:t>
            </a:fld>
            <a:endParaRPr dirty="0">
              <a:solidFill>
                <a:srgbClr val="0046FE"/>
              </a:solidFill>
            </a:endParaRPr>
          </a:p>
        </p:txBody>
      </p:sp>
      <p:pic>
        <p:nvPicPr>
          <p:cNvPr id="6" name="Image 5">
            <a:extLst>
              <a:ext uri="{FF2B5EF4-FFF2-40B4-BE49-F238E27FC236}">
                <a16:creationId xmlns:a16="http://schemas.microsoft.com/office/drawing/2014/main" id="{43486C2C-C84D-5C4B-A75C-FE84278315E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074" y="6167565"/>
            <a:ext cx="1221599" cy="789827"/>
          </a:xfrm>
          <a:prstGeom prst="rect">
            <a:avLst/>
          </a:prstGeom>
        </p:spPr>
      </p:pic>
    </p:spTree>
    <p:extLst>
      <p:ext uri="{BB962C8B-B14F-4D97-AF65-F5344CB8AC3E}">
        <p14:creationId xmlns:p14="http://schemas.microsoft.com/office/powerpoint/2010/main" val="1790568446"/>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showMasterSp="0" preserve="1" userDrawn="1">
  <p:cSld name="Verbatim">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p>
            <a:r>
              <a:rPr lang="fr-FR">
                <a:solidFill>
                  <a:srgbClr val="002C52"/>
                </a:solidFill>
              </a:rPr>
              <a:t>Niveau de confidentialité  |  JJ/MM/AAAA  |  Présentateur</a:t>
            </a:r>
            <a:endParaRPr lang="fr-FR" dirty="0">
              <a:solidFill>
                <a:srgbClr val="002C52"/>
              </a:solidFill>
            </a:endParaRPr>
          </a:p>
        </p:txBody>
      </p:sp>
      <p:sp>
        <p:nvSpPr>
          <p:cNvPr id="4" name="Espace réservé du numéro de diapositive 3"/>
          <p:cNvSpPr>
            <a:spLocks noGrp="1"/>
          </p:cNvSpPr>
          <p:nvPr>
            <p:ph type="sldNum" sz="quarter" idx="11"/>
          </p:nvPr>
        </p:nvSpPr>
        <p:spPr/>
        <p:txBody>
          <a:bodyPr/>
          <a:lstStyle>
            <a:lvl1pPr algn="l">
              <a:defRPr/>
            </a:lvl1pPr>
          </a:lstStyle>
          <a:p>
            <a:fld id="{72F7D735-2684-4015-BC38-8C62B24B466E}" type="slidenum">
              <a:rPr smtClean="0">
                <a:solidFill>
                  <a:srgbClr val="0046FE"/>
                </a:solidFill>
              </a:rPr>
              <a:pPr/>
              <a:t>‹N°›</a:t>
            </a:fld>
            <a:endParaRPr dirty="0">
              <a:solidFill>
                <a:srgbClr val="0046FE"/>
              </a:solidFill>
            </a:endParaRPr>
          </a:p>
        </p:txBody>
      </p:sp>
      <p:sp>
        <p:nvSpPr>
          <p:cNvPr id="6" name="Espace réservé du texte 7"/>
          <p:cNvSpPr>
            <a:spLocks noGrp="1"/>
          </p:cNvSpPr>
          <p:nvPr>
            <p:ph type="body" sz="quarter" idx="12"/>
          </p:nvPr>
        </p:nvSpPr>
        <p:spPr>
          <a:xfrm>
            <a:off x="1739518" y="2421033"/>
            <a:ext cx="9757159" cy="2015936"/>
          </a:xfrm>
        </p:spPr>
        <p:txBody>
          <a:bodyPr anchor="ctr"/>
          <a:lstStyle>
            <a:lvl1pPr marL="0">
              <a:lnSpc>
                <a:spcPct val="110000"/>
              </a:lnSpc>
              <a:spcBef>
                <a:spcPts val="0"/>
              </a:spcBef>
              <a:buFontTx/>
              <a:buNone/>
              <a:defRPr sz="6000" b="1" i="0"/>
            </a:lvl1pPr>
            <a:lvl2pPr marL="0">
              <a:lnSpc>
                <a:spcPct val="100000"/>
              </a:lnSpc>
              <a:spcBef>
                <a:spcPts val="0"/>
              </a:spcBef>
              <a:buFontTx/>
              <a:buNone/>
              <a:defRPr sz="1600" b="0" i="0"/>
            </a:lvl2pPr>
            <a:lvl3pPr marL="0">
              <a:lnSpc>
                <a:spcPct val="100000"/>
              </a:lnSpc>
              <a:spcBef>
                <a:spcPts val="0"/>
              </a:spcBef>
              <a:buFontTx/>
              <a:buNone/>
              <a:defRPr sz="1600" b="0" i="0"/>
            </a:lvl3pPr>
            <a:lvl4pPr marL="0" indent="0">
              <a:lnSpc>
                <a:spcPct val="100000"/>
              </a:lnSpc>
              <a:spcBef>
                <a:spcPts val="0"/>
              </a:spcBef>
              <a:buFontTx/>
              <a:buNone/>
              <a:defRPr sz="1600" b="0" i="0"/>
            </a:lvl4pPr>
            <a:lvl5pPr marL="0" indent="0">
              <a:lnSpc>
                <a:spcPct val="100000"/>
              </a:lnSpc>
              <a:spcBef>
                <a:spcPts val="0"/>
              </a:spcBef>
              <a:buFontTx/>
              <a:buNone/>
              <a:defRPr sz="1600" b="0" i="0"/>
            </a:lvl5pPr>
          </a:lstStyle>
          <a:p>
            <a:pPr lvl="0"/>
            <a:r>
              <a:rPr lang="fr-FR" dirty="0"/>
              <a:t>Cliquez pour modifier les styles du texte du masque</a:t>
            </a:r>
          </a:p>
        </p:txBody>
      </p:sp>
      <p:pic>
        <p:nvPicPr>
          <p:cNvPr id="11" name="Image 10"/>
          <p:cNvPicPr>
            <a:picLocks noChangeAspect="1"/>
          </p:cNvPicPr>
          <p:nvPr userDrawn="1"/>
        </p:nvPicPr>
        <p:blipFill rotWithShape="1">
          <a:blip r:embed="rId2" cstate="email">
            <a:extLst>
              <a:ext uri="{28A0092B-C50C-407E-A947-70E740481C1C}">
                <a14:useLocalDpi xmlns:a14="http://schemas.microsoft.com/office/drawing/2010/main"/>
              </a:ext>
            </a:extLst>
          </a:blip>
          <a:srcRect l="32541" t="39079" r="33819" b="44274"/>
          <a:stretch/>
        </p:blipFill>
        <p:spPr>
          <a:xfrm>
            <a:off x="9516381" y="6099869"/>
            <a:ext cx="1296145" cy="756084"/>
          </a:xfrm>
          <a:prstGeom prst="rect">
            <a:avLst/>
          </a:prstGeom>
        </p:spPr>
      </p:pic>
      <p:pic>
        <p:nvPicPr>
          <p:cNvPr id="12" name="Image 11"/>
          <p:cNvPicPr>
            <a:picLocks noChangeAspect="1"/>
          </p:cNvPicPr>
          <p:nvPr userDrawn="1"/>
        </p:nvPicPr>
        <p:blipFill rotWithShape="1">
          <a:blip r:embed="rId3" cstate="email">
            <a:extLst>
              <a:ext uri="{28A0092B-C50C-407E-A947-70E740481C1C}">
                <a14:useLocalDpi xmlns:a14="http://schemas.microsoft.com/office/drawing/2010/main"/>
              </a:ext>
            </a:extLst>
          </a:blip>
          <a:srcRect l="33180" t="39933" r="33179" b="43398"/>
          <a:stretch/>
        </p:blipFill>
        <p:spPr>
          <a:xfrm>
            <a:off x="1739517" y="-20812"/>
            <a:ext cx="1296144" cy="756085"/>
          </a:xfrm>
          <a:prstGeom prst="rect">
            <a:avLst/>
          </a:prstGeom>
        </p:spPr>
      </p:pic>
      <p:pic>
        <p:nvPicPr>
          <p:cNvPr id="8" name="Image 7">
            <a:extLst>
              <a:ext uri="{FF2B5EF4-FFF2-40B4-BE49-F238E27FC236}">
                <a16:creationId xmlns:a16="http://schemas.microsoft.com/office/drawing/2014/main" id="{30E94D76-7FEC-4647-AC3A-26E514D7910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923074" y="6167565"/>
            <a:ext cx="1221599" cy="789827"/>
          </a:xfrm>
          <a:prstGeom prst="rect">
            <a:avLst/>
          </a:prstGeom>
        </p:spPr>
      </p:pic>
    </p:spTree>
    <p:extLst>
      <p:ext uri="{BB962C8B-B14F-4D97-AF65-F5344CB8AC3E}">
        <p14:creationId xmlns:p14="http://schemas.microsoft.com/office/powerpoint/2010/main" val="1495896659"/>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showMasterSp="0" preserve="1" userDrawn="1">
  <p:cSld name="Exergue">
    <p:spTree>
      <p:nvGrpSpPr>
        <p:cNvPr id="1" name=""/>
        <p:cNvGrpSpPr/>
        <p:nvPr/>
      </p:nvGrpSpPr>
      <p:grpSpPr>
        <a:xfrm>
          <a:off x="0" y="0"/>
          <a:ext cx="0" cy="0"/>
          <a:chOff x="0" y="0"/>
          <a:chExt cx="0" cy="0"/>
        </a:xfrm>
      </p:grpSpPr>
      <p:sp>
        <p:nvSpPr>
          <p:cNvPr id="9" name="Espace réservé pour une image  3"/>
          <p:cNvSpPr>
            <a:spLocks noGrp="1"/>
          </p:cNvSpPr>
          <p:nvPr>
            <p:ph type="pic" sz="quarter" idx="14" hasCustomPrompt="1"/>
          </p:nvPr>
        </p:nvSpPr>
        <p:spPr>
          <a:xfrm>
            <a:off x="1725203" y="2072279"/>
            <a:ext cx="2268000" cy="2700000"/>
          </a:xfrm>
          <a:noFill/>
        </p:spPr>
        <p:txBody>
          <a:bodyPr anchor="ctr">
            <a:noAutofit/>
          </a:bodyPr>
          <a:lstStyle>
            <a:lvl1pPr algn="ctr">
              <a:defRPr sz="1200" b="0">
                <a:solidFill>
                  <a:schemeClr val="tx1"/>
                </a:solidFill>
              </a:defRPr>
            </a:lvl1pPr>
          </a:lstStyle>
          <a:p>
            <a:r>
              <a:rPr lang="fr-FR" dirty="0"/>
              <a:t>Pictogramme</a:t>
            </a:r>
          </a:p>
        </p:txBody>
      </p:sp>
      <p:sp>
        <p:nvSpPr>
          <p:cNvPr id="3" name="Espace réservé du pied de page 2"/>
          <p:cNvSpPr>
            <a:spLocks noGrp="1"/>
          </p:cNvSpPr>
          <p:nvPr>
            <p:ph type="ftr" sz="quarter" idx="10"/>
          </p:nvPr>
        </p:nvSpPr>
        <p:spPr/>
        <p:txBody>
          <a:bodyPr/>
          <a:lstStyle/>
          <a:p>
            <a:r>
              <a:rPr lang="fr-FR">
                <a:solidFill>
                  <a:srgbClr val="002C52"/>
                </a:solidFill>
              </a:rPr>
              <a:t>Niveau de confidentialité  |  JJ/MM/AAAA  |  Présentateur</a:t>
            </a:r>
            <a:endParaRPr lang="fr-FR" dirty="0">
              <a:solidFill>
                <a:srgbClr val="002C52"/>
              </a:solidFill>
            </a:endParaRPr>
          </a:p>
        </p:txBody>
      </p:sp>
      <p:sp>
        <p:nvSpPr>
          <p:cNvPr id="4" name="Espace réservé du numéro de diapositive 3"/>
          <p:cNvSpPr>
            <a:spLocks noGrp="1"/>
          </p:cNvSpPr>
          <p:nvPr>
            <p:ph type="sldNum" sz="quarter" idx="11"/>
          </p:nvPr>
        </p:nvSpPr>
        <p:spPr/>
        <p:txBody>
          <a:bodyPr/>
          <a:lstStyle>
            <a:lvl1pPr algn="l">
              <a:defRPr/>
            </a:lvl1pPr>
          </a:lstStyle>
          <a:p>
            <a:fld id="{72F7D735-2684-4015-BC38-8C62B24B466E}" type="slidenum">
              <a:rPr smtClean="0">
                <a:solidFill>
                  <a:srgbClr val="0046FE"/>
                </a:solidFill>
              </a:rPr>
              <a:pPr/>
              <a:t>‹N°›</a:t>
            </a:fld>
            <a:endParaRPr dirty="0">
              <a:solidFill>
                <a:srgbClr val="0046FE"/>
              </a:solidFill>
            </a:endParaRPr>
          </a:p>
        </p:txBody>
      </p:sp>
      <p:sp>
        <p:nvSpPr>
          <p:cNvPr id="6" name="Espace réservé du texte 7"/>
          <p:cNvSpPr>
            <a:spLocks noGrp="1"/>
          </p:cNvSpPr>
          <p:nvPr>
            <p:ph type="body" sz="quarter" idx="12"/>
          </p:nvPr>
        </p:nvSpPr>
        <p:spPr>
          <a:xfrm>
            <a:off x="4331805" y="2697134"/>
            <a:ext cx="7164871" cy="1463734"/>
          </a:xfrm>
        </p:spPr>
        <p:txBody>
          <a:bodyPr anchor="ctr"/>
          <a:lstStyle>
            <a:lvl1pPr marL="0">
              <a:lnSpc>
                <a:spcPct val="110000"/>
              </a:lnSpc>
              <a:spcBef>
                <a:spcPts val="0"/>
              </a:spcBef>
              <a:buFontTx/>
              <a:buNone/>
              <a:defRPr sz="4500" b="1" i="0"/>
            </a:lvl1pPr>
            <a:lvl2pPr marL="0">
              <a:lnSpc>
                <a:spcPct val="100000"/>
              </a:lnSpc>
              <a:spcBef>
                <a:spcPts val="0"/>
              </a:spcBef>
              <a:buFontTx/>
              <a:buNone/>
              <a:defRPr sz="1600" b="0" i="0"/>
            </a:lvl2pPr>
            <a:lvl3pPr marL="0">
              <a:lnSpc>
                <a:spcPct val="100000"/>
              </a:lnSpc>
              <a:spcBef>
                <a:spcPts val="0"/>
              </a:spcBef>
              <a:buFontTx/>
              <a:buNone/>
              <a:defRPr sz="1600" b="0" i="0"/>
            </a:lvl3pPr>
            <a:lvl4pPr marL="0" indent="0">
              <a:lnSpc>
                <a:spcPct val="100000"/>
              </a:lnSpc>
              <a:spcBef>
                <a:spcPts val="0"/>
              </a:spcBef>
              <a:buFontTx/>
              <a:buNone/>
              <a:defRPr sz="1600" b="0" i="0"/>
            </a:lvl4pPr>
            <a:lvl5pPr marL="0" indent="0">
              <a:lnSpc>
                <a:spcPct val="100000"/>
              </a:lnSpc>
              <a:spcBef>
                <a:spcPts val="0"/>
              </a:spcBef>
              <a:buFontTx/>
              <a:buNone/>
              <a:defRPr sz="1600" b="0" i="0"/>
            </a:lvl5pPr>
          </a:lstStyle>
          <a:p>
            <a:pPr lvl="0"/>
            <a:r>
              <a:rPr lang="fr-FR" dirty="0"/>
              <a:t>Cliquez pour modifier les styles du texte du masque</a:t>
            </a:r>
          </a:p>
        </p:txBody>
      </p:sp>
      <p:pic>
        <p:nvPicPr>
          <p:cNvPr id="7" name="Image 6">
            <a:extLst>
              <a:ext uri="{FF2B5EF4-FFF2-40B4-BE49-F238E27FC236}">
                <a16:creationId xmlns:a16="http://schemas.microsoft.com/office/drawing/2014/main" id="{BD46D7B1-468D-9340-9D4E-57B168F0016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074" y="6167565"/>
            <a:ext cx="1221599" cy="789827"/>
          </a:xfrm>
          <a:prstGeom prst="rect">
            <a:avLst/>
          </a:prstGeom>
        </p:spPr>
      </p:pic>
    </p:spTree>
    <p:extLst>
      <p:ext uri="{BB962C8B-B14F-4D97-AF65-F5344CB8AC3E}">
        <p14:creationId xmlns:p14="http://schemas.microsoft.com/office/powerpoint/2010/main" val="3193995386"/>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preserve="1" userDrawn="1">
  <p:cSld name="Tex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fr-FR" dirty="0"/>
          </a:p>
        </p:txBody>
      </p:sp>
      <p:sp>
        <p:nvSpPr>
          <p:cNvPr id="5" name="Espace réservé du pied de page 4"/>
          <p:cNvSpPr>
            <a:spLocks noGrp="1"/>
          </p:cNvSpPr>
          <p:nvPr>
            <p:ph type="ftr" sz="quarter" idx="11"/>
          </p:nvPr>
        </p:nvSpPr>
        <p:spPr/>
        <p:txBody>
          <a:bodyPr/>
          <a:lstStyle/>
          <a:p>
            <a:r>
              <a:rPr lang="fr-FR">
                <a:solidFill>
                  <a:srgbClr val="002C52"/>
                </a:solidFill>
              </a:rPr>
              <a:t>Niveau de confidentialité  |  JJ/MM/AAAA  |  Présentateur</a:t>
            </a:r>
          </a:p>
        </p:txBody>
      </p:sp>
      <p:sp>
        <p:nvSpPr>
          <p:cNvPr id="8" name="Espace réservé du texte 7"/>
          <p:cNvSpPr>
            <a:spLocks noGrp="1"/>
          </p:cNvSpPr>
          <p:nvPr>
            <p:ph type="body" sz="quarter" idx="12" hasCustomPrompt="1"/>
          </p:nvPr>
        </p:nvSpPr>
        <p:spPr>
          <a:xfrm>
            <a:off x="695326" y="1376774"/>
            <a:ext cx="6732823" cy="2278572"/>
          </a:xfrm>
        </p:spPr>
        <p:txBody>
          <a:bodyPr/>
          <a:lstStyle>
            <a:lvl1pPr>
              <a:defRPr/>
            </a:lvl1pPr>
            <a:lvl2pPr>
              <a:defRPr/>
            </a:lvl2pPr>
            <a:lvl3pPr>
              <a:defRPr/>
            </a:lvl3pPr>
            <a:lvl4pPr>
              <a:defRPr/>
            </a:lvl4pPr>
            <a:lvl5pPr>
              <a:defRPr/>
            </a:lvl5pPr>
            <a:lvl6pPr>
              <a:defRPr/>
            </a:lvl6pPr>
          </a:lstStyle>
          <a:p>
            <a:r>
              <a:rPr lang="fr-FR" dirty="0"/>
              <a:t>Titre de premier niveau</a:t>
            </a:r>
          </a:p>
          <a:p>
            <a:pPr lvl="1"/>
            <a:r>
              <a:rPr lang="fr-FR" dirty="0"/>
              <a:t>Titre de niveau 2</a:t>
            </a:r>
          </a:p>
          <a:p>
            <a:pPr lvl="2"/>
            <a:r>
              <a:rPr lang="fr-FR" dirty="0"/>
              <a:t>Introduction, texte courant, </a:t>
            </a:r>
            <a:r>
              <a:rPr lang="fr-FR" u="sng" dirty="0"/>
              <a:t>niveau</a:t>
            </a:r>
            <a:r>
              <a:rPr lang="fr-FR" dirty="0"/>
              <a:t> 3</a:t>
            </a:r>
          </a:p>
          <a:p>
            <a:pPr lvl="3"/>
            <a:r>
              <a:rPr lang="fr-FR" dirty="0"/>
              <a:t>Liste à puces, énumération, niveau 4</a:t>
            </a:r>
          </a:p>
          <a:p>
            <a:pPr lvl="4"/>
            <a:r>
              <a:rPr lang="fr-FR" dirty="0"/>
              <a:t>Liste à puces, énumération, niveau 5</a:t>
            </a:r>
          </a:p>
          <a:p>
            <a:pPr lvl="5"/>
            <a:r>
              <a:rPr lang="fr-FR" dirty="0"/>
              <a:t>Liste à puces, énumération, niveau 6</a:t>
            </a:r>
          </a:p>
        </p:txBody>
      </p:sp>
      <p:sp>
        <p:nvSpPr>
          <p:cNvPr id="3" name="Espace réservé du numéro de diapositive 2"/>
          <p:cNvSpPr>
            <a:spLocks noGrp="1"/>
          </p:cNvSpPr>
          <p:nvPr>
            <p:ph type="sldNum" sz="quarter" idx="15"/>
          </p:nvPr>
        </p:nvSpPr>
        <p:spPr/>
        <p:txBody>
          <a:bodyPr/>
          <a:lstStyle>
            <a:lvl1pPr algn="l">
              <a:defRPr/>
            </a:lvl1pPr>
          </a:lstStyle>
          <a:p>
            <a:fld id="{72F7D735-2684-4015-BC38-8C62B24B466E}" type="slidenum">
              <a:rPr smtClean="0">
                <a:solidFill>
                  <a:srgbClr val="0046FE"/>
                </a:solidFill>
              </a:rPr>
              <a:pPr/>
              <a:t>‹N°›</a:t>
            </a:fld>
            <a:endParaRPr dirty="0">
              <a:solidFill>
                <a:srgbClr val="0046FE"/>
              </a:solidFill>
            </a:endParaRPr>
          </a:p>
        </p:txBody>
      </p:sp>
    </p:spTree>
    <p:extLst>
      <p:ext uri="{BB962C8B-B14F-4D97-AF65-F5344CB8AC3E}">
        <p14:creationId xmlns:p14="http://schemas.microsoft.com/office/powerpoint/2010/main" val="217196661"/>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preserve="1" userDrawn="1">
  <p:cSld name="Texte + Aplat à droite">
    <p:spTree>
      <p:nvGrpSpPr>
        <p:cNvPr id="1" name=""/>
        <p:cNvGrpSpPr/>
        <p:nvPr/>
      </p:nvGrpSpPr>
      <p:grpSpPr>
        <a:xfrm>
          <a:off x="0" y="0"/>
          <a:ext cx="0" cy="0"/>
          <a:chOff x="0" y="0"/>
          <a:chExt cx="0" cy="0"/>
        </a:xfrm>
      </p:grpSpPr>
      <p:sp>
        <p:nvSpPr>
          <p:cNvPr id="9" name="Rectangle 8"/>
          <p:cNvSpPr/>
          <p:nvPr userDrawn="1"/>
        </p:nvSpPr>
        <p:spPr>
          <a:xfrm>
            <a:off x="7367571" y="597828"/>
            <a:ext cx="4824000" cy="626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prstClr val="white"/>
              </a:solidFill>
            </a:endParaRPr>
          </a:p>
        </p:txBody>
      </p:sp>
      <p:sp>
        <p:nvSpPr>
          <p:cNvPr id="2" name="Titre 1"/>
          <p:cNvSpPr>
            <a:spLocks noGrp="1"/>
          </p:cNvSpPr>
          <p:nvPr>
            <p:ph type="title"/>
          </p:nvPr>
        </p:nvSpPr>
        <p:spPr/>
        <p:txBody>
          <a:bodyPr/>
          <a:lstStyle/>
          <a:p>
            <a:r>
              <a:rPr lang="fr-FR"/>
              <a:t>Cliquez et modifiez le titre</a:t>
            </a:r>
            <a:endParaRPr lang="fr-FR" dirty="0"/>
          </a:p>
        </p:txBody>
      </p:sp>
      <p:sp>
        <p:nvSpPr>
          <p:cNvPr id="5" name="Espace réservé du pied de page 4"/>
          <p:cNvSpPr>
            <a:spLocks noGrp="1"/>
          </p:cNvSpPr>
          <p:nvPr>
            <p:ph type="ftr" sz="quarter" idx="11"/>
          </p:nvPr>
        </p:nvSpPr>
        <p:spPr/>
        <p:txBody>
          <a:bodyPr/>
          <a:lstStyle/>
          <a:p>
            <a:r>
              <a:rPr lang="fr-FR">
                <a:solidFill>
                  <a:srgbClr val="002C52"/>
                </a:solidFill>
              </a:rPr>
              <a:t>Niveau de confidentialité  |  JJ/MM/AAAA  |  Présentateur</a:t>
            </a:r>
          </a:p>
        </p:txBody>
      </p:sp>
      <p:sp>
        <p:nvSpPr>
          <p:cNvPr id="8" name="Espace réservé du texte 7"/>
          <p:cNvSpPr>
            <a:spLocks noGrp="1"/>
          </p:cNvSpPr>
          <p:nvPr>
            <p:ph type="body" sz="quarter" idx="12" hasCustomPrompt="1"/>
          </p:nvPr>
        </p:nvSpPr>
        <p:spPr>
          <a:xfrm>
            <a:off x="695325" y="1376774"/>
            <a:ext cx="5400675" cy="2278572"/>
          </a:xfrm>
        </p:spPr>
        <p:txBody>
          <a:bodyPr/>
          <a:lstStyle>
            <a:lvl1pPr>
              <a:defRPr/>
            </a:lvl1pPr>
            <a:lvl2pPr>
              <a:defRPr/>
            </a:lvl2pPr>
            <a:lvl3pPr>
              <a:defRPr/>
            </a:lvl3pPr>
            <a:lvl4pPr>
              <a:defRPr/>
            </a:lvl4pPr>
            <a:lvl5pPr>
              <a:defRPr/>
            </a:lvl5pPr>
            <a:lvl6pPr>
              <a:defRPr/>
            </a:lvl6pPr>
          </a:lstStyle>
          <a:p>
            <a:r>
              <a:rPr lang="fr-FR" dirty="0"/>
              <a:t>Titre de premier niveau</a:t>
            </a:r>
          </a:p>
          <a:p>
            <a:pPr lvl="1"/>
            <a:r>
              <a:rPr lang="fr-FR" dirty="0"/>
              <a:t>Titre de niveau 2</a:t>
            </a:r>
          </a:p>
          <a:p>
            <a:pPr lvl="2"/>
            <a:r>
              <a:rPr lang="fr-FR" dirty="0"/>
              <a:t>Introduction, texte courant, </a:t>
            </a:r>
            <a:r>
              <a:rPr lang="fr-FR" u="sng" dirty="0"/>
              <a:t>niveau</a:t>
            </a:r>
            <a:r>
              <a:rPr lang="fr-FR" dirty="0"/>
              <a:t> 3</a:t>
            </a:r>
          </a:p>
          <a:p>
            <a:pPr lvl="3"/>
            <a:r>
              <a:rPr lang="fr-FR" dirty="0"/>
              <a:t>Liste à puces, énumération, niveau 4</a:t>
            </a:r>
          </a:p>
          <a:p>
            <a:pPr lvl="4"/>
            <a:r>
              <a:rPr lang="fr-FR" dirty="0"/>
              <a:t>Liste à puces, énumération, niveau 5</a:t>
            </a:r>
          </a:p>
          <a:p>
            <a:pPr lvl="5"/>
            <a:r>
              <a:rPr lang="fr-FR" dirty="0"/>
              <a:t>Liste à puces, énumération, niveau 6</a:t>
            </a:r>
          </a:p>
        </p:txBody>
      </p:sp>
      <p:sp>
        <p:nvSpPr>
          <p:cNvPr id="3" name="Espace réservé du numéro de diapositive 2"/>
          <p:cNvSpPr>
            <a:spLocks noGrp="1"/>
          </p:cNvSpPr>
          <p:nvPr>
            <p:ph type="sldNum" sz="quarter" idx="13"/>
          </p:nvPr>
        </p:nvSpPr>
        <p:spPr/>
        <p:txBody>
          <a:bodyPr/>
          <a:lstStyle>
            <a:lvl1pPr algn="l">
              <a:defRPr/>
            </a:lvl1pPr>
          </a:lstStyle>
          <a:p>
            <a:fld id="{72F7D735-2684-4015-BC38-8C62B24B466E}" type="slidenum">
              <a:rPr smtClean="0">
                <a:solidFill>
                  <a:srgbClr val="0046FE"/>
                </a:solidFill>
              </a:rPr>
              <a:pPr/>
              <a:t>‹N°›</a:t>
            </a:fld>
            <a:endParaRPr dirty="0">
              <a:solidFill>
                <a:srgbClr val="0046FE"/>
              </a:solidFill>
            </a:endParaRPr>
          </a:p>
        </p:txBody>
      </p:sp>
      <p:pic>
        <p:nvPicPr>
          <p:cNvPr id="10" name="Image 9">
            <a:extLst>
              <a:ext uri="{FF2B5EF4-FFF2-40B4-BE49-F238E27FC236}">
                <a16:creationId xmlns:a16="http://schemas.microsoft.com/office/drawing/2014/main" id="{484A17B1-256A-6D41-B041-8BECCFE72A4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074" y="6167565"/>
            <a:ext cx="1221599" cy="789827"/>
          </a:xfrm>
          <a:prstGeom prst="rect">
            <a:avLst/>
          </a:prstGeom>
        </p:spPr>
      </p:pic>
    </p:spTree>
    <p:extLst>
      <p:ext uri="{BB962C8B-B14F-4D97-AF65-F5344CB8AC3E}">
        <p14:creationId xmlns:p14="http://schemas.microsoft.com/office/powerpoint/2010/main" val="2699422863"/>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preserve="1" userDrawn="1">
  <p:cSld name="Texte + Aplat à gauche">
    <p:spTree>
      <p:nvGrpSpPr>
        <p:cNvPr id="1" name=""/>
        <p:cNvGrpSpPr/>
        <p:nvPr/>
      </p:nvGrpSpPr>
      <p:grpSpPr>
        <a:xfrm>
          <a:off x="0" y="0"/>
          <a:ext cx="0" cy="0"/>
          <a:chOff x="0" y="0"/>
          <a:chExt cx="0" cy="0"/>
        </a:xfrm>
      </p:grpSpPr>
      <p:sp>
        <p:nvSpPr>
          <p:cNvPr id="7" name="Rectangle 6"/>
          <p:cNvSpPr/>
          <p:nvPr userDrawn="1"/>
        </p:nvSpPr>
        <p:spPr>
          <a:xfrm>
            <a:off x="0" y="621384"/>
            <a:ext cx="6168008" cy="623661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prstClr val="white"/>
              </a:solidFill>
            </a:endParaRPr>
          </a:p>
        </p:txBody>
      </p:sp>
      <p:sp>
        <p:nvSpPr>
          <p:cNvPr id="2" name="Titre 1"/>
          <p:cNvSpPr>
            <a:spLocks noGrp="1"/>
          </p:cNvSpPr>
          <p:nvPr>
            <p:ph type="title"/>
          </p:nvPr>
        </p:nvSpPr>
        <p:spPr/>
        <p:txBody>
          <a:bodyPr/>
          <a:lstStyle/>
          <a:p>
            <a:r>
              <a:rPr lang="fr-FR"/>
              <a:t>Cliquez et modifiez le titre</a:t>
            </a:r>
            <a:endParaRPr lang="fr-FR" dirty="0"/>
          </a:p>
        </p:txBody>
      </p:sp>
      <p:sp>
        <p:nvSpPr>
          <p:cNvPr id="5" name="Espace réservé du pied de page 4"/>
          <p:cNvSpPr>
            <a:spLocks noGrp="1"/>
          </p:cNvSpPr>
          <p:nvPr>
            <p:ph type="ftr" sz="quarter" idx="11"/>
          </p:nvPr>
        </p:nvSpPr>
        <p:spPr/>
        <p:txBody>
          <a:bodyPr/>
          <a:lstStyle/>
          <a:p>
            <a:r>
              <a:rPr lang="fr-FR">
                <a:solidFill>
                  <a:srgbClr val="002C52"/>
                </a:solidFill>
              </a:rPr>
              <a:t>Niveau de confidentialité  |  JJ/MM/AAAA  |  Présentateur</a:t>
            </a:r>
          </a:p>
        </p:txBody>
      </p:sp>
      <p:sp>
        <p:nvSpPr>
          <p:cNvPr id="8" name="Espace réservé du texte 7"/>
          <p:cNvSpPr>
            <a:spLocks noGrp="1"/>
          </p:cNvSpPr>
          <p:nvPr>
            <p:ph type="body" sz="quarter" idx="12" hasCustomPrompt="1"/>
          </p:nvPr>
        </p:nvSpPr>
        <p:spPr>
          <a:xfrm>
            <a:off x="6852085" y="1376774"/>
            <a:ext cx="4644516" cy="2278572"/>
          </a:xfrm>
        </p:spPr>
        <p:txBody>
          <a:bodyPr/>
          <a:lstStyle>
            <a:lvl1pPr>
              <a:defRPr/>
            </a:lvl1pPr>
            <a:lvl2pPr>
              <a:defRPr/>
            </a:lvl2pPr>
            <a:lvl3pPr>
              <a:defRPr/>
            </a:lvl3pPr>
            <a:lvl4pPr>
              <a:defRPr/>
            </a:lvl4pPr>
            <a:lvl5pPr>
              <a:defRPr/>
            </a:lvl5pPr>
            <a:lvl6pPr>
              <a:defRPr/>
            </a:lvl6pPr>
          </a:lstStyle>
          <a:p>
            <a:r>
              <a:rPr lang="fr-FR" dirty="0"/>
              <a:t>Titre de premier niveau</a:t>
            </a:r>
          </a:p>
          <a:p>
            <a:pPr lvl="1"/>
            <a:r>
              <a:rPr lang="fr-FR" dirty="0"/>
              <a:t>Titre de niveau 2</a:t>
            </a:r>
          </a:p>
          <a:p>
            <a:pPr lvl="2"/>
            <a:r>
              <a:rPr lang="fr-FR" dirty="0"/>
              <a:t>Introduction, texte courant, </a:t>
            </a:r>
            <a:r>
              <a:rPr lang="fr-FR" u="sng" dirty="0"/>
              <a:t>niveau</a:t>
            </a:r>
            <a:r>
              <a:rPr lang="fr-FR" dirty="0"/>
              <a:t> 3</a:t>
            </a:r>
          </a:p>
          <a:p>
            <a:pPr lvl="3"/>
            <a:r>
              <a:rPr lang="fr-FR" dirty="0"/>
              <a:t>Liste à puces, énumération, niveau 4</a:t>
            </a:r>
          </a:p>
          <a:p>
            <a:pPr lvl="4"/>
            <a:r>
              <a:rPr lang="fr-FR" dirty="0"/>
              <a:t>Liste à puces, énumération, niveau 5</a:t>
            </a:r>
          </a:p>
          <a:p>
            <a:pPr lvl="5"/>
            <a:r>
              <a:rPr lang="fr-FR" dirty="0"/>
              <a:t>Liste à puces, énumération, niveau 6</a:t>
            </a:r>
          </a:p>
        </p:txBody>
      </p:sp>
      <p:sp>
        <p:nvSpPr>
          <p:cNvPr id="3" name="Espace réservé du numéro de diapositive 2"/>
          <p:cNvSpPr>
            <a:spLocks noGrp="1"/>
          </p:cNvSpPr>
          <p:nvPr>
            <p:ph type="sldNum" sz="quarter" idx="13"/>
          </p:nvPr>
        </p:nvSpPr>
        <p:spPr/>
        <p:txBody>
          <a:bodyPr/>
          <a:lstStyle>
            <a:lvl1pPr algn="l">
              <a:defRPr/>
            </a:lvl1pPr>
          </a:lstStyle>
          <a:p>
            <a:fld id="{72F7D735-2684-4015-BC38-8C62B24B466E}" type="slidenum">
              <a:rPr smtClean="0">
                <a:solidFill>
                  <a:srgbClr val="0046FE"/>
                </a:solidFill>
              </a:rPr>
              <a:pPr/>
              <a:t>‹N°›</a:t>
            </a:fld>
            <a:endParaRPr dirty="0">
              <a:solidFill>
                <a:srgbClr val="0046FE"/>
              </a:solidFill>
            </a:endParaRPr>
          </a:p>
        </p:txBody>
      </p:sp>
    </p:spTree>
    <p:extLst>
      <p:ext uri="{BB962C8B-B14F-4D97-AF65-F5344CB8AC3E}">
        <p14:creationId xmlns:p14="http://schemas.microsoft.com/office/powerpoint/2010/main" val="2133458069"/>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preserve="1" userDrawn="1">
  <p:cSld name="Texte + Aplat 2/3 à gauche">
    <p:spTree>
      <p:nvGrpSpPr>
        <p:cNvPr id="1" name=""/>
        <p:cNvGrpSpPr/>
        <p:nvPr/>
      </p:nvGrpSpPr>
      <p:grpSpPr>
        <a:xfrm>
          <a:off x="0" y="0"/>
          <a:ext cx="0" cy="0"/>
          <a:chOff x="0" y="0"/>
          <a:chExt cx="0" cy="0"/>
        </a:xfrm>
      </p:grpSpPr>
      <p:sp>
        <p:nvSpPr>
          <p:cNvPr id="7" name="Rectangle 6"/>
          <p:cNvSpPr/>
          <p:nvPr userDrawn="1"/>
        </p:nvSpPr>
        <p:spPr>
          <a:xfrm>
            <a:off x="0" y="597828"/>
            <a:ext cx="7380000" cy="626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prstClr val="white"/>
              </a:solidFill>
            </a:endParaRPr>
          </a:p>
        </p:txBody>
      </p:sp>
      <p:sp>
        <p:nvSpPr>
          <p:cNvPr id="2" name="Titre 1"/>
          <p:cNvSpPr>
            <a:spLocks noGrp="1"/>
          </p:cNvSpPr>
          <p:nvPr>
            <p:ph type="title"/>
          </p:nvPr>
        </p:nvSpPr>
        <p:spPr/>
        <p:txBody>
          <a:bodyPr/>
          <a:lstStyle/>
          <a:p>
            <a:r>
              <a:rPr lang="fr-FR"/>
              <a:t>Cliquez et modifiez le titre</a:t>
            </a:r>
            <a:endParaRPr lang="fr-FR" dirty="0"/>
          </a:p>
        </p:txBody>
      </p:sp>
      <p:sp>
        <p:nvSpPr>
          <p:cNvPr id="5" name="Espace réservé du pied de page 4"/>
          <p:cNvSpPr>
            <a:spLocks noGrp="1"/>
          </p:cNvSpPr>
          <p:nvPr>
            <p:ph type="ftr" sz="quarter" idx="11"/>
          </p:nvPr>
        </p:nvSpPr>
        <p:spPr/>
        <p:txBody>
          <a:bodyPr/>
          <a:lstStyle>
            <a:lvl1pPr>
              <a:defRPr>
                <a:solidFill>
                  <a:schemeClr val="tx1"/>
                </a:solidFill>
              </a:defRPr>
            </a:lvl1pPr>
          </a:lstStyle>
          <a:p>
            <a:r>
              <a:rPr lang="fr-FR">
                <a:solidFill>
                  <a:srgbClr val="002C52"/>
                </a:solidFill>
              </a:rPr>
              <a:t>Niveau de confidentialité  |  JJ/MM/AAAA  |  Présentateur</a:t>
            </a:r>
            <a:endParaRPr lang="fr-FR" dirty="0">
              <a:solidFill>
                <a:srgbClr val="002C52"/>
              </a:solidFill>
            </a:endParaRPr>
          </a:p>
        </p:txBody>
      </p:sp>
      <p:sp>
        <p:nvSpPr>
          <p:cNvPr id="6" name="Espace réservé du texte 7"/>
          <p:cNvSpPr>
            <a:spLocks noGrp="1"/>
          </p:cNvSpPr>
          <p:nvPr>
            <p:ph type="body" sz="quarter" idx="12" hasCustomPrompt="1"/>
          </p:nvPr>
        </p:nvSpPr>
        <p:spPr>
          <a:xfrm>
            <a:off x="7968208" y="1376772"/>
            <a:ext cx="3528392" cy="2820259"/>
          </a:xfrm>
        </p:spPr>
        <p:txBody>
          <a:bodyPr/>
          <a:lstStyle>
            <a:lvl1pPr>
              <a:defRPr/>
            </a:lvl1pPr>
            <a:lvl2pPr>
              <a:defRPr/>
            </a:lvl2pPr>
            <a:lvl3pPr>
              <a:defRPr/>
            </a:lvl3pPr>
            <a:lvl4pPr>
              <a:defRPr/>
            </a:lvl4pPr>
            <a:lvl5pPr>
              <a:defRPr/>
            </a:lvl5pPr>
            <a:lvl6pPr>
              <a:defRPr/>
            </a:lvl6pPr>
          </a:lstStyle>
          <a:p>
            <a:r>
              <a:rPr lang="fr-FR" dirty="0"/>
              <a:t>Titre de premier niveau</a:t>
            </a:r>
          </a:p>
          <a:p>
            <a:pPr lvl="1"/>
            <a:r>
              <a:rPr lang="fr-FR" dirty="0"/>
              <a:t>Titre de niveau 2</a:t>
            </a:r>
          </a:p>
          <a:p>
            <a:pPr lvl="2"/>
            <a:r>
              <a:rPr lang="fr-FR" dirty="0"/>
              <a:t>Introduction, texte courant, </a:t>
            </a:r>
            <a:r>
              <a:rPr lang="fr-FR" u="sng" dirty="0"/>
              <a:t>niveau</a:t>
            </a:r>
            <a:r>
              <a:rPr lang="fr-FR" dirty="0"/>
              <a:t> 3</a:t>
            </a:r>
          </a:p>
          <a:p>
            <a:pPr lvl="3"/>
            <a:r>
              <a:rPr lang="fr-FR" dirty="0"/>
              <a:t>Liste à puces, énumération, niveau 4</a:t>
            </a:r>
          </a:p>
          <a:p>
            <a:pPr lvl="4"/>
            <a:r>
              <a:rPr lang="fr-FR" dirty="0"/>
              <a:t>Liste à puces, énumération, niveau 5</a:t>
            </a:r>
          </a:p>
          <a:p>
            <a:pPr lvl="5"/>
            <a:r>
              <a:rPr lang="fr-FR" dirty="0"/>
              <a:t>Liste à puces, énumération, niveau 6</a:t>
            </a:r>
          </a:p>
        </p:txBody>
      </p:sp>
      <p:sp>
        <p:nvSpPr>
          <p:cNvPr id="8" name="Espace réservé du numéro de diapositive 7"/>
          <p:cNvSpPr>
            <a:spLocks noGrp="1"/>
          </p:cNvSpPr>
          <p:nvPr>
            <p:ph type="sldNum" sz="quarter" idx="15"/>
          </p:nvPr>
        </p:nvSpPr>
        <p:spPr/>
        <p:txBody>
          <a:bodyPr/>
          <a:lstStyle>
            <a:lvl1pPr algn="l">
              <a:defRPr/>
            </a:lvl1pPr>
          </a:lstStyle>
          <a:p>
            <a:fld id="{72F7D735-2684-4015-BC38-8C62B24B466E}" type="slidenum">
              <a:rPr smtClean="0">
                <a:solidFill>
                  <a:srgbClr val="0046FE"/>
                </a:solidFill>
              </a:rPr>
              <a:pPr/>
              <a:t>‹N°›</a:t>
            </a:fld>
            <a:endParaRPr dirty="0">
              <a:solidFill>
                <a:srgbClr val="0046FE"/>
              </a:solidFill>
            </a:endParaRPr>
          </a:p>
        </p:txBody>
      </p:sp>
    </p:spTree>
    <p:extLst>
      <p:ext uri="{BB962C8B-B14F-4D97-AF65-F5344CB8AC3E}">
        <p14:creationId xmlns:p14="http://schemas.microsoft.com/office/powerpoint/2010/main" val="28046896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3">
    <p:spTree>
      <p:nvGrpSpPr>
        <p:cNvPr id="1" name=""/>
        <p:cNvGrpSpPr/>
        <p:nvPr/>
      </p:nvGrpSpPr>
      <p:grpSpPr>
        <a:xfrm>
          <a:off x="0" y="0"/>
          <a:ext cx="0" cy="0"/>
          <a:chOff x="0" y="0"/>
          <a:chExt cx="0" cy="0"/>
        </a:xfrm>
      </p:grpSpPr>
      <p:sp>
        <p:nvSpPr>
          <p:cNvPr id="34" name="Image"/>
          <p:cNvSpPr>
            <a:spLocks noGrp="1"/>
          </p:cNvSpPr>
          <p:nvPr>
            <p:ph type="pic" sz="quarter" idx="13"/>
          </p:nvPr>
        </p:nvSpPr>
        <p:spPr>
          <a:xfrm>
            <a:off x="4942814" y="907807"/>
            <a:ext cx="2306558" cy="2306557"/>
          </a:xfrm>
          <a:prstGeom prst="rect">
            <a:avLst/>
          </a:prstGeom>
          <a:ln w="88900">
            <a:solidFill>
              <a:srgbClr val="FFFFFF"/>
            </a:solidFill>
          </a:ln>
        </p:spPr>
        <p:txBody>
          <a:bodyPr lIns="91439" tIns="45719" rIns="91439" bIns="45719" anchor="t">
            <a:noAutofit/>
          </a:bodyPr>
          <a:lstStyle/>
          <a:p>
            <a:r>
              <a:rPr lang="fr-FR"/>
              <a:t>Cliquez sur l'icône pour ajouter une image</a:t>
            </a:r>
            <a:endParaRPr/>
          </a:p>
        </p:txBody>
      </p:sp>
      <p:sp>
        <p:nvSpPr>
          <p:cNvPr id="35" name="Ipsum Malesuada"/>
          <p:cNvSpPr txBox="1">
            <a:spLocks noGrp="1"/>
          </p:cNvSpPr>
          <p:nvPr>
            <p:ph type="body" sz="quarter" idx="14"/>
          </p:nvPr>
        </p:nvSpPr>
        <p:spPr>
          <a:xfrm>
            <a:off x="5203031" y="3878803"/>
            <a:ext cx="1785938" cy="176424"/>
          </a:xfrm>
          <a:prstGeom prst="rect">
            <a:avLst/>
          </a:prstGeom>
        </p:spPr>
        <p:txBody>
          <a:bodyPr lIns="0" tIns="0" rIns="0" bIns="0">
            <a:noAutofit/>
          </a:bodyPr>
          <a:lstStyle>
            <a:lvl1pPr marL="0" indent="0" algn="ctr">
              <a:lnSpc>
                <a:spcPct val="120000"/>
              </a:lnSpc>
              <a:spcBef>
                <a:spcPts val="700"/>
              </a:spcBef>
              <a:buSzTx/>
              <a:buNone/>
              <a:defRPr sz="1100">
                <a:solidFill>
                  <a:srgbClr val="4D4D4D"/>
                </a:solidFill>
                <a:latin typeface="Trebuchet MS"/>
                <a:ea typeface="Trebuchet MS"/>
                <a:cs typeface="Trebuchet MS"/>
                <a:sym typeface="Trebuchet MS"/>
              </a:defRPr>
            </a:lvl1pPr>
          </a:lstStyle>
          <a:p>
            <a:pPr lvl="0"/>
            <a:r>
              <a:rPr lang="fr-FR"/>
              <a:t>Cliquez pour modifier les styles du texte du masque</a:t>
            </a:r>
          </a:p>
        </p:txBody>
      </p:sp>
      <p:sp>
        <p:nvSpPr>
          <p:cNvPr id="36" name="Name Surname"/>
          <p:cNvSpPr txBox="1">
            <a:spLocks noGrp="1"/>
          </p:cNvSpPr>
          <p:nvPr>
            <p:ph type="body" sz="quarter" idx="15"/>
          </p:nvPr>
        </p:nvSpPr>
        <p:spPr>
          <a:xfrm>
            <a:off x="4776639" y="3487498"/>
            <a:ext cx="2638723" cy="271536"/>
          </a:xfrm>
          <a:prstGeom prst="rect">
            <a:avLst/>
          </a:prstGeom>
          <a:solidFill>
            <a:srgbClr val="CD8CFF"/>
          </a:solidFill>
        </p:spPr>
        <p:txBody>
          <a:bodyPr lIns="0" tIns="0" rIns="0" bIns="0">
            <a:noAutofit/>
          </a:bodyPr>
          <a:lstStyle>
            <a:lvl1pPr marL="0" indent="0" algn="ctr" defTabSz="321469">
              <a:spcBef>
                <a:spcPts val="3850"/>
              </a:spcBef>
              <a:buSzTx/>
              <a:buNone/>
              <a:defRPr sz="1700" cap="all">
                <a:solidFill>
                  <a:srgbClr val="FFFFFF"/>
                </a:solidFill>
                <a:latin typeface="Trebuchet MS"/>
                <a:ea typeface="Trebuchet MS"/>
                <a:cs typeface="Trebuchet MS"/>
                <a:sym typeface="Trebuchet MS"/>
              </a:defRPr>
            </a:lvl1pPr>
          </a:lstStyle>
          <a:p>
            <a:pPr lvl="0"/>
            <a:r>
              <a:rPr lang="fr-FR"/>
              <a:t>Cliquez pour modifier les styles du texte du masque</a:t>
            </a:r>
          </a:p>
        </p:txBody>
      </p:sp>
      <p:sp>
        <p:nvSpPr>
          <p:cNvPr id="37" name="Duis mollis, est non commodo luctus, nisi erat porttitor ligula, eget lacinia odio sem nec elit. Donec ullamcorper nulla non metus auctor fringilla. Vivamus sagittis lacus vel augue laoreet rutrum faucibus dolor auctor. Donec ullamcorper nulla non metus auctor fringilla. Etiam porta sem malesuada magna mollis euismod. Fusce dapibus, tellus ac cursus commodo, tortor mauris condimentum nibh, ut fermentum massa justo sit amet risus."/>
          <p:cNvSpPr txBox="1">
            <a:spLocks noGrp="1"/>
          </p:cNvSpPr>
          <p:nvPr>
            <p:ph type="body" sz="quarter" idx="16"/>
          </p:nvPr>
        </p:nvSpPr>
        <p:spPr>
          <a:xfrm>
            <a:off x="2418601" y="4566301"/>
            <a:ext cx="7354799" cy="1406217"/>
          </a:xfrm>
          <a:prstGeom prst="rect">
            <a:avLst/>
          </a:prstGeom>
        </p:spPr>
        <p:txBody>
          <a:bodyPr lIns="0" tIns="0" rIns="0" bIns="0" anchor="t">
            <a:noAutofit/>
          </a:bodyPr>
          <a:lstStyle>
            <a:lvl1pPr marL="0" indent="0" algn="ctr">
              <a:lnSpc>
                <a:spcPct val="110000"/>
              </a:lnSpc>
              <a:spcBef>
                <a:spcPts val="2100"/>
              </a:spcBef>
              <a:buSzTx/>
              <a:buNone/>
              <a:defRPr sz="1200">
                <a:solidFill>
                  <a:srgbClr val="181818"/>
                </a:solidFill>
                <a:latin typeface="Avenir Next"/>
                <a:ea typeface="Avenir Next"/>
                <a:cs typeface="Avenir Next"/>
                <a:sym typeface="Avenir Next"/>
              </a:defRPr>
            </a:lvl1pPr>
          </a:lstStyle>
          <a:p>
            <a:pPr lvl="0"/>
            <a:r>
              <a:rPr lang="fr-FR"/>
              <a:t>Cliquez pour modifier les styles du texte du masque</a:t>
            </a:r>
          </a:p>
        </p:txBody>
      </p:sp>
      <p:sp>
        <p:nvSpPr>
          <p:cNvPr id="38"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978096164"/>
      </p:ext>
    </p:extLst>
  </p:cSld>
  <p:clrMapOvr>
    <a:masterClrMapping/>
  </p:clrMapOvr>
  <p:transition spd="med"/>
</p:sldLayout>
</file>

<file path=ppt/slideLayouts/slideLayout620.xml><?xml version="1.0" encoding="utf-8"?>
<p:sldLayout xmlns:a="http://schemas.openxmlformats.org/drawingml/2006/main" xmlns:r="http://schemas.openxmlformats.org/officeDocument/2006/relationships" xmlns:p="http://schemas.openxmlformats.org/presentationml/2006/main" preserve="1" userDrawn="1">
  <p:cSld name="Aplat + Visuel">
    <p:spTree>
      <p:nvGrpSpPr>
        <p:cNvPr id="1" name=""/>
        <p:cNvGrpSpPr/>
        <p:nvPr/>
      </p:nvGrpSpPr>
      <p:grpSpPr>
        <a:xfrm>
          <a:off x="0" y="0"/>
          <a:ext cx="0" cy="0"/>
          <a:chOff x="0" y="0"/>
          <a:chExt cx="0" cy="0"/>
        </a:xfrm>
      </p:grpSpPr>
      <p:sp>
        <p:nvSpPr>
          <p:cNvPr id="7" name="Rectangle 6"/>
          <p:cNvSpPr/>
          <p:nvPr userDrawn="1"/>
        </p:nvSpPr>
        <p:spPr>
          <a:xfrm>
            <a:off x="0" y="597828"/>
            <a:ext cx="7380000" cy="626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prstClr val="white"/>
              </a:solidFill>
            </a:endParaRPr>
          </a:p>
        </p:txBody>
      </p:sp>
      <p:sp>
        <p:nvSpPr>
          <p:cNvPr id="2" name="Titre 1"/>
          <p:cNvSpPr>
            <a:spLocks noGrp="1"/>
          </p:cNvSpPr>
          <p:nvPr>
            <p:ph type="title"/>
          </p:nvPr>
        </p:nvSpPr>
        <p:spPr/>
        <p:txBody>
          <a:bodyPr/>
          <a:lstStyle/>
          <a:p>
            <a:r>
              <a:rPr lang="fr-FR"/>
              <a:t>Cliquez et modifiez le titre</a:t>
            </a:r>
            <a:endParaRPr lang="fr-FR" dirty="0"/>
          </a:p>
        </p:txBody>
      </p:sp>
      <p:sp>
        <p:nvSpPr>
          <p:cNvPr id="5" name="Espace réservé du pied de page 4"/>
          <p:cNvSpPr>
            <a:spLocks noGrp="1"/>
          </p:cNvSpPr>
          <p:nvPr>
            <p:ph type="ftr" sz="quarter" idx="11"/>
          </p:nvPr>
        </p:nvSpPr>
        <p:spPr/>
        <p:txBody>
          <a:bodyPr/>
          <a:lstStyle>
            <a:lvl1pPr>
              <a:defRPr>
                <a:solidFill>
                  <a:schemeClr val="tx1"/>
                </a:solidFill>
              </a:defRPr>
            </a:lvl1pPr>
          </a:lstStyle>
          <a:p>
            <a:r>
              <a:rPr lang="fr-FR">
                <a:solidFill>
                  <a:srgbClr val="002C52"/>
                </a:solidFill>
              </a:rPr>
              <a:t>Niveau de confidentialité  |  JJ/MM/AAAA  |  Présentateur</a:t>
            </a:r>
            <a:endParaRPr lang="fr-FR" dirty="0">
              <a:solidFill>
                <a:srgbClr val="002C52"/>
              </a:solidFill>
            </a:endParaRPr>
          </a:p>
        </p:txBody>
      </p:sp>
      <p:sp>
        <p:nvSpPr>
          <p:cNvPr id="8" name="Espace réservé du numéro de diapositive 7"/>
          <p:cNvSpPr>
            <a:spLocks noGrp="1"/>
          </p:cNvSpPr>
          <p:nvPr>
            <p:ph type="sldNum" sz="quarter" idx="15"/>
          </p:nvPr>
        </p:nvSpPr>
        <p:spPr/>
        <p:txBody>
          <a:bodyPr/>
          <a:lstStyle>
            <a:lvl1pPr algn="l">
              <a:defRPr/>
            </a:lvl1pPr>
          </a:lstStyle>
          <a:p>
            <a:fld id="{72F7D735-2684-4015-BC38-8C62B24B466E}" type="slidenum">
              <a:rPr smtClean="0">
                <a:solidFill>
                  <a:srgbClr val="0046FE"/>
                </a:solidFill>
              </a:rPr>
              <a:pPr/>
              <a:t>‹N°›</a:t>
            </a:fld>
            <a:endParaRPr dirty="0">
              <a:solidFill>
                <a:srgbClr val="0046FE"/>
              </a:solidFill>
            </a:endParaRPr>
          </a:p>
        </p:txBody>
      </p:sp>
      <p:sp>
        <p:nvSpPr>
          <p:cNvPr id="9" name="Espace réservé pour une image  3"/>
          <p:cNvSpPr>
            <a:spLocks noGrp="1"/>
          </p:cNvSpPr>
          <p:nvPr>
            <p:ph type="pic" sz="quarter" idx="14"/>
          </p:nvPr>
        </p:nvSpPr>
        <p:spPr>
          <a:xfrm>
            <a:off x="7367589" y="598169"/>
            <a:ext cx="4824412" cy="6264000"/>
          </a:xfrm>
          <a:solidFill>
            <a:schemeClr val="bg2"/>
          </a:solidFill>
        </p:spPr>
        <p:txBody>
          <a:bodyPr anchor="ctr">
            <a:noAutofit/>
          </a:bodyPr>
          <a:lstStyle>
            <a:lvl1pPr algn="ctr">
              <a:defRPr sz="1200" b="0">
                <a:solidFill>
                  <a:schemeClr val="tx1"/>
                </a:solidFill>
              </a:defRPr>
            </a:lvl1pPr>
          </a:lstStyle>
          <a:p>
            <a:r>
              <a:rPr lang="fr-FR"/>
              <a:t>Faire glisser l'image vers l'espace réservé ou cliquer sur l'icône pour l'ajouter</a:t>
            </a:r>
          </a:p>
        </p:txBody>
      </p:sp>
    </p:spTree>
    <p:extLst>
      <p:ext uri="{BB962C8B-B14F-4D97-AF65-F5344CB8AC3E}">
        <p14:creationId xmlns:p14="http://schemas.microsoft.com/office/powerpoint/2010/main" val="3542410211"/>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preserve="1" userDrawn="1">
  <p:cSld name="Bio">
    <p:spTree>
      <p:nvGrpSpPr>
        <p:cNvPr id="1" name=""/>
        <p:cNvGrpSpPr/>
        <p:nvPr/>
      </p:nvGrpSpPr>
      <p:grpSpPr>
        <a:xfrm>
          <a:off x="0" y="0"/>
          <a:ext cx="0" cy="0"/>
          <a:chOff x="0" y="0"/>
          <a:chExt cx="0" cy="0"/>
        </a:xfrm>
      </p:grpSpPr>
      <p:sp>
        <p:nvSpPr>
          <p:cNvPr id="7" name="Rectangle 6"/>
          <p:cNvSpPr/>
          <p:nvPr userDrawn="1"/>
        </p:nvSpPr>
        <p:spPr>
          <a:xfrm>
            <a:off x="0" y="597828"/>
            <a:ext cx="12192000" cy="626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prstClr val="white"/>
              </a:solidFill>
            </a:endParaRPr>
          </a:p>
        </p:txBody>
      </p:sp>
      <p:sp>
        <p:nvSpPr>
          <p:cNvPr id="2" name="Titre 1"/>
          <p:cNvSpPr>
            <a:spLocks noGrp="1"/>
          </p:cNvSpPr>
          <p:nvPr>
            <p:ph type="title"/>
          </p:nvPr>
        </p:nvSpPr>
        <p:spPr/>
        <p:txBody>
          <a:bodyPr/>
          <a:lstStyle/>
          <a:p>
            <a:r>
              <a:rPr lang="fr-FR"/>
              <a:t>Cliquez et modifiez le titre</a:t>
            </a:r>
            <a:endParaRPr lang="fr-FR" dirty="0"/>
          </a:p>
        </p:txBody>
      </p:sp>
      <p:sp>
        <p:nvSpPr>
          <p:cNvPr id="5" name="Espace réservé du pied de page 4"/>
          <p:cNvSpPr>
            <a:spLocks noGrp="1"/>
          </p:cNvSpPr>
          <p:nvPr>
            <p:ph type="ftr" sz="quarter" idx="11"/>
          </p:nvPr>
        </p:nvSpPr>
        <p:spPr/>
        <p:txBody>
          <a:bodyPr/>
          <a:lstStyle>
            <a:lvl1pPr>
              <a:defRPr>
                <a:solidFill>
                  <a:schemeClr val="tx1"/>
                </a:solidFill>
              </a:defRPr>
            </a:lvl1pPr>
          </a:lstStyle>
          <a:p>
            <a:r>
              <a:rPr lang="fr-FR">
                <a:solidFill>
                  <a:srgbClr val="002C52"/>
                </a:solidFill>
              </a:rPr>
              <a:t>Niveau de confidentialité  |  JJ/MM/AAAA  |  Présentateur</a:t>
            </a:r>
            <a:endParaRPr lang="fr-FR" dirty="0">
              <a:solidFill>
                <a:srgbClr val="002C52"/>
              </a:solidFill>
            </a:endParaRPr>
          </a:p>
        </p:txBody>
      </p:sp>
      <p:sp>
        <p:nvSpPr>
          <p:cNvPr id="6" name="Espace réservé du texte 7"/>
          <p:cNvSpPr>
            <a:spLocks noGrp="1"/>
          </p:cNvSpPr>
          <p:nvPr>
            <p:ph type="body" sz="quarter" idx="12" hasCustomPrompt="1"/>
          </p:nvPr>
        </p:nvSpPr>
        <p:spPr>
          <a:xfrm>
            <a:off x="5447928" y="1627986"/>
            <a:ext cx="6048672" cy="824841"/>
          </a:xfrm>
        </p:spPr>
        <p:txBody>
          <a:bodyPr/>
          <a:lstStyle>
            <a:lvl1pPr marL="0">
              <a:lnSpc>
                <a:spcPct val="100000"/>
              </a:lnSpc>
              <a:spcBef>
                <a:spcPts val="0"/>
              </a:spcBef>
              <a:spcAft>
                <a:spcPts val="1200"/>
              </a:spcAft>
              <a:buFontTx/>
              <a:buNone/>
              <a:defRPr sz="2600" b="1">
                <a:solidFill>
                  <a:schemeClr val="tx1"/>
                </a:solidFill>
              </a:defRPr>
            </a:lvl1pPr>
            <a:lvl2pPr marL="0">
              <a:lnSpc>
                <a:spcPct val="110000"/>
              </a:lnSpc>
              <a:spcBef>
                <a:spcPts val="0"/>
              </a:spcBef>
              <a:buFontTx/>
              <a:buNone/>
              <a:defRPr sz="1600" b="0">
                <a:solidFill>
                  <a:schemeClr val="tx1"/>
                </a:solidFill>
              </a:defRPr>
            </a:lvl2pPr>
            <a:lvl3pPr marL="0">
              <a:lnSpc>
                <a:spcPct val="100000"/>
              </a:lnSpc>
              <a:spcBef>
                <a:spcPts val="0"/>
              </a:spcBef>
              <a:buFontTx/>
              <a:buNone/>
              <a:defRPr sz="1600" b="0">
                <a:solidFill>
                  <a:schemeClr val="tx1"/>
                </a:solidFill>
              </a:defRPr>
            </a:lvl3pPr>
            <a:lvl4pPr marL="0" indent="0">
              <a:lnSpc>
                <a:spcPct val="100000"/>
              </a:lnSpc>
              <a:spcBef>
                <a:spcPts val="0"/>
              </a:spcBef>
              <a:buFontTx/>
              <a:buNone/>
              <a:defRPr sz="1600" b="0">
                <a:solidFill>
                  <a:schemeClr val="tx1"/>
                </a:solidFill>
              </a:defRPr>
            </a:lvl4pPr>
            <a:lvl5pPr marL="0" indent="0">
              <a:lnSpc>
                <a:spcPct val="100000"/>
              </a:lnSpc>
              <a:spcBef>
                <a:spcPts val="0"/>
              </a:spcBef>
              <a:buFontTx/>
              <a:buNone/>
              <a:defRPr sz="1600" b="0">
                <a:solidFill>
                  <a:schemeClr val="tx1"/>
                </a:solidFill>
              </a:defRPr>
            </a:lvl5pPr>
            <a:lvl6pPr>
              <a:defRPr/>
            </a:lvl6pPr>
          </a:lstStyle>
          <a:p>
            <a:r>
              <a:rPr lang="fr-FR" dirty="0"/>
              <a:t>Titre de premier niveau</a:t>
            </a:r>
          </a:p>
          <a:p>
            <a:pPr lvl="1"/>
            <a:r>
              <a:rPr lang="fr-FR" dirty="0"/>
              <a:t>Titre de niveau 2</a:t>
            </a:r>
          </a:p>
        </p:txBody>
      </p:sp>
      <p:sp>
        <p:nvSpPr>
          <p:cNvPr id="8" name="Espace réservé du numéro de diapositive 7"/>
          <p:cNvSpPr>
            <a:spLocks noGrp="1"/>
          </p:cNvSpPr>
          <p:nvPr>
            <p:ph type="sldNum" sz="quarter" idx="15"/>
          </p:nvPr>
        </p:nvSpPr>
        <p:spPr/>
        <p:txBody>
          <a:bodyPr/>
          <a:lstStyle>
            <a:lvl1pPr algn="l">
              <a:defRPr/>
            </a:lvl1pPr>
          </a:lstStyle>
          <a:p>
            <a:fld id="{72F7D735-2684-4015-BC38-8C62B24B466E}" type="slidenum">
              <a:rPr smtClean="0">
                <a:solidFill>
                  <a:srgbClr val="0046FE"/>
                </a:solidFill>
              </a:rPr>
              <a:pPr/>
              <a:t>‹N°›</a:t>
            </a:fld>
            <a:endParaRPr dirty="0">
              <a:solidFill>
                <a:srgbClr val="0046FE"/>
              </a:solidFill>
            </a:endParaRPr>
          </a:p>
        </p:txBody>
      </p:sp>
      <p:sp>
        <p:nvSpPr>
          <p:cNvPr id="11" name="Espace réservé du texte 7"/>
          <p:cNvSpPr>
            <a:spLocks noGrp="1"/>
          </p:cNvSpPr>
          <p:nvPr>
            <p:ph type="body" sz="quarter" idx="16" hasCustomPrompt="1"/>
          </p:nvPr>
        </p:nvSpPr>
        <p:spPr>
          <a:xfrm>
            <a:off x="1349409" y="4006226"/>
            <a:ext cx="3558459" cy="430887"/>
          </a:xfrm>
        </p:spPr>
        <p:txBody>
          <a:bodyPr/>
          <a:lstStyle>
            <a:lvl1pPr marL="0">
              <a:lnSpc>
                <a:spcPct val="100000"/>
              </a:lnSpc>
              <a:spcBef>
                <a:spcPts val="0"/>
              </a:spcBef>
              <a:buFontTx/>
              <a:buNone/>
              <a:defRPr sz="1500" b="1" i="0"/>
            </a:lvl1pPr>
            <a:lvl2pPr marL="0">
              <a:lnSpc>
                <a:spcPct val="100000"/>
              </a:lnSpc>
              <a:spcBef>
                <a:spcPts val="0"/>
              </a:spcBef>
              <a:buFontTx/>
              <a:buNone/>
              <a:defRPr sz="1300" b="0" i="0">
                <a:solidFill>
                  <a:schemeClr val="tx2"/>
                </a:solidFill>
              </a:defRPr>
            </a:lvl2pPr>
            <a:lvl3pPr marL="0">
              <a:lnSpc>
                <a:spcPct val="100000"/>
              </a:lnSpc>
              <a:spcBef>
                <a:spcPts val="0"/>
              </a:spcBef>
              <a:buFontTx/>
              <a:buNone/>
              <a:defRPr sz="1600" b="0" i="0"/>
            </a:lvl3pPr>
            <a:lvl4pPr marL="0" indent="0">
              <a:lnSpc>
                <a:spcPct val="100000"/>
              </a:lnSpc>
              <a:spcBef>
                <a:spcPts val="0"/>
              </a:spcBef>
              <a:buFontTx/>
              <a:buNone/>
              <a:defRPr sz="1600" b="0" i="0"/>
            </a:lvl4pPr>
            <a:lvl5pPr marL="0" indent="0">
              <a:lnSpc>
                <a:spcPct val="100000"/>
              </a:lnSpc>
              <a:spcBef>
                <a:spcPts val="0"/>
              </a:spcBef>
              <a:buFontTx/>
              <a:buNone/>
              <a:defRPr sz="1600" b="0" i="0"/>
            </a:lvl5pPr>
            <a:lvl6pPr>
              <a:defRPr/>
            </a:lvl6pPr>
          </a:lstStyle>
          <a:p>
            <a:r>
              <a:rPr lang="fr-FR" dirty="0"/>
              <a:t>Titre de premier niveau</a:t>
            </a:r>
          </a:p>
          <a:p>
            <a:pPr lvl="1"/>
            <a:r>
              <a:rPr lang="fr-FR" dirty="0"/>
              <a:t>Titre de niveau 2</a:t>
            </a:r>
          </a:p>
        </p:txBody>
      </p:sp>
      <p:sp>
        <p:nvSpPr>
          <p:cNvPr id="13" name="Espace réservé pour une image  3"/>
          <p:cNvSpPr>
            <a:spLocks noGrp="1" noChangeAspect="1"/>
          </p:cNvSpPr>
          <p:nvPr>
            <p:ph type="pic" sz="quarter" idx="14"/>
          </p:nvPr>
        </p:nvSpPr>
        <p:spPr>
          <a:xfrm>
            <a:off x="1342777" y="1587388"/>
            <a:ext cx="2160000" cy="2160000"/>
          </a:xfrm>
          <a:prstGeom prst="ellipse">
            <a:avLst/>
          </a:prstGeom>
          <a:solidFill>
            <a:schemeClr val="bg2"/>
          </a:solidFill>
        </p:spPr>
        <p:txBody>
          <a:bodyPr anchor="ctr">
            <a:noAutofit/>
          </a:bodyPr>
          <a:lstStyle>
            <a:lvl1pPr algn="ctr">
              <a:defRPr sz="1200" b="0">
                <a:solidFill>
                  <a:schemeClr val="tx1"/>
                </a:solidFill>
              </a:defRPr>
            </a:lvl1pPr>
          </a:lstStyle>
          <a:p>
            <a:r>
              <a:rPr lang="fr-FR"/>
              <a:t>Faire glisser l'image vers l'espace réservé ou cliquer sur l'icône pour l'ajouter</a:t>
            </a:r>
          </a:p>
        </p:txBody>
      </p:sp>
      <p:pic>
        <p:nvPicPr>
          <p:cNvPr id="10" name="Image 9">
            <a:extLst>
              <a:ext uri="{FF2B5EF4-FFF2-40B4-BE49-F238E27FC236}">
                <a16:creationId xmlns:a16="http://schemas.microsoft.com/office/drawing/2014/main" id="{2E123050-E790-3642-8D40-B7FAAF73CFE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074" y="6167565"/>
            <a:ext cx="1221599" cy="789827"/>
          </a:xfrm>
          <a:prstGeom prst="rect">
            <a:avLst/>
          </a:prstGeom>
        </p:spPr>
      </p:pic>
    </p:spTree>
    <p:extLst>
      <p:ext uri="{BB962C8B-B14F-4D97-AF65-F5344CB8AC3E}">
        <p14:creationId xmlns:p14="http://schemas.microsoft.com/office/powerpoint/2010/main" val="632304102"/>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preserve="1" userDrawn="1">
  <p:cSld name="Texte + Visuel à droite">
    <p:spTree>
      <p:nvGrpSpPr>
        <p:cNvPr id="1" name=""/>
        <p:cNvGrpSpPr/>
        <p:nvPr/>
      </p:nvGrpSpPr>
      <p:grpSpPr>
        <a:xfrm>
          <a:off x="0" y="0"/>
          <a:ext cx="0" cy="0"/>
          <a:chOff x="0" y="0"/>
          <a:chExt cx="0" cy="0"/>
        </a:xfrm>
      </p:grpSpPr>
      <p:sp>
        <p:nvSpPr>
          <p:cNvPr id="4" name="Espace réservé pour une image  3"/>
          <p:cNvSpPr>
            <a:spLocks noGrp="1"/>
          </p:cNvSpPr>
          <p:nvPr>
            <p:ph type="pic" sz="quarter" idx="14"/>
          </p:nvPr>
        </p:nvSpPr>
        <p:spPr>
          <a:xfrm>
            <a:off x="7367589" y="598169"/>
            <a:ext cx="4824412" cy="6264000"/>
          </a:xfrm>
          <a:solidFill>
            <a:schemeClr val="bg2"/>
          </a:solidFill>
        </p:spPr>
        <p:txBody>
          <a:bodyPr anchor="ctr">
            <a:noAutofit/>
          </a:bodyPr>
          <a:lstStyle>
            <a:lvl1pPr algn="ctr">
              <a:defRPr sz="1200" b="0">
                <a:solidFill>
                  <a:schemeClr val="tx1"/>
                </a:solidFill>
              </a:defRPr>
            </a:lvl1pPr>
          </a:lstStyle>
          <a:p>
            <a:r>
              <a:rPr lang="fr-FR"/>
              <a:t>Faire glisser l'image vers l'espace réservé ou cliquer sur l'icône pour l'ajouter</a:t>
            </a:r>
          </a:p>
        </p:txBody>
      </p:sp>
      <p:sp>
        <p:nvSpPr>
          <p:cNvPr id="2" name="Titre 1"/>
          <p:cNvSpPr>
            <a:spLocks noGrp="1"/>
          </p:cNvSpPr>
          <p:nvPr>
            <p:ph type="title"/>
          </p:nvPr>
        </p:nvSpPr>
        <p:spPr/>
        <p:txBody>
          <a:bodyPr/>
          <a:lstStyle/>
          <a:p>
            <a:r>
              <a:rPr lang="fr-FR"/>
              <a:t>Cliquez et modifiez le titre</a:t>
            </a:r>
            <a:endParaRPr lang="fr-FR" dirty="0"/>
          </a:p>
        </p:txBody>
      </p:sp>
      <p:sp>
        <p:nvSpPr>
          <p:cNvPr id="5" name="Espace réservé du pied de page 4"/>
          <p:cNvSpPr>
            <a:spLocks noGrp="1"/>
          </p:cNvSpPr>
          <p:nvPr>
            <p:ph type="ftr" sz="quarter" idx="11"/>
          </p:nvPr>
        </p:nvSpPr>
        <p:spPr/>
        <p:txBody>
          <a:bodyPr/>
          <a:lstStyle/>
          <a:p>
            <a:r>
              <a:rPr lang="fr-FR">
                <a:solidFill>
                  <a:srgbClr val="002C52"/>
                </a:solidFill>
              </a:rPr>
              <a:t>Niveau de confidentialité  |  JJ/MM/AAAA  |  Présentateur</a:t>
            </a:r>
          </a:p>
        </p:txBody>
      </p:sp>
      <p:sp>
        <p:nvSpPr>
          <p:cNvPr id="8" name="Espace réservé du texte 7"/>
          <p:cNvSpPr>
            <a:spLocks noGrp="1"/>
          </p:cNvSpPr>
          <p:nvPr>
            <p:ph type="body" sz="quarter" idx="12" hasCustomPrompt="1"/>
          </p:nvPr>
        </p:nvSpPr>
        <p:spPr>
          <a:xfrm>
            <a:off x="695325" y="1376774"/>
            <a:ext cx="5400675" cy="2278572"/>
          </a:xfrm>
        </p:spPr>
        <p:txBody>
          <a:bodyPr/>
          <a:lstStyle>
            <a:lvl1pPr>
              <a:defRPr/>
            </a:lvl1pPr>
            <a:lvl2pPr>
              <a:defRPr/>
            </a:lvl2pPr>
            <a:lvl3pPr>
              <a:defRPr/>
            </a:lvl3pPr>
            <a:lvl4pPr>
              <a:defRPr/>
            </a:lvl4pPr>
            <a:lvl5pPr>
              <a:defRPr/>
            </a:lvl5pPr>
            <a:lvl6pPr>
              <a:defRPr/>
            </a:lvl6pPr>
          </a:lstStyle>
          <a:p>
            <a:r>
              <a:rPr lang="fr-FR" dirty="0"/>
              <a:t>Titre de premier niveau</a:t>
            </a:r>
          </a:p>
          <a:p>
            <a:pPr lvl="1"/>
            <a:r>
              <a:rPr lang="fr-FR" dirty="0"/>
              <a:t>Titre de niveau 2</a:t>
            </a:r>
          </a:p>
          <a:p>
            <a:pPr lvl="2"/>
            <a:r>
              <a:rPr lang="fr-FR" dirty="0"/>
              <a:t>Introduction, texte courant, </a:t>
            </a:r>
            <a:r>
              <a:rPr lang="fr-FR" u="sng" dirty="0"/>
              <a:t>niveau</a:t>
            </a:r>
            <a:r>
              <a:rPr lang="fr-FR" dirty="0"/>
              <a:t> 3</a:t>
            </a:r>
          </a:p>
          <a:p>
            <a:pPr lvl="3"/>
            <a:r>
              <a:rPr lang="fr-FR" dirty="0"/>
              <a:t>Liste à puces, énumération, niveau 4</a:t>
            </a:r>
          </a:p>
          <a:p>
            <a:pPr lvl="4"/>
            <a:r>
              <a:rPr lang="fr-FR" dirty="0"/>
              <a:t>Liste à puces, énumération, niveau 5</a:t>
            </a:r>
          </a:p>
          <a:p>
            <a:pPr lvl="5"/>
            <a:r>
              <a:rPr lang="fr-FR" dirty="0"/>
              <a:t>Liste à puces, énumération, niveau 6</a:t>
            </a:r>
          </a:p>
        </p:txBody>
      </p:sp>
      <p:sp>
        <p:nvSpPr>
          <p:cNvPr id="3" name="Espace réservé du numéro de diapositive 2"/>
          <p:cNvSpPr>
            <a:spLocks noGrp="1"/>
          </p:cNvSpPr>
          <p:nvPr>
            <p:ph type="sldNum" sz="quarter" idx="15"/>
          </p:nvPr>
        </p:nvSpPr>
        <p:spPr/>
        <p:txBody>
          <a:bodyPr/>
          <a:lstStyle>
            <a:lvl1pPr algn="l">
              <a:defRPr/>
            </a:lvl1pPr>
          </a:lstStyle>
          <a:p>
            <a:fld id="{72F7D735-2684-4015-BC38-8C62B24B466E}" type="slidenum">
              <a:rPr smtClean="0">
                <a:solidFill>
                  <a:srgbClr val="0046FE"/>
                </a:solidFill>
              </a:rPr>
              <a:pPr/>
              <a:t>‹N°›</a:t>
            </a:fld>
            <a:endParaRPr dirty="0">
              <a:solidFill>
                <a:srgbClr val="0046FE"/>
              </a:solidFill>
            </a:endParaRPr>
          </a:p>
        </p:txBody>
      </p:sp>
    </p:spTree>
    <p:extLst>
      <p:ext uri="{BB962C8B-B14F-4D97-AF65-F5344CB8AC3E}">
        <p14:creationId xmlns:p14="http://schemas.microsoft.com/office/powerpoint/2010/main" val="51893278"/>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preserve="1" userDrawn="1">
  <p:cSld name="Texte + Visuel à gauche">
    <p:spTree>
      <p:nvGrpSpPr>
        <p:cNvPr id="1" name=""/>
        <p:cNvGrpSpPr/>
        <p:nvPr/>
      </p:nvGrpSpPr>
      <p:grpSpPr>
        <a:xfrm>
          <a:off x="0" y="0"/>
          <a:ext cx="0" cy="0"/>
          <a:chOff x="0" y="0"/>
          <a:chExt cx="0" cy="0"/>
        </a:xfrm>
      </p:grpSpPr>
      <p:sp>
        <p:nvSpPr>
          <p:cNvPr id="4" name="Espace réservé pour une image  3"/>
          <p:cNvSpPr>
            <a:spLocks noGrp="1"/>
          </p:cNvSpPr>
          <p:nvPr>
            <p:ph type="pic" sz="quarter" idx="14"/>
          </p:nvPr>
        </p:nvSpPr>
        <p:spPr>
          <a:xfrm>
            <a:off x="0" y="598169"/>
            <a:ext cx="6192000" cy="6264000"/>
          </a:xfrm>
          <a:solidFill>
            <a:schemeClr val="bg2"/>
          </a:solidFill>
        </p:spPr>
        <p:txBody>
          <a:bodyPr anchor="ctr">
            <a:noAutofit/>
          </a:bodyPr>
          <a:lstStyle>
            <a:lvl1pPr algn="ctr">
              <a:defRPr sz="1200" b="0">
                <a:solidFill>
                  <a:schemeClr val="tx1"/>
                </a:solidFill>
              </a:defRPr>
            </a:lvl1pPr>
          </a:lstStyle>
          <a:p>
            <a:r>
              <a:rPr lang="fr-FR"/>
              <a:t>Faire glisser l'image vers l'espace réservé ou cliquer sur l'icône pour l'ajouter</a:t>
            </a:r>
          </a:p>
        </p:txBody>
      </p:sp>
      <p:sp>
        <p:nvSpPr>
          <p:cNvPr id="2" name="Titre 1"/>
          <p:cNvSpPr>
            <a:spLocks noGrp="1"/>
          </p:cNvSpPr>
          <p:nvPr>
            <p:ph type="title"/>
          </p:nvPr>
        </p:nvSpPr>
        <p:spPr/>
        <p:txBody>
          <a:bodyPr/>
          <a:lstStyle/>
          <a:p>
            <a:r>
              <a:rPr lang="fr-FR"/>
              <a:t>Cliquez et modifiez le titre</a:t>
            </a:r>
            <a:endParaRPr lang="fr-FR" dirty="0"/>
          </a:p>
        </p:txBody>
      </p:sp>
      <p:sp>
        <p:nvSpPr>
          <p:cNvPr id="5" name="Espace réservé du pied de page 4"/>
          <p:cNvSpPr>
            <a:spLocks noGrp="1"/>
          </p:cNvSpPr>
          <p:nvPr>
            <p:ph type="ftr" sz="quarter" idx="11"/>
          </p:nvPr>
        </p:nvSpPr>
        <p:spPr/>
        <p:txBody>
          <a:bodyPr/>
          <a:lstStyle>
            <a:lvl1pPr>
              <a:defRPr>
                <a:solidFill>
                  <a:schemeClr val="bg1"/>
                </a:solidFill>
              </a:defRPr>
            </a:lvl1pPr>
          </a:lstStyle>
          <a:p>
            <a:r>
              <a:rPr lang="fr-FR">
                <a:solidFill>
                  <a:prstClr val="white"/>
                </a:solidFill>
              </a:rPr>
              <a:t>Niveau de confidentialité  |  JJ/MM/AAAA  |  Présentateur</a:t>
            </a:r>
          </a:p>
        </p:txBody>
      </p:sp>
      <p:sp>
        <p:nvSpPr>
          <p:cNvPr id="6" name="Espace réservé du texte 7"/>
          <p:cNvSpPr>
            <a:spLocks noGrp="1"/>
          </p:cNvSpPr>
          <p:nvPr>
            <p:ph type="body" sz="quarter" idx="12" hasCustomPrompt="1"/>
          </p:nvPr>
        </p:nvSpPr>
        <p:spPr>
          <a:xfrm>
            <a:off x="6852085" y="1376774"/>
            <a:ext cx="4644516" cy="2278572"/>
          </a:xfrm>
        </p:spPr>
        <p:txBody>
          <a:bodyPr/>
          <a:lstStyle>
            <a:lvl1pPr>
              <a:defRPr/>
            </a:lvl1pPr>
            <a:lvl2pPr>
              <a:defRPr/>
            </a:lvl2pPr>
            <a:lvl3pPr>
              <a:defRPr/>
            </a:lvl3pPr>
            <a:lvl4pPr>
              <a:defRPr/>
            </a:lvl4pPr>
            <a:lvl5pPr>
              <a:defRPr/>
            </a:lvl5pPr>
            <a:lvl6pPr>
              <a:defRPr/>
            </a:lvl6pPr>
          </a:lstStyle>
          <a:p>
            <a:r>
              <a:rPr lang="fr-FR" dirty="0"/>
              <a:t>Titre de premier niveau</a:t>
            </a:r>
          </a:p>
          <a:p>
            <a:pPr lvl="1"/>
            <a:r>
              <a:rPr lang="fr-FR" dirty="0"/>
              <a:t>Titre de niveau 2</a:t>
            </a:r>
          </a:p>
          <a:p>
            <a:pPr lvl="2"/>
            <a:r>
              <a:rPr lang="fr-FR" dirty="0"/>
              <a:t>Introduction, texte courant, </a:t>
            </a:r>
            <a:r>
              <a:rPr lang="fr-FR" u="sng" dirty="0"/>
              <a:t>niveau</a:t>
            </a:r>
            <a:r>
              <a:rPr lang="fr-FR" dirty="0"/>
              <a:t> 3</a:t>
            </a:r>
          </a:p>
          <a:p>
            <a:pPr lvl="3"/>
            <a:r>
              <a:rPr lang="fr-FR" dirty="0"/>
              <a:t>Liste à puces, énumération, niveau 4</a:t>
            </a:r>
          </a:p>
          <a:p>
            <a:pPr lvl="4"/>
            <a:r>
              <a:rPr lang="fr-FR" dirty="0"/>
              <a:t>Liste à puces, énumération, niveau 5</a:t>
            </a:r>
          </a:p>
          <a:p>
            <a:pPr lvl="5"/>
            <a:r>
              <a:rPr lang="fr-FR" dirty="0"/>
              <a:t>Liste à puces, énumération, niveau 6</a:t>
            </a:r>
          </a:p>
        </p:txBody>
      </p:sp>
      <p:sp>
        <p:nvSpPr>
          <p:cNvPr id="8" name="Espace réservé du numéro de diapositive 7"/>
          <p:cNvSpPr>
            <a:spLocks noGrp="1"/>
          </p:cNvSpPr>
          <p:nvPr>
            <p:ph type="sldNum" sz="quarter" idx="15"/>
          </p:nvPr>
        </p:nvSpPr>
        <p:spPr/>
        <p:txBody>
          <a:bodyPr/>
          <a:lstStyle>
            <a:lvl1pPr algn="l">
              <a:defRPr/>
            </a:lvl1pPr>
          </a:lstStyle>
          <a:p>
            <a:fld id="{72F7D735-2684-4015-BC38-8C62B24B466E}" type="slidenum">
              <a:rPr smtClean="0">
                <a:solidFill>
                  <a:srgbClr val="0046FE"/>
                </a:solidFill>
              </a:rPr>
              <a:pPr/>
              <a:t>‹N°›</a:t>
            </a:fld>
            <a:endParaRPr dirty="0">
              <a:solidFill>
                <a:srgbClr val="0046FE"/>
              </a:solidFill>
            </a:endParaRPr>
          </a:p>
        </p:txBody>
      </p:sp>
    </p:spTree>
    <p:extLst>
      <p:ext uri="{BB962C8B-B14F-4D97-AF65-F5344CB8AC3E}">
        <p14:creationId xmlns:p14="http://schemas.microsoft.com/office/powerpoint/2010/main" val="1770211437"/>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preserve="1" userDrawn="1">
  <p:cSld name="Texte + Visuel 2/3 à gauche">
    <p:spTree>
      <p:nvGrpSpPr>
        <p:cNvPr id="1" name=""/>
        <p:cNvGrpSpPr/>
        <p:nvPr/>
      </p:nvGrpSpPr>
      <p:grpSpPr>
        <a:xfrm>
          <a:off x="0" y="0"/>
          <a:ext cx="0" cy="0"/>
          <a:chOff x="0" y="0"/>
          <a:chExt cx="0" cy="0"/>
        </a:xfrm>
      </p:grpSpPr>
      <p:sp>
        <p:nvSpPr>
          <p:cNvPr id="4" name="Espace réservé pour une image  3"/>
          <p:cNvSpPr>
            <a:spLocks noGrp="1"/>
          </p:cNvSpPr>
          <p:nvPr>
            <p:ph type="pic" sz="quarter" idx="14"/>
          </p:nvPr>
        </p:nvSpPr>
        <p:spPr>
          <a:xfrm>
            <a:off x="0" y="598169"/>
            <a:ext cx="7380000" cy="6264000"/>
          </a:xfrm>
          <a:solidFill>
            <a:schemeClr val="bg2"/>
          </a:solidFill>
        </p:spPr>
        <p:txBody>
          <a:bodyPr anchor="ctr">
            <a:noAutofit/>
          </a:bodyPr>
          <a:lstStyle>
            <a:lvl1pPr algn="ctr">
              <a:defRPr sz="1200" b="0">
                <a:solidFill>
                  <a:schemeClr val="tx1"/>
                </a:solidFill>
              </a:defRPr>
            </a:lvl1pPr>
          </a:lstStyle>
          <a:p>
            <a:r>
              <a:rPr lang="fr-FR"/>
              <a:t>Faire glisser l'image vers l'espace réservé ou cliquer sur l'icône pour l'ajouter</a:t>
            </a:r>
          </a:p>
        </p:txBody>
      </p:sp>
      <p:sp>
        <p:nvSpPr>
          <p:cNvPr id="2" name="Titre 1"/>
          <p:cNvSpPr>
            <a:spLocks noGrp="1"/>
          </p:cNvSpPr>
          <p:nvPr>
            <p:ph type="title"/>
          </p:nvPr>
        </p:nvSpPr>
        <p:spPr/>
        <p:txBody>
          <a:bodyPr/>
          <a:lstStyle/>
          <a:p>
            <a:r>
              <a:rPr lang="fr-FR"/>
              <a:t>Cliquez et modifiez le titre</a:t>
            </a:r>
            <a:endParaRPr lang="fr-FR" dirty="0"/>
          </a:p>
        </p:txBody>
      </p:sp>
      <p:sp>
        <p:nvSpPr>
          <p:cNvPr id="5" name="Espace réservé du pied de page 4"/>
          <p:cNvSpPr>
            <a:spLocks noGrp="1"/>
          </p:cNvSpPr>
          <p:nvPr>
            <p:ph type="ftr" sz="quarter" idx="11"/>
          </p:nvPr>
        </p:nvSpPr>
        <p:spPr/>
        <p:txBody>
          <a:bodyPr/>
          <a:lstStyle>
            <a:lvl1pPr>
              <a:defRPr>
                <a:solidFill>
                  <a:schemeClr val="bg1"/>
                </a:solidFill>
              </a:defRPr>
            </a:lvl1pPr>
          </a:lstStyle>
          <a:p>
            <a:r>
              <a:rPr lang="fr-FR">
                <a:solidFill>
                  <a:prstClr val="white"/>
                </a:solidFill>
              </a:rPr>
              <a:t>Niveau de confidentialité  |  JJ/MM/AAAA  |  Présentateur</a:t>
            </a:r>
          </a:p>
        </p:txBody>
      </p:sp>
      <p:sp>
        <p:nvSpPr>
          <p:cNvPr id="6" name="Espace réservé du texte 7"/>
          <p:cNvSpPr>
            <a:spLocks noGrp="1"/>
          </p:cNvSpPr>
          <p:nvPr>
            <p:ph type="body" sz="quarter" idx="12" hasCustomPrompt="1"/>
          </p:nvPr>
        </p:nvSpPr>
        <p:spPr>
          <a:xfrm>
            <a:off x="7968208" y="1376773"/>
            <a:ext cx="3528392" cy="2854115"/>
          </a:xfrm>
        </p:spPr>
        <p:txBody>
          <a:bodyPr/>
          <a:lstStyle>
            <a:lvl1pPr>
              <a:defRPr/>
            </a:lvl1pPr>
            <a:lvl2pPr>
              <a:lnSpc>
                <a:spcPct val="120000"/>
              </a:lnSpc>
              <a:defRPr/>
            </a:lvl2pPr>
            <a:lvl3pPr>
              <a:lnSpc>
                <a:spcPct val="120000"/>
              </a:lnSpc>
              <a:defRPr/>
            </a:lvl3pPr>
            <a:lvl4pPr>
              <a:lnSpc>
                <a:spcPct val="120000"/>
              </a:lnSpc>
              <a:defRPr/>
            </a:lvl4pPr>
            <a:lvl5pPr>
              <a:lnSpc>
                <a:spcPct val="120000"/>
              </a:lnSpc>
              <a:defRPr/>
            </a:lvl5pPr>
            <a:lvl6pPr>
              <a:lnSpc>
                <a:spcPct val="120000"/>
              </a:lnSpc>
              <a:defRPr/>
            </a:lvl6pPr>
          </a:lstStyle>
          <a:p>
            <a:r>
              <a:rPr lang="fr-FR" dirty="0"/>
              <a:t>Titre de premier niveau</a:t>
            </a:r>
          </a:p>
          <a:p>
            <a:pPr lvl="1"/>
            <a:r>
              <a:rPr lang="fr-FR" dirty="0"/>
              <a:t>Titre de niveau 2</a:t>
            </a:r>
          </a:p>
          <a:p>
            <a:pPr lvl="2"/>
            <a:r>
              <a:rPr lang="fr-FR" dirty="0"/>
              <a:t>Introduction, texte courant, </a:t>
            </a:r>
            <a:r>
              <a:rPr lang="fr-FR" u="sng" dirty="0"/>
              <a:t>niveau</a:t>
            </a:r>
            <a:r>
              <a:rPr lang="fr-FR" dirty="0"/>
              <a:t> 3</a:t>
            </a:r>
          </a:p>
          <a:p>
            <a:pPr lvl="3"/>
            <a:r>
              <a:rPr lang="fr-FR" dirty="0"/>
              <a:t>Liste à puces, énumération, niveau 4</a:t>
            </a:r>
          </a:p>
          <a:p>
            <a:pPr lvl="4"/>
            <a:r>
              <a:rPr lang="fr-FR" dirty="0"/>
              <a:t>Liste à puces, énumération, niveau 5</a:t>
            </a:r>
          </a:p>
          <a:p>
            <a:pPr lvl="5"/>
            <a:r>
              <a:rPr lang="fr-FR" dirty="0"/>
              <a:t>Liste à puces, énumération, niveau 6</a:t>
            </a:r>
          </a:p>
        </p:txBody>
      </p:sp>
      <p:sp>
        <p:nvSpPr>
          <p:cNvPr id="8" name="Espace réservé du numéro de diapositive 7"/>
          <p:cNvSpPr>
            <a:spLocks noGrp="1"/>
          </p:cNvSpPr>
          <p:nvPr>
            <p:ph type="sldNum" sz="quarter" idx="15"/>
          </p:nvPr>
        </p:nvSpPr>
        <p:spPr/>
        <p:txBody>
          <a:bodyPr/>
          <a:lstStyle>
            <a:lvl1pPr algn="l">
              <a:defRPr/>
            </a:lvl1pPr>
          </a:lstStyle>
          <a:p>
            <a:fld id="{72F7D735-2684-4015-BC38-8C62B24B466E}" type="slidenum">
              <a:rPr smtClean="0">
                <a:solidFill>
                  <a:srgbClr val="0046FE"/>
                </a:solidFill>
              </a:rPr>
              <a:pPr/>
              <a:t>‹N°›</a:t>
            </a:fld>
            <a:endParaRPr dirty="0">
              <a:solidFill>
                <a:srgbClr val="0046FE"/>
              </a:solidFill>
            </a:endParaRPr>
          </a:p>
        </p:txBody>
      </p:sp>
    </p:spTree>
    <p:extLst>
      <p:ext uri="{BB962C8B-B14F-4D97-AF65-F5344CB8AC3E}">
        <p14:creationId xmlns:p14="http://schemas.microsoft.com/office/powerpoint/2010/main" val="2588475694"/>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preserve="1" userDrawn="1">
  <p:cSld name="4 visuel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pied de page 2"/>
          <p:cNvSpPr>
            <a:spLocks noGrp="1"/>
          </p:cNvSpPr>
          <p:nvPr>
            <p:ph type="ftr" sz="quarter" idx="10"/>
          </p:nvPr>
        </p:nvSpPr>
        <p:spPr/>
        <p:txBody>
          <a:bodyPr/>
          <a:lstStyle/>
          <a:p>
            <a:r>
              <a:rPr lang="fr-FR">
                <a:solidFill>
                  <a:srgbClr val="002C52"/>
                </a:solidFill>
              </a:rPr>
              <a:t>Niveau de confidentialité  |  JJ/MM/AAAA  |  Présentateur</a:t>
            </a:r>
            <a:endParaRPr lang="fr-FR" dirty="0">
              <a:solidFill>
                <a:srgbClr val="002C52"/>
              </a:solidFill>
            </a:endParaRPr>
          </a:p>
        </p:txBody>
      </p:sp>
      <p:sp>
        <p:nvSpPr>
          <p:cNvPr id="6" name="Espace réservé du numéro de diapositive 5"/>
          <p:cNvSpPr>
            <a:spLocks noGrp="1"/>
          </p:cNvSpPr>
          <p:nvPr>
            <p:ph type="sldNum" sz="quarter" idx="13"/>
          </p:nvPr>
        </p:nvSpPr>
        <p:spPr/>
        <p:txBody>
          <a:bodyPr/>
          <a:lstStyle>
            <a:lvl1pPr algn="l">
              <a:defRPr/>
            </a:lvl1pPr>
          </a:lstStyle>
          <a:p>
            <a:fld id="{72F7D735-2684-4015-BC38-8C62B24B466E}" type="slidenum">
              <a:rPr smtClean="0">
                <a:solidFill>
                  <a:srgbClr val="0046FE"/>
                </a:solidFill>
              </a:rPr>
              <a:pPr/>
              <a:t>‹N°›</a:t>
            </a:fld>
            <a:endParaRPr dirty="0">
              <a:solidFill>
                <a:srgbClr val="0046FE"/>
              </a:solidFill>
            </a:endParaRPr>
          </a:p>
        </p:txBody>
      </p:sp>
      <p:sp>
        <p:nvSpPr>
          <p:cNvPr id="5" name="Espace réservé pour une image  3"/>
          <p:cNvSpPr>
            <a:spLocks noGrp="1"/>
          </p:cNvSpPr>
          <p:nvPr>
            <p:ph type="pic" sz="quarter" idx="14"/>
          </p:nvPr>
        </p:nvSpPr>
        <p:spPr>
          <a:xfrm>
            <a:off x="0" y="1368000"/>
            <a:ext cx="2736000" cy="4032000"/>
          </a:xfrm>
          <a:solidFill>
            <a:schemeClr val="bg2"/>
          </a:solidFill>
        </p:spPr>
        <p:txBody>
          <a:bodyPr anchor="ctr">
            <a:noAutofit/>
          </a:bodyPr>
          <a:lstStyle>
            <a:lvl1pPr algn="ctr">
              <a:defRPr sz="1200" b="0">
                <a:solidFill>
                  <a:schemeClr val="tx1"/>
                </a:solidFill>
              </a:defRPr>
            </a:lvl1pPr>
          </a:lstStyle>
          <a:p>
            <a:r>
              <a:rPr lang="fr-FR"/>
              <a:t>Faire glisser l'image vers l'espace réservé ou cliquer sur l'icône pour l'ajouter</a:t>
            </a:r>
          </a:p>
        </p:txBody>
      </p:sp>
      <p:sp>
        <p:nvSpPr>
          <p:cNvPr id="7" name="Espace réservé du texte 7"/>
          <p:cNvSpPr>
            <a:spLocks noGrp="1"/>
          </p:cNvSpPr>
          <p:nvPr>
            <p:ph type="body" sz="quarter" idx="15" hasCustomPrompt="1"/>
          </p:nvPr>
        </p:nvSpPr>
        <p:spPr>
          <a:xfrm>
            <a:off x="132737" y="5540505"/>
            <a:ext cx="2483668" cy="405560"/>
          </a:xfrm>
        </p:spPr>
        <p:txBody>
          <a:bodyPr anchor="t"/>
          <a:lstStyle>
            <a:lvl1pPr marL="0" algn="ctr">
              <a:buFontTx/>
              <a:buNone/>
              <a:defRPr sz="2600" b="1" i="0">
                <a:solidFill>
                  <a:schemeClr val="tx2"/>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fr-FR" dirty="0"/>
              <a:t>Légende</a:t>
            </a:r>
          </a:p>
        </p:txBody>
      </p:sp>
      <p:sp>
        <p:nvSpPr>
          <p:cNvPr id="8" name="Espace réservé pour une image  3"/>
          <p:cNvSpPr>
            <a:spLocks noGrp="1"/>
          </p:cNvSpPr>
          <p:nvPr>
            <p:ph type="pic" sz="quarter" idx="16"/>
          </p:nvPr>
        </p:nvSpPr>
        <p:spPr>
          <a:xfrm>
            <a:off x="3300203" y="1368000"/>
            <a:ext cx="2736000" cy="4032000"/>
          </a:xfrm>
          <a:solidFill>
            <a:schemeClr val="bg2"/>
          </a:solidFill>
        </p:spPr>
        <p:txBody>
          <a:bodyPr anchor="ctr">
            <a:noAutofit/>
          </a:bodyPr>
          <a:lstStyle>
            <a:lvl1pPr algn="ctr">
              <a:defRPr sz="1200" b="0">
                <a:solidFill>
                  <a:schemeClr val="tx1"/>
                </a:solidFill>
              </a:defRPr>
            </a:lvl1pPr>
          </a:lstStyle>
          <a:p>
            <a:r>
              <a:rPr lang="fr-FR"/>
              <a:t>Faire glisser l'image vers l'espace réservé ou cliquer sur l'icône pour l'ajouter</a:t>
            </a:r>
          </a:p>
        </p:txBody>
      </p:sp>
      <p:sp>
        <p:nvSpPr>
          <p:cNvPr id="9" name="Espace réservé du texte 7"/>
          <p:cNvSpPr>
            <a:spLocks noGrp="1"/>
          </p:cNvSpPr>
          <p:nvPr>
            <p:ph type="body" sz="quarter" idx="17" hasCustomPrompt="1"/>
          </p:nvPr>
        </p:nvSpPr>
        <p:spPr>
          <a:xfrm>
            <a:off x="3426369" y="5540505"/>
            <a:ext cx="2483668" cy="405560"/>
          </a:xfrm>
        </p:spPr>
        <p:txBody>
          <a:bodyPr anchor="t"/>
          <a:lstStyle>
            <a:lvl1pPr marL="0" algn="ctr">
              <a:buFontTx/>
              <a:buNone/>
              <a:defRPr sz="2600" b="1" i="0">
                <a:solidFill>
                  <a:schemeClr val="tx2"/>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fr-FR" dirty="0"/>
              <a:t>Légende</a:t>
            </a:r>
          </a:p>
        </p:txBody>
      </p:sp>
      <p:sp>
        <p:nvSpPr>
          <p:cNvPr id="10" name="Espace réservé pour une image  3"/>
          <p:cNvSpPr>
            <a:spLocks noGrp="1"/>
          </p:cNvSpPr>
          <p:nvPr>
            <p:ph type="pic" sz="quarter" idx="18"/>
          </p:nvPr>
        </p:nvSpPr>
        <p:spPr>
          <a:xfrm>
            <a:off x="6378101" y="1368000"/>
            <a:ext cx="2736000" cy="4032000"/>
          </a:xfrm>
          <a:solidFill>
            <a:schemeClr val="bg2"/>
          </a:solidFill>
        </p:spPr>
        <p:txBody>
          <a:bodyPr anchor="ctr">
            <a:noAutofit/>
          </a:bodyPr>
          <a:lstStyle>
            <a:lvl1pPr algn="ctr">
              <a:defRPr sz="1200" b="0">
                <a:solidFill>
                  <a:schemeClr val="tx1"/>
                </a:solidFill>
              </a:defRPr>
            </a:lvl1pPr>
          </a:lstStyle>
          <a:p>
            <a:r>
              <a:rPr lang="fr-FR"/>
              <a:t>Faire glisser l'image vers l'espace réservé ou cliquer sur l'icône pour l'ajouter</a:t>
            </a:r>
          </a:p>
        </p:txBody>
      </p:sp>
      <p:sp>
        <p:nvSpPr>
          <p:cNvPr id="11" name="Espace réservé du texte 7"/>
          <p:cNvSpPr>
            <a:spLocks noGrp="1"/>
          </p:cNvSpPr>
          <p:nvPr>
            <p:ph type="body" sz="quarter" idx="19" hasCustomPrompt="1"/>
          </p:nvPr>
        </p:nvSpPr>
        <p:spPr>
          <a:xfrm>
            <a:off x="6504267" y="5540505"/>
            <a:ext cx="2483668" cy="405560"/>
          </a:xfrm>
        </p:spPr>
        <p:txBody>
          <a:bodyPr anchor="t"/>
          <a:lstStyle>
            <a:lvl1pPr marL="0" algn="ctr">
              <a:buFontTx/>
              <a:buNone/>
              <a:defRPr sz="2600" b="1" i="0">
                <a:solidFill>
                  <a:schemeClr val="tx2"/>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fr-FR" dirty="0"/>
              <a:t>Légende</a:t>
            </a:r>
          </a:p>
        </p:txBody>
      </p:sp>
      <p:sp>
        <p:nvSpPr>
          <p:cNvPr id="12" name="Espace réservé pour une image  3"/>
          <p:cNvSpPr>
            <a:spLocks noGrp="1"/>
          </p:cNvSpPr>
          <p:nvPr>
            <p:ph type="pic" sz="quarter" idx="20"/>
          </p:nvPr>
        </p:nvSpPr>
        <p:spPr>
          <a:xfrm>
            <a:off x="9456000" y="1368000"/>
            <a:ext cx="2736000" cy="4032000"/>
          </a:xfrm>
          <a:solidFill>
            <a:schemeClr val="bg2"/>
          </a:solidFill>
        </p:spPr>
        <p:txBody>
          <a:bodyPr anchor="ctr">
            <a:noAutofit/>
          </a:bodyPr>
          <a:lstStyle>
            <a:lvl1pPr algn="ctr">
              <a:defRPr sz="1200" b="0">
                <a:solidFill>
                  <a:schemeClr val="tx1"/>
                </a:solidFill>
              </a:defRPr>
            </a:lvl1pPr>
          </a:lstStyle>
          <a:p>
            <a:r>
              <a:rPr lang="fr-FR"/>
              <a:t>Faire glisser l'image vers l'espace réservé ou cliquer sur l'icône pour l'ajouter</a:t>
            </a:r>
          </a:p>
        </p:txBody>
      </p:sp>
      <p:sp>
        <p:nvSpPr>
          <p:cNvPr id="13" name="Espace réservé du texte 7"/>
          <p:cNvSpPr>
            <a:spLocks noGrp="1"/>
          </p:cNvSpPr>
          <p:nvPr>
            <p:ph type="body" sz="quarter" idx="21" hasCustomPrompt="1"/>
          </p:nvPr>
        </p:nvSpPr>
        <p:spPr>
          <a:xfrm>
            <a:off x="9582167" y="5540505"/>
            <a:ext cx="2483668" cy="405560"/>
          </a:xfrm>
        </p:spPr>
        <p:txBody>
          <a:bodyPr anchor="t"/>
          <a:lstStyle>
            <a:lvl1pPr marL="0" algn="ctr">
              <a:buFontTx/>
              <a:buNone/>
              <a:defRPr sz="2600" b="1" i="0">
                <a:solidFill>
                  <a:schemeClr val="tx2"/>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fr-FR" dirty="0"/>
              <a:t>Légende</a:t>
            </a:r>
          </a:p>
        </p:txBody>
      </p:sp>
    </p:spTree>
    <p:extLst>
      <p:ext uri="{BB962C8B-B14F-4D97-AF65-F5344CB8AC3E}">
        <p14:creationId xmlns:p14="http://schemas.microsoft.com/office/powerpoint/2010/main" val="1290412216"/>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preserve="1" userDrawn="1">
  <p:cSld name="Tableau +Tex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pied de page 2"/>
          <p:cNvSpPr>
            <a:spLocks noGrp="1"/>
          </p:cNvSpPr>
          <p:nvPr>
            <p:ph type="ftr" sz="quarter" idx="10"/>
          </p:nvPr>
        </p:nvSpPr>
        <p:spPr/>
        <p:txBody>
          <a:bodyPr/>
          <a:lstStyle/>
          <a:p>
            <a:r>
              <a:rPr lang="fr-FR">
                <a:solidFill>
                  <a:srgbClr val="002C52"/>
                </a:solidFill>
              </a:rPr>
              <a:t>Niveau de confidentialité  |  JJ/MM/AAAA  |  Présentateur</a:t>
            </a:r>
            <a:endParaRPr lang="fr-FR" dirty="0">
              <a:solidFill>
                <a:srgbClr val="002C52"/>
              </a:solidFill>
            </a:endParaRPr>
          </a:p>
        </p:txBody>
      </p:sp>
      <p:sp>
        <p:nvSpPr>
          <p:cNvPr id="6" name="Espace réservé du numéro de diapositive 5"/>
          <p:cNvSpPr>
            <a:spLocks noGrp="1"/>
          </p:cNvSpPr>
          <p:nvPr>
            <p:ph type="sldNum" sz="quarter" idx="13"/>
          </p:nvPr>
        </p:nvSpPr>
        <p:spPr/>
        <p:txBody>
          <a:bodyPr/>
          <a:lstStyle>
            <a:lvl1pPr algn="l">
              <a:defRPr/>
            </a:lvl1pPr>
          </a:lstStyle>
          <a:p>
            <a:fld id="{72F7D735-2684-4015-BC38-8C62B24B466E}" type="slidenum">
              <a:rPr smtClean="0">
                <a:solidFill>
                  <a:srgbClr val="0046FE"/>
                </a:solidFill>
              </a:rPr>
              <a:pPr/>
              <a:t>‹N°›</a:t>
            </a:fld>
            <a:endParaRPr dirty="0">
              <a:solidFill>
                <a:srgbClr val="0046FE"/>
              </a:solidFill>
            </a:endParaRPr>
          </a:p>
        </p:txBody>
      </p:sp>
      <p:sp>
        <p:nvSpPr>
          <p:cNvPr id="7" name="Espace réservé du texte 7"/>
          <p:cNvSpPr>
            <a:spLocks noGrp="1"/>
          </p:cNvSpPr>
          <p:nvPr>
            <p:ph type="body" sz="quarter" idx="15" hasCustomPrompt="1"/>
          </p:nvPr>
        </p:nvSpPr>
        <p:spPr>
          <a:xfrm>
            <a:off x="1019437" y="1362834"/>
            <a:ext cx="5076564" cy="624017"/>
          </a:xfrm>
        </p:spPr>
        <p:txBody>
          <a:bodyPr anchor="t"/>
          <a:lstStyle>
            <a:lvl1pPr marL="0" algn="l">
              <a:buFontTx/>
              <a:buNone/>
              <a:defRPr sz="4000" b="1" i="0">
                <a:solidFill>
                  <a:schemeClr val="tx2"/>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fr-FR" dirty="0"/>
              <a:t>Légende</a:t>
            </a:r>
          </a:p>
        </p:txBody>
      </p:sp>
      <p:sp>
        <p:nvSpPr>
          <p:cNvPr id="14" name="Espace réservé du tableau 13"/>
          <p:cNvSpPr>
            <a:spLocks noGrp="1"/>
          </p:cNvSpPr>
          <p:nvPr>
            <p:ph type="tbl" sz="quarter" idx="22"/>
          </p:nvPr>
        </p:nvSpPr>
        <p:spPr>
          <a:xfrm>
            <a:off x="1019437" y="2168860"/>
            <a:ext cx="5076563" cy="3158451"/>
          </a:xfrm>
          <a:solidFill>
            <a:schemeClr val="bg2"/>
          </a:solidFill>
        </p:spPr>
        <p:txBody>
          <a:bodyPr vert="horz" wrap="square" lIns="36000" tIns="0" rIns="36000" bIns="0" rtlCol="0" anchor="ctr">
            <a:noAutofit/>
          </a:bodyPr>
          <a:lstStyle>
            <a:lvl1pPr>
              <a:defRPr lang="fr-FR" sz="1200" b="0">
                <a:solidFill>
                  <a:schemeClr val="tx1"/>
                </a:solidFill>
              </a:defRPr>
            </a:lvl1pPr>
          </a:lstStyle>
          <a:p>
            <a:pPr lvl="0" algn="ctr"/>
            <a:r>
              <a:rPr lang="fr-FR"/>
              <a:t>Cliquez sur l'icône pour ajouter un tableau</a:t>
            </a:r>
          </a:p>
        </p:txBody>
      </p:sp>
      <p:sp>
        <p:nvSpPr>
          <p:cNvPr id="15" name="Espace réservé du texte 7"/>
          <p:cNvSpPr>
            <a:spLocks noGrp="1"/>
          </p:cNvSpPr>
          <p:nvPr>
            <p:ph type="body" sz="quarter" idx="12" hasCustomPrompt="1"/>
          </p:nvPr>
        </p:nvSpPr>
        <p:spPr>
          <a:xfrm>
            <a:off x="6924094" y="1394195"/>
            <a:ext cx="4572583" cy="2882156"/>
          </a:xfrm>
        </p:spPr>
        <p:txBody>
          <a:bodyPr/>
          <a:lstStyle>
            <a:lvl1pPr marL="0">
              <a:buFontTx/>
              <a:buNone/>
              <a:defRPr sz="4000" b="1" i="0">
                <a:solidFill>
                  <a:schemeClr val="accent1"/>
                </a:solidFill>
              </a:defRPr>
            </a:lvl1pPr>
            <a:lvl2pPr marL="179996" indent="-179996">
              <a:lnSpc>
                <a:spcPct val="100000"/>
              </a:lnSpc>
              <a:spcBef>
                <a:spcPts val="300"/>
              </a:spcBef>
              <a:buFont typeface="Segoe UI" panose="020B0502040204020203" pitchFamily="34" charset="0"/>
              <a:buChar char="›"/>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vl6pPr>
              <a:defRPr/>
            </a:lvl6pPr>
          </a:lstStyle>
          <a:p>
            <a:r>
              <a:rPr lang="fr-FR" dirty="0"/>
              <a:t>Titre de premier niveau</a:t>
            </a:r>
          </a:p>
          <a:p>
            <a:pPr lvl="1"/>
            <a:r>
              <a:rPr lang="fr-FR" dirty="0"/>
              <a:t>Titre de niveau 2</a:t>
            </a:r>
          </a:p>
          <a:p>
            <a:pPr lvl="2"/>
            <a:r>
              <a:rPr lang="fr-FR" dirty="0"/>
              <a:t>Introduction, texte courant, </a:t>
            </a:r>
            <a:r>
              <a:rPr lang="fr-FR" u="sng" dirty="0"/>
              <a:t>niveau</a:t>
            </a:r>
            <a:r>
              <a:rPr lang="fr-FR" dirty="0"/>
              <a:t> 3</a:t>
            </a:r>
          </a:p>
          <a:p>
            <a:pPr lvl="3"/>
            <a:r>
              <a:rPr lang="fr-FR" dirty="0"/>
              <a:t>Liste à puces, énumération, niveau 4</a:t>
            </a:r>
          </a:p>
          <a:p>
            <a:pPr lvl="4"/>
            <a:r>
              <a:rPr lang="fr-FR" dirty="0"/>
              <a:t>Liste à puces, énumération, niveau 5</a:t>
            </a:r>
          </a:p>
          <a:p>
            <a:pPr lvl="5"/>
            <a:r>
              <a:rPr lang="fr-FR" dirty="0"/>
              <a:t>Liste à puces, énumération, niveau 6</a:t>
            </a:r>
          </a:p>
        </p:txBody>
      </p:sp>
    </p:spTree>
    <p:extLst>
      <p:ext uri="{BB962C8B-B14F-4D97-AF65-F5344CB8AC3E}">
        <p14:creationId xmlns:p14="http://schemas.microsoft.com/office/powerpoint/2010/main" val="2358184064"/>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preserve="1" userDrawn="1">
  <p:cSld name="Texte + Graphiqu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fr-FR" dirty="0"/>
          </a:p>
        </p:txBody>
      </p:sp>
      <p:sp>
        <p:nvSpPr>
          <p:cNvPr id="5" name="Espace réservé du pied de page 4"/>
          <p:cNvSpPr>
            <a:spLocks noGrp="1"/>
          </p:cNvSpPr>
          <p:nvPr>
            <p:ph type="ftr" sz="quarter" idx="11"/>
          </p:nvPr>
        </p:nvSpPr>
        <p:spPr/>
        <p:txBody>
          <a:bodyPr/>
          <a:lstStyle>
            <a:lvl1pPr>
              <a:defRPr>
                <a:solidFill>
                  <a:schemeClr val="tx1"/>
                </a:solidFill>
              </a:defRPr>
            </a:lvl1pPr>
          </a:lstStyle>
          <a:p>
            <a:r>
              <a:rPr lang="fr-FR">
                <a:solidFill>
                  <a:srgbClr val="002C52"/>
                </a:solidFill>
              </a:rPr>
              <a:t>Niveau de confidentialité  |  JJ/MM/AAAA  |  Présentateur</a:t>
            </a:r>
            <a:endParaRPr lang="fr-FR" dirty="0">
              <a:solidFill>
                <a:srgbClr val="002C52"/>
              </a:solidFill>
            </a:endParaRPr>
          </a:p>
        </p:txBody>
      </p:sp>
      <p:sp>
        <p:nvSpPr>
          <p:cNvPr id="6" name="Espace réservé du texte 7"/>
          <p:cNvSpPr>
            <a:spLocks noGrp="1"/>
          </p:cNvSpPr>
          <p:nvPr>
            <p:ph type="body" sz="quarter" idx="12" hasCustomPrompt="1"/>
          </p:nvPr>
        </p:nvSpPr>
        <p:spPr>
          <a:xfrm>
            <a:off x="7572165" y="1376772"/>
            <a:ext cx="3924436" cy="2820259"/>
          </a:xfrm>
        </p:spPr>
        <p:txBody>
          <a:bodyPr/>
          <a:lstStyle>
            <a:lvl1pPr>
              <a:defRPr/>
            </a:lvl1pPr>
            <a:lvl2pPr>
              <a:defRPr b="1"/>
            </a:lvl2pPr>
            <a:lvl3pPr>
              <a:defRPr/>
            </a:lvl3pPr>
            <a:lvl4pPr>
              <a:defRPr/>
            </a:lvl4pPr>
            <a:lvl5pPr>
              <a:defRPr/>
            </a:lvl5pPr>
            <a:lvl6pPr>
              <a:defRPr/>
            </a:lvl6pPr>
          </a:lstStyle>
          <a:p>
            <a:r>
              <a:rPr lang="fr-FR" dirty="0"/>
              <a:t>Titre de premier niveau</a:t>
            </a:r>
          </a:p>
          <a:p>
            <a:pPr lvl="1"/>
            <a:r>
              <a:rPr lang="fr-FR" dirty="0"/>
              <a:t>Titre de niveau 2</a:t>
            </a:r>
          </a:p>
          <a:p>
            <a:pPr lvl="2"/>
            <a:r>
              <a:rPr lang="fr-FR" dirty="0"/>
              <a:t>Introduction, texte courant, </a:t>
            </a:r>
            <a:r>
              <a:rPr lang="fr-FR" u="sng" dirty="0"/>
              <a:t>niveau</a:t>
            </a:r>
            <a:r>
              <a:rPr lang="fr-FR" dirty="0"/>
              <a:t> 3</a:t>
            </a:r>
          </a:p>
          <a:p>
            <a:pPr lvl="3"/>
            <a:r>
              <a:rPr lang="fr-FR" dirty="0"/>
              <a:t>Liste à puces, énumération, niveau 4</a:t>
            </a:r>
          </a:p>
          <a:p>
            <a:pPr lvl="4"/>
            <a:r>
              <a:rPr lang="fr-FR" dirty="0"/>
              <a:t>Liste à puces, énumération, niveau 5</a:t>
            </a:r>
          </a:p>
          <a:p>
            <a:pPr lvl="5"/>
            <a:r>
              <a:rPr lang="fr-FR" dirty="0"/>
              <a:t>Liste à puces, énumération, niveau 6</a:t>
            </a:r>
          </a:p>
        </p:txBody>
      </p:sp>
      <p:sp>
        <p:nvSpPr>
          <p:cNvPr id="8" name="Espace réservé du numéro de diapositive 7"/>
          <p:cNvSpPr>
            <a:spLocks noGrp="1"/>
          </p:cNvSpPr>
          <p:nvPr>
            <p:ph type="sldNum" sz="quarter" idx="15"/>
          </p:nvPr>
        </p:nvSpPr>
        <p:spPr/>
        <p:txBody>
          <a:bodyPr/>
          <a:lstStyle>
            <a:lvl1pPr algn="l">
              <a:defRPr/>
            </a:lvl1pPr>
          </a:lstStyle>
          <a:p>
            <a:fld id="{72F7D735-2684-4015-BC38-8C62B24B466E}" type="slidenum">
              <a:rPr smtClean="0">
                <a:solidFill>
                  <a:srgbClr val="0046FE"/>
                </a:solidFill>
              </a:rPr>
              <a:pPr/>
              <a:t>‹N°›</a:t>
            </a:fld>
            <a:endParaRPr dirty="0">
              <a:solidFill>
                <a:srgbClr val="0046FE"/>
              </a:solidFill>
            </a:endParaRPr>
          </a:p>
        </p:txBody>
      </p:sp>
      <p:sp>
        <p:nvSpPr>
          <p:cNvPr id="9" name="Espace réservé du graphique 5"/>
          <p:cNvSpPr>
            <a:spLocks noGrp="1"/>
          </p:cNvSpPr>
          <p:nvPr>
            <p:ph type="chart" sz="quarter" idx="23"/>
          </p:nvPr>
        </p:nvSpPr>
        <p:spPr>
          <a:xfrm>
            <a:off x="704337" y="1700808"/>
            <a:ext cx="5931723" cy="3672408"/>
          </a:xfrm>
          <a:solidFill>
            <a:schemeClr val="bg2"/>
          </a:solidFill>
        </p:spPr>
        <p:txBody>
          <a:bodyPr vert="horz" wrap="square" lIns="36000" tIns="0" rIns="36000" bIns="0" rtlCol="0" anchor="ctr">
            <a:noAutofit/>
          </a:bodyPr>
          <a:lstStyle>
            <a:lvl1pPr algn="ctr">
              <a:defRPr lang="fr-FR" sz="1200" b="0">
                <a:solidFill>
                  <a:schemeClr val="tx1"/>
                </a:solidFill>
              </a:defRPr>
            </a:lvl1pPr>
          </a:lstStyle>
          <a:p>
            <a:pPr lvl="0" algn="ctr"/>
            <a:r>
              <a:rPr lang="fr-FR"/>
              <a:t>Cliquez sur l'icône pour ajouter un graphique</a:t>
            </a:r>
          </a:p>
        </p:txBody>
      </p:sp>
    </p:spTree>
    <p:extLst>
      <p:ext uri="{BB962C8B-B14F-4D97-AF65-F5344CB8AC3E}">
        <p14:creationId xmlns:p14="http://schemas.microsoft.com/office/powerpoint/2010/main" val="3353780433"/>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preserve="1" userDrawn="1">
  <p:cSld name="4 blocs tex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pied de page 2"/>
          <p:cNvSpPr>
            <a:spLocks noGrp="1"/>
          </p:cNvSpPr>
          <p:nvPr>
            <p:ph type="ftr" sz="quarter" idx="10"/>
          </p:nvPr>
        </p:nvSpPr>
        <p:spPr/>
        <p:txBody>
          <a:bodyPr/>
          <a:lstStyle/>
          <a:p>
            <a:r>
              <a:rPr lang="fr-FR">
                <a:solidFill>
                  <a:srgbClr val="002C52"/>
                </a:solidFill>
              </a:rPr>
              <a:t>Niveau de confidentialité  |  JJ/MM/AAAA  |  Présentateur</a:t>
            </a:r>
            <a:endParaRPr lang="fr-FR" dirty="0">
              <a:solidFill>
                <a:srgbClr val="002C52"/>
              </a:solidFill>
            </a:endParaRPr>
          </a:p>
        </p:txBody>
      </p:sp>
      <p:sp>
        <p:nvSpPr>
          <p:cNvPr id="6" name="Espace réservé du numéro de diapositive 5"/>
          <p:cNvSpPr>
            <a:spLocks noGrp="1"/>
          </p:cNvSpPr>
          <p:nvPr>
            <p:ph type="sldNum" sz="quarter" idx="13"/>
          </p:nvPr>
        </p:nvSpPr>
        <p:spPr/>
        <p:txBody>
          <a:bodyPr/>
          <a:lstStyle>
            <a:lvl1pPr algn="l">
              <a:defRPr/>
            </a:lvl1pPr>
          </a:lstStyle>
          <a:p>
            <a:fld id="{72F7D735-2684-4015-BC38-8C62B24B466E}" type="slidenum">
              <a:rPr smtClean="0">
                <a:solidFill>
                  <a:srgbClr val="0046FE"/>
                </a:solidFill>
              </a:rPr>
              <a:pPr/>
              <a:t>‹N°›</a:t>
            </a:fld>
            <a:endParaRPr dirty="0">
              <a:solidFill>
                <a:srgbClr val="0046FE"/>
              </a:solidFill>
            </a:endParaRPr>
          </a:p>
        </p:txBody>
      </p:sp>
      <p:sp>
        <p:nvSpPr>
          <p:cNvPr id="7" name="Espace réservé du texte 7"/>
          <p:cNvSpPr>
            <a:spLocks noGrp="1"/>
          </p:cNvSpPr>
          <p:nvPr>
            <p:ph type="body" sz="quarter" idx="15" hasCustomPrompt="1"/>
          </p:nvPr>
        </p:nvSpPr>
        <p:spPr>
          <a:xfrm>
            <a:off x="1019437" y="1362834"/>
            <a:ext cx="5076564" cy="624017"/>
          </a:xfrm>
          <a:ln>
            <a:noFill/>
          </a:ln>
        </p:spPr>
        <p:txBody>
          <a:bodyPr anchor="t"/>
          <a:lstStyle>
            <a:lvl1pPr marL="0" algn="l">
              <a:buFontTx/>
              <a:buNone/>
              <a:defRPr sz="4000" b="1" i="0">
                <a:solidFill>
                  <a:schemeClr val="tx2"/>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fr-FR" dirty="0"/>
              <a:t>Titre</a:t>
            </a:r>
          </a:p>
        </p:txBody>
      </p:sp>
      <p:sp>
        <p:nvSpPr>
          <p:cNvPr id="8" name="Espace réservé du texte 7"/>
          <p:cNvSpPr>
            <a:spLocks noGrp="1"/>
          </p:cNvSpPr>
          <p:nvPr>
            <p:ph type="body" sz="quarter" idx="12" hasCustomPrompt="1"/>
          </p:nvPr>
        </p:nvSpPr>
        <p:spPr>
          <a:xfrm>
            <a:off x="1163453" y="3942968"/>
            <a:ext cx="2268251" cy="830997"/>
          </a:xfrm>
        </p:spPr>
        <p:txBody>
          <a:bodyPr/>
          <a:lstStyle>
            <a:lvl1pPr marL="0">
              <a:buFontTx/>
              <a:buNone/>
              <a:defRPr sz="4000" b="1" i="0">
                <a:solidFill>
                  <a:schemeClr val="accent1"/>
                </a:solidFill>
              </a:defRPr>
            </a:lvl1pPr>
            <a:lvl2pPr marL="107997" indent="-107997">
              <a:lnSpc>
                <a:spcPct val="100000"/>
              </a:lnSpc>
              <a:spcBef>
                <a:spcPts val="0"/>
              </a:spcBef>
              <a:buFont typeface="Segoe UI" panose="020B0502040204020203" pitchFamily="34" charset="0"/>
              <a:buChar char="›"/>
              <a:defRPr sz="1000" b="0" i="0">
                <a:solidFill>
                  <a:schemeClr val="tx2"/>
                </a:solidFill>
              </a:defRPr>
            </a:lvl2pPr>
            <a:lvl3pPr marL="0">
              <a:buFontTx/>
              <a:buNone/>
              <a:defRPr sz="1600" b="0" i="0"/>
            </a:lvl3pPr>
            <a:lvl4pPr marL="0" indent="0">
              <a:buFontTx/>
              <a:buNone/>
              <a:defRPr sz="1600" b="0" i="0"/>
            </a:lvl4pPr>
            <a:lvl5pPr marL="0" indent="0">
              <a:buFontTx/>
              <a:buNone/>
              <a:defRPr sz="1600" b="0" i="0"/>
            </a:lvl5pPr>
          </a:lstStyle>
          <a:p>
            <a:pPr lvl="0"/>
            <a:r>
              <a:rPr lang="fr-FR" dirty="0"/>
              <a:t>Niveau 1</a:t>
            </a:r>
          </a:p>
          <a:p>
            <a:pPr lvl="1"/>
            <a:r>
              <a:rPr lang="fr-FR" dirty="0"/>
              <a:t>Deuxième niveau</a:t>
            </a:r>
          </a:p>
        </p:txBody>
      </p:sp>
      <p:sp>
        <p:nvSpPr>
          <p:cNvPr id="9" name="Espace réservé du texte 7"/>
          <p:cNvSpPr>
            <a:spLocks noGrp="1"/>
          </p:cNvSpPr>
          <p:nvPr>
            <p:ph type="body" sz="quarter" idx="16" hasCustomPrompt="1"/>
          </p:nvPr>
        </p:nvSpPr>
        <p:spPr>
          <a:xfrm>
            <a:off x="3683733" y="3945250"/>
            <a:ext cx="2268251" cy="830997"/>
          </a:xfrm>
        </p:spPr>
        <p:txBody>
          <a:bodyPr/>
          <a:lstStyle>
            <a:lvl1pPr marL="0">
              <a:buFontTx/>
              <a:buNone/>
              <a:defRPr sz="4000" b="1" i="0">
                <a:solidFill>
                  <a:schemeClr val="accent1"/>
                </a:solidFill>
              </a:defRPr>
            </a:lvl1pPr>
            <a:lvl2pPr marL="107997" indent="-107997">
              <a:lnSpc>
                <a:spcPct val="100000"/>
              </a:lnSpc>
              <a:spcBef>
                <a:spcPts val="0"/>
              </a:spcBef>
              <a:buFont typeface="Segoe UI" panose="020B0502040204020203" pitchFamily="34" charset="0"/>
              <a:buChar char="›"/>
              <a:defRPr sz="1000" b="0" i="0">
                <a:solidFill>
                  <a:schemeClr val="tx2"/>
                </a:solidFill>
              </a:defRPr>
            </a:lvl2pPr>
            <a:lvl3pPr marL="0">
              <a:buFontTx/>
              <a:buNone/>
              <a:defRPr sz="1600" b="0" i="0"/>
            </a:lvl3pPr>
            <a:lvl4pPr marL="0" indent="0">
              <a:buFontTx/>
              <a:buNone/>
              <a:defRPr sz="1600" b="0" i="0"/>
            </a:lvl4pPr>
            <a:lvl5pPr marL="0" indent="0">
              <a:buFontTx/>
              <a:buNone/>
              <a:defRPr sz="1600" b="0" i="0"/>
            </a:lvl5pPr>
          </a:lstStyle>
          <a:p>
            <a:pPr lvl="0"/>
            <a:r>
              <a:rPr lang="fr-FR" dirty="0"/>
              <a:t>Niveau 1</a:t>
            </a:r>
          </a:p>
          <a:p>
            <a:pPr lvl="1"/>
            <a:r>
              <a:rPr lang="fr-FR" dirty="0"/>
              <a:t>Deuxième niveau</a:t>
            </a:r>
          </a:p>
        </p:txBody>
      </p:sp>
      <p:sp>
        <p:nvSpPr>
          <p:cNvPr id="10" name="Espace réservé du texte 7"/>
          <p:cNvSpPr>
            <a:spLocks noGrp="1"/>
          </p:cNvSpPr>
          <p:nvPr>
            <p:ph type="body" sz="quarter" idx="17" hasCustomPrompt="1"/>
          </p:nvPr>
        </p:nvSpPr>
        <p:spPr>
          <a:xfrm>
            <a:off x="6168008" y="3942968"/>
            <a:ext cx="2268251" cy="830997"/>
          </a:xfrm>
        </p:spPr>
        <p:txBody>
          <a:bodyPr/>
          <a:lstStyle>
            <a:lvl1pPr marL="0">
              <a:buFontTx/>
              <a:buNone/>
              <a:defRPr sz="4000" b="1" i="0">
                <a:solidFill>
                  <a:schemeClr val="accent1"/>
                </a:solidFill>
              </a:defRPr>
            </a:lvl1pPr>
            <a:lvl2pPr marL="107997" indent="-107997">
              <a:lnSpc>
                <a:spcPct val="100000"/>
              </a:lnSpc>
              <a:spcBef>
                <a:spcPts val="0"/>
              </a:spcBef>
              <a:buFont typeface="Segoe UI" panose="020B0502040204020203" pitchFamily="34" charset="0"/>
              <a:buChar char="›"/>
              <a:defRPr sz="1000" b="0" i="0">
                <a:solidFill>
                  <a:schemeClr val="tx2"/>
                </a:solidFill>
              </a:defRPr>
            </a:lvl2pPr>
            <a:lvl3pPr marL="0">
              <a:buFontTx/>
              <a:buNone/>
              <a:defRPr sz="1600" b="0" i="0"/>
            </a:lvl3pPr>
            <a:lvl4pPr marL="0" indent="0">
              <a:buFontTx/>
              <a:buNone/>
              <a:defRPr sz="1600" b="0" i="0"/>
            </a:lvl4pPr>
            <a:lvl5pPr marL="0" indent="0">
              <a:buFontTx/>
              <a:buNone/>
              <a:defRPr sz="1600" b="0" i="0"/>
            </a:lvl5pPr>
          </a:lstStyle>
          <a:p>
            <a:pPr lvl="0"/>
            <a:r>
              <a:rPr lang="fr-FR" dirty="0"/>
              <a:t>Niveau 1</a:t>
            </a:r>
          </a:p>
          <a:p>
            <a:pPr lvl="1"/>
            <a:r>
              <a:rPr lang="fr-FR" dirty="0"/>
              <a:t>Deuxième niveau</a:t>
            </a:r>
          </a:p>
        </p:txBody>
      </p:sp>
      <p:sp>
        <p:nvSpPr>
          <p:cNvPr id="12" name="Espace réservé du texte 7"/>
          <p:cNvSpPr>
            <a:spLocks noGrp="1"/>
          </p:cNvSpPr>
          <p:nvPr>
            <p:ph type="body" sz="quarter" idx="18" hasCustomPrompt="1"/>
          </p:nvPr>
        </p:nvSpPr>
        <p:spPr>
          <a:xfrm>
            <a:off x="8699719" y="3945250"/>
            <a:ext cx="2268251" cy="830997"/>
          </a:xfrm>
        </p:spPr>
        <p:txBody>
          <a:bodyPr/>
          <a:lstStyle>
            <a:lvl1pPr marL="0">
              <a:buFontTx/>
              <a:buNone/>
              <a:defRPr sz="4000" b="1" i="0">
                <a:solidFill>
                  <a:schemeClr val="accent1"/>
                </a:solidFill>
              </a:defRPr>
            </a:lvl1pPr>
            <a:lvl2pPr marL="107997" indent="-107997">
              <a:lnSpc>
                <a:spcPct val="100000"/>
              </a:lnSpc>
              <a:spcBef>
                <a:spcPts val="0"/>
              </a:spcBef>
              <a:buFont typeface="Segoe UI" panose="020B0502040204020203" pitchFamily="34" charset="0"/>
              <a:buChar char="›"/>
              <a:defRPr sz="1000" b="0" i="0">
                <a:solidFill>
                  <a:schemeClr val="tx2"/>
                </a:solidFill>
              </a:defRPr>
            </a:lvl2pPr>
            <a:lvl3pPr marL="0">
              <a:buFontTx/>
              <a:buNone/>
              <a:defRPr sz="1600" b="0" i="0"/>
            </a:lvl3pPr>
            <a:lvl4pPr marL="0" indent="0">
              <a:buFontTx/>
              <a:buNone/>
              <a:defRPr sz="1600" b="0" i="0"/>
            </a:lvl4pPr>
            <a:lvl5pPr marL="0" indent="0">
              <a:buFontTx/>
              <a:buNone/>
              <a:defRPr sz="1600" b="0" i="0"/>
            </a:lvl5pPr>
          </a:lstStyle>
          <a:p>
            <a:pPr lvl="0"/>
            <a:r>
              <a:rPr lang="fr-FR" dirty="0"/>
              <a:t>Niveau 1</a:t>
            </a:r>
          </a:p>
          <a:p>
            <a:pPr lvl="1"/>
            <a:r>
              <a:rPr lang="fr-FR" dirty="0"/>
              <a:t>Deuxième niveau</a:t>
            </a:r>
          </a:p>
        </p:txBody>
      </p:sp>
    </p:spTree>
    <p:extLst>
      <p:ext uri="{BB962C8B-B14F-4D97-AF65-F5344CB8AC3E}">
        <p14:creationId xmlns:p14="http://schemas.microsoft.com/office/powerpoint/2010/main" val="34702503"/>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preserve="1" userDrawn="1">
  <p:cSld name="Titre seul">
    <p:bg>
      <p:bgRef idx="1001">
        <a:schemeClr val="bg1"/>
      </p:bgRef>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pied de page 2"/>
          <p:cNvSpPr>
            <a:spLocks noGrp="1"/>
          </p:cNvSpPr>
          <p:nvPr>
            <p:ph type="ftr" sz="quarter" idx="10"/>
          </p:nvPr>
        </p:nvSpPr>
        <p:spPr/>
        <p:txBody>
          <a:bodyPr/>
          <a:lstStyle/>
          <a:p>
            <a:r>
              <a:rPr lang="fr-FR">
                <a:solidFill>
                  <a:srgbClr val="002C52"/>
                </a:solidFill>
              </a:rPr>
              <a:t>Niveau de confidentialité  |  JJ/MM/AAAA  |  Présentateur</a:t>
            </a:r>
            <a:endParaRPr lang="fr-FR" dirty="0">
              <a:solidFill>
                <a:srgbClr val="002C52"/>
              </a:solidFill>
            </a:endParaRPr>
          </a:p>
        </p:txBody>
      </p:sp>
      <p:sp>
        <p:nvSpPr>
          <p:cNvPr id="6" name="Espace réservé du numéro de diapositive 5"/>
          <p:cNvSpPr>
            <a:spLocks noGrp="1"/>
          </p:cNvSpPr>
          <p:nvPr>
            <p:ph type="sldNum" sz="quarter" idx="13"/>
          </p:nvPr>
        </p:nvSpPr>
        <p:spPr/>
        <p:txBody>
          <a:bodyPr/>
          <a:lstStyle>
            <a:lvl1pPr algn="l">
              <a:defRPr/>
            </a:lvl1pPr>
          </a:lstStyle>
          <a:p>
            <a:fld id="{72F7D735-2684-4015-BC38-8C62B24B466E}" type="slidenum">
              <a:rPr smtClean="0">
                <a:solidFill>
                  <a:srgbClr val="0046FE"/>
                </a:solidFill>
              </a:rPr>
              <a:pPr/>
              <a:t>‹N°›</a:t>
            </a:fld>
            <a:endParaRPr dirty="0">
              <a:solidFill>
                <a:srgbClr val="0046FE"/>
              </a:solidFill>
            </a:endParaRPr>
          </a:p>
        </p:txBody>
      </p:sp>
    </p:spTree>
    <p:extLst>
      <p:ext uri="{BB962C8B-B14F-4D97-AF65-F5344CB8AC3E}">
        <p14:creationId xmlns:p14="http://schemas.microsoft.com/office/powerpoint/2010/main" val="1957001014"/>
      </p:ext>
    </p:extLst>
  </p:cSld>
  <p:clrMapOvr>
    <a:overrideClrMapping bg1="lt1" tx1="dk1" bg2="lt2" tx2="dk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4">
    <p:spTree>
      <p:nvGrpSpPr>
        <p:cNvPr id="1" name=""/>
        <p:cNvGrpSpPr/>
        <p:nvPr/>
      </p:nvGrpSpPr>
      <p:grpSpPr>
        <a:xfrm>
          <a:off x="0" y="0"/>
          <a:ext cx="0" cy="0"/>
          <a:chOff x="0" y="0"/>
          <a:chExt cx="0" cy="0"/>
        </a:xfrm>
      </p:grpSpPr>
      <p:sp>
        <p:nvSpPr>
          <p:cNvPr id="45" name="Image"/>
          <p:cNvSpPr>
            <a:spLocks noGrp="1"/>
          </p:cNvSpPr>
          <p:nvPr>
            <p:ph type="pic" idx="13"/>
          </p:nvPr>
        </p:nvSpPr>
        <p:spPr>
          <a:xfrm>
            <a:off x="-6047" y="-6000"/>
            <a:ext cx="12204001" cy="3778514"/>
          </a:xfrm>
          <a:prstGeom prst="rect">
            <a:avLst/>
          </a:prstGeom>
        </p:spPr>
        <p:txBody>
          <a:bodyPr lIns="91439" tIns="45719" rIns="91439" bIns="45719" anchor="t">
            <a:noAutofit/>
          </a:bodyPr>
          <a:lstStyle/>
          <a:p>
            <a:r>
              <a:rPr lang="fr-FR"/>
              <a:t>Cliquez sur l'icône pour ajouter une image</a:t>
            </a:r>
            <a:endParaRPr/>
          </a:p>
        </p:txBody>
      </p:sp>
      <p:sp>
        <p:nvSpPr>
          <p:cNvPr id="46" name=".01."/>
          <p:cNvSpPr txBox="1">
            <a:spLocks noGrp="1"/>
          </p:cNvSpPr>
          <p:nvPr>
            <p:ph type="body" sz="quarter" idx="14"/>
          </p:nvPr>
        </p:nvSpPr>
        <p:spPr>
          <a:xfrm>
            <a:off x="2507357" y="-2735021"/>
            <a:ext cx="1956071" cy="12159866"/>
          </a:xfrm>
          <a:prstGeom prst="rect">
            <a:avLst/>
          </a:prstGeom>
          <a:ln w="177800">
            <a:solidFill>
              <a:srgbClr val="CD8CFF"/>
            </a:solidFill>
          </a:ln>
        </p:spPr>
        <p:txBody>
          <a:bodyPr>
            <a:spAutoFit/>
          </a:bodyPr>
          <a:lstStyle>
            <a:lvl1pPr marL="0" indent="0" algn="ctr">
              <a:lnSpc>
                <a:spcPct val="80000"/>
              </a:lnSpc>
              <a:spcBef>
                <a:spcPts val="0"/>
              </a:spcBef>
              <a:buSzTx/>
              <a:buNone/>
              <a:defRPr sz="6100" b="1">
                <a:solidFill>
                  <a:srgbClr val="FFFFFF"/>
                </a:solidFill>
                <a:latin typeface="Verdana"/>
                <a:ea typeface="Verdana"/>
                <a:cs typeface="Verdana"/>
                <a:sym typeface="Verdana"/>
              </a:defRPr>
            </a:lvl1pPr>
          </a:lstStyle>
          <a:p>
            <a:pPr lvl="0"/>
            <a:r>
              <a:rPr lang="fr-FR"/>
              <a:t>Cliquez pour modifier les styles du texte du masque</a:t>
            </a:r>
          </a:p>
        </p:txBody>
      </p:sp>
      <p:sp>
        <p:nvSpPr>
          <p:cNvPr id="47" name="Lorem ipsum dolor sit amet, consectetur adipiscing elit. Nullam quis risus eget urna mollis ornare vel eu leo. Cras mattis consectetur purus sit amet fermentum. Lorem ipsum dolor sit amet, consectetur adipiscing elit. Nullam quis risus eget urna mollis ornare vel eu leo.  Cras mattis consectetur purus sit amet fermentum."/>
          <p:cNvSpPr txBox="1">
            <a:spLocks noGrp="1"/>
          </p:cNvSpPr>
          <p:nvPr>
            <p:ph type="body" sz="quarter" idx="15"/>
          </p:nvPr>
        </p:nvSpPr>
        <p:spPr>
          <a:xfrm>
            <a:off x="2453269" y="4242439"/>
            <a:ext cx="3086746" cy="1423343"/>
          </a:xfrm>
          <a:prstGeom prst="rect">
            <a:avLst/>
          </a:prstGeom>
        </p:spPr>
        <p:txBody>
          <a:bodyPr lIns="0" tIns="0" rIns="0" bIns="0">
            <a:noAutofit/>
          </a:bodyPr>
          <a:lstStyle>
            <a:lvl1pPr marL="0" indent="0">
              <a:lnSpc>
                <a:spcPct val="110000"/>
              </a:lnSpc>
              <a:spcBef>
                <a:spcPts val="2100"/>
              </a:spcBef>
              <a:buSzTx/>
              <a:buNone/>
              <a:defRPr sz="1000">
                <a:solidFill>
                  <a:srgbClr val="151515"/>
                </a:solidFill>
                <a:latin typeface="Avenir Next"/>
                <a:ea typeface="Avenir Next"/>
                <a:cs typeface="Avenir Next"/>
                <a:sym typeface="Avenir Next"/>
              </a:defRPr>
            </a:lvl1pPr>
          </a:lstStyle>
          <a:p>
            <a:pPr lvl="0"/>
            <a:r>
              <a:rPr lang="fr-FR"/>
              <a:t>Cliquez pour modifier les styles du texte du masque</a:t>
            </a:r>
          </a:p>
        </p:txBody>
      </p:sp>
      <p:sp>
        <p:nvSpPr>
          <p:cNvPr id="48" name="desiged by graphic node"/>
          <p:cNvSpPr txBox="1">
            <a:spLocks noGrp="1"/>
          </p:cNvSpPr>
          <p:nvPr>
            <p:ph type="body" sz="quarter" idx="16"/>
          </p:nvPr>
        </p:nvSpPr>
        <p:spPr>
          <a:xfrm>
            <a:off x="4814099" y="5942225"/>
            <a:ext cx="2563802" cy="469936"/>
          </a:xfrm>
          <a:prstGeom prst="rect">
            <a:avLst/>
          </a:prstGeom>
          <a:solidFill>
            <a:srgbClr val="CD8CFF"/>
          </a:solidFill>
        </p:spPr>
        <p:txBody>
          <a:bodyPr>
            <a:spAutoFit/>
          </a:bodyPr>
          <a:lstStyle>
            <a:lvl1pPr marL="0" indent="0" algn="ctr">
              <a:lnSpc>
                <a:spcPct val="110000"/>
              </a:lnSpc>
              <a:spcBef>
                <a:spcPts val="2100"/>
              </a:spcBef>
              <a:buSzTx/>
              <a:buNone/>
              <a:defRPr sz="1000" b="1" cap="all">
                <a:solidFill>
                  <a:srgbClr val="FFFFFF"/>
                </a:solidFill>
                <a:latin typeface="Trebuchet MS"/>
                <a:ea typeface="Trebuchet MS"/>
                <a:cs typeface="Trebuchet MS"/>
                <a:sym typeface="Trebuchet MS"/>
              </a:defRPr>
            </a:lvl1pPr>
          </a:lstStyle>
          <a:p>
            <a:pPr lvl="0"/>
            <a:r>
              <a:rPr lang="fr-FR"/>
              <a:t>Cliquez pour modifier les styles du texte du masque</a:t>
            </a:r>
          </a:p>
        </p:txBody>
      </p:sp>
      <p:sp>
        <p:nvSpPr>
          <p:cNvPr id="49" name="Lorem ipsum dolor sit amet, consectetur adipiscing elit. Nullam quis risus eget urna mollis ornare vel eu leo. Cras mattis consectetur purus sit amet fermentum. Lorem ipsum dolor sit amet, consectetur adipiscing elit. Nullam quis risus eget urna mollis ornare vel eu leo.  Cras mattis consectetur purus sit amet fermentum."/>
          <p:cNvSpPr txBox="1">
            <a:spLocks noGrp="1"/>
          </p:cNvSpPr>
          <p:nvPr>
            <p:ph type="body" sz="quarter" idx="17"/>
          </p:nvPr>
        </p:nvSpPr>
        <p:spPr>
          <a:xfrm>
            <a:off x="6334707" y="4242439"/>
            <a:ext cx="3086747" cy="1423343"/>
          </a:xfrm>
          <a:prstGeom prst="rect">
            <a:avLst/>
          </a:prstGeom>
        </p:spPr>
        <p:txBody>
          <a:bodyPr lIns="0" tIns="0" rIns="0" bIns="0">
            <a:noAutofit/>
          </a:bodyPr>
          <a:lstStyle>
            <a:lvl1pPr marL="0" indent="0">
              <a:lnSpc>
                <a:spcPct val="110000"/>
              </a:lnSpc>
              <a:spcBef>
                <a:spcPts val="2100"/>
              </a:spcBef>
              <a:buSzTx/>
              <a:buNone/>
              <a:defRPr sz="1000">
                <a:solidFill>
                  <a:srgbClr val="151515"/>
                </a:solidFill>
                <a:latin typeface="Avenir Next"/>
                <a:ea typeface="Avenir Next"/>
                <a:cs typeface="Avenir Next"/>
                <a:sym typeface="Avenir Next"/>
              </a:defRPr>
            </a:lvl1pPr>
          </a:lstStyle>
          <a:p>
            <a:pPr lvl="0"/>
            <a:r>
              <a:rPr lang="fr-FR"/>
              <a:t>Cliquez pour modifier les styles du texte du masque</a:t>
            </a:r>
          </a:p>
        </p:txBody>
      </p:sp>
      <p:sp>
        <p:nvSpPr>
          <p:cNvPr id="50" name=".02."/>
          <p:cNvSpPr txBox="1">
            <a:spLocks noGrp="1"/>
          </p:cNvSpPr>
          <p:nvPr>
            <p:ph type="body" sz="quarter" idx="18"/>
          </p:nvPr>
        </p:nvSpPr>
        <p:spPr>
          <a:xfrm>
            <a:off x="6341169" y="-2735021"/>
            <a:ext cx="1956071" cy="12159866"/>
          </a:xfrm>
          <a:prstGeom prst="rect">
            <a:avLst/>
          </a:prstGeom>
          <a:ln w="177800">
            <a:solidFill>
              <a:srgbClr val="CD8CFF"/>
            </a:solidFill>
          </a:ln>
        </p:spPr>
        <p:txBody>
          <a:bodyPr>
            <a:spAutoFit/>
          </a:bodyPr>
          <a:lstStyle>
            <a:lvl1pPr marL="0" indent="0" algn="ctr">
              <a:lnSpc>
                <a:spcPct val="80000"/>
              </a:lnSpc>
              <a:spcBef>
                <a:spcPts val="0"/>
              </a:spcBef>
              <a:buSzTx/>
              <a:buNone/>
              <a:defRPr sz="6100" b="1">
                <a:solidFill>
                  <a:srgbClr val="FFFFFF"/>
                </a:solidFill>
                <a:latin typeface="Verdana"/>
                <a:ea typeface="Verdana"/>
                <a:cs typeface="Verdana"/>
                <a:sym typeface="Verdana"/>
              </a:defRPr>
            </a:lvl1pPr>
          </a:lstStyle>
          <a:p>
            <a:pPr lvl="0"/>
            <a:r>
              <a:rPr lang="fr-FR"/>
              <a:t>Cliquez pour modifier les styles du texte du masque</a:t>
            </a:r>
          </a:p>
        </p:txBody>
      </p:sp>
      <p:sp>
        <p:nvSpPr>
          <p:cNvPr id="51" name="Slide Number"/>
          <p:cNvSpPr txBox="1">
            <a:spLocks noGrp="1"/>
          </p:cNvSpPr>
          <p:nvPr>
            <p:ph type="sldNum" sz="quarter" idx="2"/>
          </p:nvPr>
        </p:nvSpPr>
        <p:spPr>
          <a:xfrm>
            <a:off x="5977052" y="6536531"/>
            <a:ext cx="389529" cy="313546"/>
          </a:xfrm>
          <a:prstGeom prst="rect">
            <a:avLst/>
          </a:prstGeom>
        </p:spPr>
        <p:txBody>
          <a:bodyPr/>
          <a:lstStyle>
            <a:lvl1pPr>
              <a:defRPr>
                <a:latin typeface="Helvetica Neue Light"/>
                <a:ea typeface="Helvetica Neue Light"/>
                <a:cs typeface="Helvetica Neue Light"/>
                <a:sym typeface="Helvetica Neue Light"/>
              </a:defRPr>
            </a:lvl1pPr>
          </a:lstStyle>
          <a:p>
            <a:fld id="{86CB4B4D-7CA3-9044-876B-883B54F8677D}" type="slidenum">
              <a:t>‹N°›</a:t>
            </a:fld>
            <a:endParaRPr/>
          </a:p>
        </p:txBody>
      </p:sp>
    </p:spTree>
    <p:extLst>
      <p:ext uri="{BB962C8B-B14F-4D97-AF65-F5344CB8AC3E}">
        <p14:creationId xmlns:p14="http://schemas.microsoft.com/office/powerpoint/2010/main" val="3996208576"/>
      </p:ext>
    </p:extLst>
  </p:cSld>
  <p:clrMapOvr>
    <a:masterClrMapping/>
  </p:clrMapOvr>
  <p:transition spd="med"/>
</p:sldLayout>
</file>

<file path=ppt/slideLayouts/slideLayout630.xml><?xml version="1.0" encoding="utf-8"?>
<p:sldLayout xmlns:a="http://schemas.openxmlformats.org/drawingml/2006/main" xmlns:r="http://schemas.openxmlformats.org/officeDocument/2006/relationships" xmlns:p="http://schemas.openxmlformats.org/presentationml/2006/main" showMasterSp="0" preserve="1" userDrawn="1">
  <p:cSld name="FAQ">
    <p:bg>
      <p:bgPr>
        <a:solidFill>
          <a:schemeClr val="accent3"/>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6192000" cy="6858000"/>
          </a:xfrm>
          <a:prstGeom prst="rect">
            <a:avLst/>
          </a:prstGeom>
          <a:solidFill>
            <a:srgbClr val="D7D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prstClr val="white"/>
              </a:solidFill>
            </a:endParaRPr>
          </a:p>
        </p:txBody>
      </p:sp>
      <p:sp>
        <p:nvSpPr>
          <p:cNvPr id="9" name="Titre 1"/>
          <p:cNvSpPr>
            <a:spLocks noGrp="1"/>
          </p:cNvSpPr>
          <p:nvPr>
            <p:ph type="title"/>
          </p:nvPr>
        </p:nvSpPr>
        <p:spPr>
          <a:xfrm>
            <a:off x="6780077" y="2671754"/>
            <a:ext cx="4716599" cy="3031599"/>
          </a:xfrm>
        </p:spPr>
        <p:txBody>
          <a:bodyPr anchor="t"/>
          <a:lstStyle>
            <a:lvl1pPr>
              <a:lnSpc>
                <a:spcPct val="110000"/>
              </a:lnSpc>
              <a:defRPr sz="6000">
                <a:solidFill>
                  <a:schemeClr val="bg1"/>
                </a:solidFill>
              </a:defRPr>
            </a:lvl1pPr>
          </a:lstStyle>
          <a:p>
            <a:r>
              <a:rPr lang="fr-FR" dirty="0"/>
              <a:t>Cliquez et modifiez le titre</a:t>
            </a:r>
          </a:p>
        </p:txBody>
      </p:sp>
      <p:pic>
        <p:nvPicPr>
          <p:cNvPr id="3" name="Image 2">
            <a:extLst>
              <a:ext uri="{FF2B5EF4-FFF2-40B4-BE49-F238E27FC236}">
                <a16:creationId xmlns:a16="http://schemas.microsoft.com/office/drawing/2014/main" id="{8981C53B-4986-204B-8562-304F54D65D9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3393" y="1268761"/>
            <a:ext cx="4769708" cy="4769708"/>
          </a:xfrm>
          <a:prstGeom prst="rect">
            <a:avLst/>
          </a:prstGeom>
        </p:spPr>
      </p:pic>
    </p:spTree>
    <p:extLst>
      <p:ext uri="{BB962C8B-B14F-4D97-AF65-F5344CB8AC3E}">
        <p14:creationId xmlns:p14="http://schemas.microsoft.com/office/powerpoint/2010/main" val="361382170"/>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showMasterSp="0" preserve="1" userDrawn="1">
  <p:cSld name="Clôture">
    <p:bg>
      <p:bgPr>
        <a:solidFill>
          <a:schemeClr val="accent3"/>
        </a:solidFill>
        <a:effectLst/>
      </p:bgPr>
    </p:bg>
    <p:spTree>
      <p:nvGrpSpPr>
        <p:cNvPr id="1" name=""/>
        <p:cNvGrpSpPr/>
        <p:nvPr/>
      </p:nvGrpSpPr>
      <p:grpSpPr>
        <a:xfrm>
          <a:off x="0" y="0"/>
          <a:ext cx="0" cy="0"/>
          <a:chOff x="0" y="0"/>
          <a:chExt cx="0" cy="0"/>
        </a:xfrm>
      </p:grpSpPr>
      <p:sp>
        <p:nvSpPr>
          <p:cNvPr id="5" name="Sous-titre 2"/>
          <p:cNvSpPr>
            <a:spLocks noGrp="1"/>
          </p:cNvSpPr>
          <p:nvPr>
            <p:ph type="subTitle" idx="1" hasCustomPrompt="1"/>
          </p:nvPr>
        </p:nvSpPr>
        <p:spPr>
          <a:xfrm>
            <a:off x="4505901" y="2805754"/>
            <a:ext cx="6552803" cy="1246495"/>
          </a:xfrm>
        </p:spPr>
        <p:txBody>
          <a:bodyPr/>
          <a:lstStyle>
            <a:lvl1pPr marL="0" indent="0" algn="l">
              <a:lnSpc>
                <a:spcPct val="90000"/>
              </a:lnSpc>
              <a:buNone/>
              <a:defRPr sz="900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dirty="0"/>
              <a:t>Clôture</a:t>
            </a:r>
          </a:p>
        </p:txBody>
      </p:sp>
      <p:pic>
        <p:nvPicPr>
          <p:cNvPr id="7" name="Imag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321780" y="5856297"/>
            <a:ext cx="1440000" cy="680731"/>
          </a:xfrm>
          <a:prstGeom prst="rect">
            <a:avLst/>
          </a:prstGeom>
        </p:spPr>
      </p:pic>
      <p:sp>
        <p:nvSpPr>
          <p:cNvPr id="8" name="object 4"/>
          <p:cNvSpPr/>
          <p:nvPr userDrawn="1"/>
        </p:nvSpPr>
        <p:spPr>
          <a:xfrm>
            <a:off x="1847528" y="908720"/>
            <a:ext cx="2736304" cy="3384376"/>
          </a:xfrm>
          <a:prstGeom prst="rect">
            <a:avLst/>
          </a:prstGeom>
          <a:blipFill>
            <a:blip r:embed="rId3" cstate="email">
              <a:extLst>
                <a:ext uri="{28A0092B-C50C-407E-A947-70E740481C1C}">
                  <a14:useLocalDpi xmlns:a14="http://schemas.microsoft.com/office/drawing/2010/main"/>
                </a:ext>
              </a:extLst>
            </a:blip>
            <a:srcRect/>
            <a:stretch>
              <a:fillRect/>
            </a:stretch>
          </a:blipFill>
        </p:spPr>
        <p:txBody>
          <a:bodyPr wrap="square" lIns="0" tIns="0" rIns="0" bIns="0" rtlCol="0"/>
          <a:lstStyle/>
          <a:p>
            <a:endParaRPr sz="663">
              <a:solidFill>
                <a:srgbClr val="002C52"/>
              </a:solidFill>
            </a:endParaRPr>
          </a:p>
        </p:txBody>
      </p:sp>
    </p:spTree>
    <p:extLst>
      <p:ext uri="{BB962C8B-B14F-4D97-AF65-F5344CB8AC3E}">
        <p14:creationId xmlns:p14="http://schemas.microsoft.com/office/powerpoint/2010/main" val="1782859625"/>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userDrawn="1">
  <p:cSld name="Title and content - logo at the bottom">
    <p:spTree>
      <p:nvGrpSpPr>
        <p:cNvPr id="1" name=""/>
        <p:cNvGrpSpPr/>
        <p:nvPr/>
      </p:nvGrpSpPr>
      <p:grpSpPr>
        <a:xfrm>
          <a:off x="0" y="0"/>
          <a:ext cx="0" cy="0"/>
          <a:chOff x="0" y="0"/>
          <a:chExt cx="0" cy="0"/>
        </a:xfrm>
      </p:grpSpPr>
      <p:sp>
        <p:nvSpPr>
          <p:cNvPr id="3" name="Espace réservé du texte 2"/>
          <p:cNvSpPr>
            <a:spLocks noGrp="1"/>
          </p:cNvSpPr>
          <p:nvPr>
            <p:ph type="body" sz="quarter" idx="11" hasCustomPrompt="1"/>
          </p:nvPr>
        </p:nvSpPr>
        <p:spPr>
          <a:xfrm>
            <a:off x="432449" y="1284916"/>
            <a:ext cx="11426196" cy="4680744"/>
          </a:xfrm>
          <a:prstGeom prst="rect">
            <a:avLst/>
          </a:prstGeom>
        </p:spPr>
        <p:txBody>
          <a:bodyPr>
            <a:normAutofit/>
          </a:bodyPr>
          <a:lstStyle>
            <a:lvl1pPr marL="457189" indent="-457189">
              <a:buClr>
                <a:schemeClr val="accent1"/>
              </a:buClr>
              <a:buSzPct val="100000"/>
              <a:buFont typeface="Police système"/>
              <a:buChar char="›"/>
              <a:defRPr sz="2667">
                <a:solidFill>
                  <a:schemeClr val="tx1"/>
                </a:solidFill>
                <a:latin typeface="Segoe UI" panose="020B0502040204020203" pitchFamily="34" charset="0"/>
                <a:cs typeface="Segoe UI" panose="020B0502040204020203" pitchFamily="34" charset="0"/>
              </a:defRPr>
            </a:lvl1pPr>
            <a:lvl2pPr marL="990575" indent="-380990">
              <a:buClr>
                <a:schemeClr val="accent1"/>
              </a:buClr>
              <a:buSzPct val="100000"/>
              <a:buFont typeface="Police système"/>
              <a:buChar char="›"/>
              <a:defRPr sz="2667" b="1">
                <a:solidFill>
                  <a:schemeClr val="tx1"/>
                </a:solidFill>
                <a:latin typeface="Segoe UI" panose="020B0502040204020203" pitchFamily="34" charset="0"/>
                <a:cs typeface="Segoe UI" panose="020B0502040204020203" pitchFamily="34" charset="0"/>
              </a:defRPr>
            </a:lvl2pPr>
            <a:lvl3pPr marL="1523962" indent="-304792">
              <a:buClr>
                <a:schemeClr val="accent1"/>
              </a:buClr>
              <a:buSzPct val="70000"/>
              <a:buFont typeface="STIXGeneral-Regular" pitchFamily="2" charset="2"/>
              <a:buChar char="⟶"/>
              <a:defRPr sz="2400">
                <a:solidFill>
                  <a:schemeClr val="tx1"/>
                </a:solidFill>
              </a:defRPr>
            </a:lvl3pPr>
            <a:lvl4pPr marL="2133547" indent="-304792">
              <a:buClr>
                <a:schemeClr val="accent1"/>
              </a:buClr>
              <a:buSzPct val="100000"/>
              <a:buFont typeface="Police système"/>
              <a:buChar char="›"/>
              <a:defRPr sz="2133">
                <a:solidFill>
                  <a:schemeClr val="tx1"/>
                </a:solidFill>
                <a:latin typeface="Segoe UI" panose="020B0502040204020203" pitchFamily="34" charset="0"/>
                <a:cs typeface="Segoe UI" panose="020B0502040204020203" pitchFamily="34" charset="0"/>
              </a:defRPr>
            </a:lvl4pPr>
            <a:lvl5pPr marL="2743131" indent="-304792">
              <a:buClr>
                <a:schemeClr val="accent1"/>
              </a:buClr>
              <a:buSzPct val="70000"/>
              <a:buFont typeface="STIXGeneral-Regular" pitchFamily="2" charset="2"/>
              <a:buChar char="⟶"/>
              <a:defRPr sz="2133">
                <a:solidFill>
                  <a:schemeClr val="tx1"/>
                </a:solidFill>
              </a:defRPr>
            </a:lvl5pPr>
          </a:lstStyle>
          <a:p>
            <a:pPr lvl="0"/>
            <a:r>
              <a:rPr lang="fr-FR"/>
              <a:t>Texte</a:t>
            </a:r>
          </a:p>
          <a:p>
            <a:pPr lvl="1"/>
            <a:r>
              <a:rPr lang="fr-FR"/>
              <a:t>2nd </a:t>
            </a:r>
            <a:r>
              <a:rPr lang="fr-FR" err="1"/>
              <a:t>level</a:t>
            </a:r>
            <a:endParaRPr lang="fr-FR"/>
          </a:p>
          <a:p>
            <a:pPr lvl="3"/>
            <a:r>
              <a:rPr lang="fr-FR"/>
              <a:t>4th </a:t>
            </a:r>
            <a:r>
              <a:rPr lang="fr-FR" err="1"/>
              <a:t>level</a:t>
            </a:r>
            <a:endParaRPr lang="fr-FR"/>
          </a:p>
        </p:txBody>
      </p:sp>
      <p:sp>
        <p:nvSpPr>
          <p:cNvPr id="8" name="Titre 1">
            <a:extLst>
              <a:ext uri="{FF2B5EF4-FFF2-40B4-BE49-F238E27FC236}">
                <a16:creationId xmlns:a16="http://schemas.microsoft.com/office/drawing/2014/main" id="{5B4DFFD7-A543-F243-8BD6-AF24279B98C7}"/>
              </a:ext>
            </a:extLst>
          </p:cNvPr>
          <p:cNvSpPr>
            <a:spLocks noGrp="1"/>
          </p:cNvSpPr>
          <p:nvPr>
            <p:ph type="title" hasCustomPrompt="1"/>
          </p:nvPr>
        </p:nvSpPr>
        <p:spPr>
          <a:xfrm>
            <a:off x="322286" y="208818"/>
            <a:ext cx="11534353" cy="474489"/>
          </a:xfrm>
          <a:prstGeom prst="rect">
            <a:avLst/>
          </a:prstGeom>
        </p:spPr>
        <p:txBody>
          <a:bodyPr/>
          <a:lstStyle>
            <a:lvl1pPr algn="l">
              <a:lnSpc>
                <a:spcPts val="3733"/>
              </a:lnSpc>
              <a:defRPr sz="3200" b="1" cap="none" baseline="0">
                <a:solidFill>
                  <a:schemeClr val="tx1"/>
                </a:solidFill>
                <a:latin typeface="Segoe UI" panose="020B0502040204020203" pitchFamily="34" charset="0"/>
                <a:cs typeface="Segoe UI" panose="020B0502040204020203" pitchFamily="34" charset="0"/>
              </a:defRPr>
            </a:lvl1pPr>
          </a:lstStyle>
          <a:p>
            <a:r>
              <a:rPr lang="fr-FR"/>
              <a:t>This </a:t>
            </a:r>
            <a:r>
              <a:rPr lang="fr-FR" err="1"/>
              <a:t>is</a:t>
            </a:r>
            <a:r>
              <a:rPr lang="fr-FR"/>
              <a:t> the </a:t>
            </a:r>
            <a:r>
              <a:rPr lang="fr-FR" err="1"/>
              <a:t>title</a:t>
            </a:r>
            <a:endParaRPr lang="fr-FR"/>
          </a:p>
        </p:txBody>
      </p:sp>
      <p:cxnSp>
        <p:nvCxnSpPr>
          <p:cNvPr id="9" name="Connecteur droit 8">
            <a:extLst>
              <a:ext uri="{FF2B5EF4-FFF2-40B4-BE49-F238E27FC236}">
                <a16:creationId xmlns:a16="http://schemas.microsoft.com/office/drawing/2014/main" id="{8522F196-75F0-454E-8E2C-F652172F4A56}"/>
              </a:ext>
            </a:extLst>
          </p:cNvPr>
          <p:cNvCxnSpPr>
            <a:cxnSpLocks/>
          </p:cNvCxnSpPr>
          <p:nvPr userDrawn="1"/>
        </p:nvCxnSpPr>
        <p:spPr>
          <a:xfrm>
            <a:off x="322288"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6" name="Image 5">
            <a:extLst>
              <a:ext uri="{FF2B5EF4-FFF2-40B4-BE49-F238E27FC236}">
                <a16:creationId xmlns:a16="http://schemas.microsoft.com/office/drawing/2014/main" id="{12EEA996-4281-492F-9FF5-8B1B17BA949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816" t="28445" r="18054" b="30115"/>
          <a:stretch/>
        </p:blipFill>
        <p:spPr>
          <a:xfrm>
            <a:off x="10860721" y="235285"/>
            <a:ext cx="1008992" cy="421556"/>
          </a:xfrm>
          <a:prstGeom prst="rect">
            <a:avLst/>
          </a:prstGeom>
        </p:spPr>
      </p:pic>
    </p:spTree>
    <p:extLst>
      <p:ext uri="{BB962C8B-B14F-4D97-AF65-F5344CB8AC3E}">
        <p14:creationId xmlns:p14="http://schemas.microsoft.com/office/powerpoint/2010/main" val="2667103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33.xml><?xml version="1.0" encoding="utf-8"?>
<p:sldLayout xmlns:a="http://schemas.openxmlformats.org/drawingml/2006/main" xmlns:r="http://schemas.openxmlformats.org/officeDocument/2006/relationships" xmlns:p="http://schemas.openxmlformats.org/presentationml/2006/main" userDrawn="1">
  <p:cSld name="Titre et contenu - logo en haut">
    <p:bg>
      <p:bgPr>
        <a:solidFill>
          <a:srgbClr val="FFFFFF"/>
        </a:solidFill>
        <a:effectLst/>
      </p:bgPr>
    </p:bg>
    <p:spTree>
      <p:nvGrpSpPr>
        <p:cNvPr id="1" name=""/>
        <p:cNvGrpSpPr/>
        <p:nvPr/>
      </p:nvGrpSpPr>
      <p:grpSpPr>
        <a:xfrm>
          <a:off x="0" y="0"/>
          <a:ext cx="0" cy="0"/>
          <a:chOff x="0" y="0"/>
          <a:chExt cx="0" cy="0"/>
        </a:xfrm>
      </p:grpSpPr>
      <p:sp>
        <p:nvSpPr>
          <p:cNvPr id="9" name="Espace réservé du texte 2"/>
          <p:cNvSpPr>
            <a:spLocks noGrp="1"/>
          </p:cNvSpPr>
          <p:nvPr>
            <p:ph type="body" sz="quarter" idx="11" hasCustomPrompt="1"/>
          </p:nvPr>
        </p:nvSpPr>
        <p:spPr>
          <a:xfrm>
            <a:off x="432449" y="1284916"/>
            <a:ext cx="11426196" cy="1553182"/>
          </a:xfrm>
          <a:prstGeom prst="rect">
            <a:avLst/>
          </a:prstGeom>
        </p:spPr>
        <p:txBody>
          <a:bodyPr/>
          <a:lstStyle>
            <a:lvl1pPr marL="457189" indent="-457189">
              <a:buClr>
                <a:schemeClr val="accent1"/>
              </a:buClr>
              <a:buSzPct val="100000"/>
              <a:buFont typeface="Police système"/>
              <a:buChar char="›"/>
              <a:defRPr sz="3200">
                <a:solidFill>
                  <a:schemeClr val="bg2"/>
                </a:solidFill>
                <a:latin typeface="Corbel" panose="020B0503020204020204" pitchFamily="34" charset="0"/>
              </a:defRPr>
            </a:lvl1pPr>
            <a:lvl2pPr marL="990575" indent="-380990">
              <a:buClr>
                <a:schemeClr val="accent1"/>
              </a:buClr>
              <a:buSzPct val="100000"/>
              <a:buFont typeface="Police système"/>
              <a:buChar char="›"/>
              <a:defRPr sz="2667" b="1">
                <a:solidFill>
                  <a:schemeClr val="bg2"/>
                </a:solidFill>
                <a:latin typeface="Corbel" panose="020B0503020204020204" pitchFamily="34" charset="0"/>
              </a:defRPr>
            </a:lvl2pPr>
            <a:lvl3pPr marL="1523962" indent="-304792">
              <a:buClr>
                <a:schemeClr val="accent1"/>
              </a:buClr>
              <a:buSzPct val="70000"/>
              <a:buFont typeface="STIXGeneral-Regular" pitchFamily="2" charset="2"/>
              <a:buChar char="⟶"/>
              <a:defRPr sz="2400">
                <a:solidFill>
                  <a:schemeClr val="tx1"/>
                </a:solidFill>
              </a:defRPr>
            </a:lvl3pPr>
            <a:lvl4pPr marL="2133547" indent="-304792">
              <a:buClr>
                <a:schemeClr val="accent1"/>
              </a:buClr>
              <a:buSzPct val="100000"/>
              <a:buFont typeface="Police système"/>
              <a:buChar char="›"/>
              <a:defRPr sz="2133">
                <a:solidFill>
                  <a:schemeClr val="bg2"/>
                </a:solidFill>
                <a:latin typeface="Corbel" panose="020B0503020204020204" pitchFamily="34" charset="0"/>
              </a:defRPr>
            </a:lvl4pPr>
            <a:lvl5pPr marL="2743131" indent="-304792">
              <a:buClr>
                <a:schemeClr val="accent1"/>
              </a:buClr>
              <a:buSzPct val="70000"/>
              <a:buFont typeface="STIXGeneral-Regular" pitchFamily="2" charset="2"/>
              <a:buChar char="⟶"/>
              <a:defRPr sz="2133">
                <a:solidFill>
                  <a:schemeClr val="tx1"/>
                </a:solidFill>
              </a:defRPr>
            </a:lvl5pPr>
          </a:lstStyle>
          <a:p>
            <a:pPr lvl="0"/>
            <a:r>
              <a:rPr lang="fr-FR"/>
              <a:t>Texte</a:t>
            </a:r>
          </a:p>
          <a:p>
            <a:pPr lvl="1"/>
            <a:r>
              <a:rPr lang="fr-FR"/>
              <a:t>2nd </a:t>
            </a:r>
            <a:r>
              <a:rPr lang="fr-FR" err="1"/>
              <a:t>level</a:t>
            </a:r>
            <a:endParaRPr lang="fr-FR"/>
          </a:p>
          <a:p>
            <a:pPr lvl="3"/>
            <a:r>
              <a:rPr lang="fr-FR"/>
              <a:t>4th </a:t>
            </a:r>
            <a:r>
              <a:rPr lang="fr-FR" err="1"/>
              <a:t>level</a:t>
            </a:r>
            <a:endParaRPr lang="fr-FR"/>
          </a:p>
        </p:txBody>
      </p:sp>
      <p:sp>
        <p:nvSpPr>
          <p:cNvPr id="7" name="Titre 1">
            <a:extLst>
              <a:ext uri="{FF2B5EF4-FFF2-40B4-BE49-F238E27FC236}">
                <a16:creationId xmlns:a16="http://schemas.microsoft.com/office/drawing/2014/main" id="{1839329D-F48B-D145-A075-4145430F7800}"/>
              </a:ext>
            </a:extLst>
          </p:cNvPr>
          <p:cNvSpPr>
            <a:spLocks noGrp="1"/>
          </p:cNvSpPr>
          <p:nvPr>
            <p:ph type="title" hasCustomPrompt="1"/>
          </p:nvPr>
        </p:nvSpPr>
        <p:spPr>
          <a:xfrm>
            <a:off x="322287" y="208818"/>
            <a:ext cx="11713301" cy="474489"/>
          </a:xfrm>
          <a:prstGeom prst="rect">
            <a:avLst/>
          </a:prstGeom>
        </p:spPr>
        <p:txBody>
          <a:bodyPr/>
          <a:lstStyle>
            <a:lvl1pPr algn="l">
              <a:lnSpc>
                <a:spcPts val="3733"/>
              </a:lnSpc>
              <a:defRPr sz="3200" b="1" cap="none" baseline="0">
                <a:solidFill>
                  <a:schemeClr val="tx1"/>
                </a:solidFill>
                <a:latin typeface="Corbel" panose="020B0503020204020204" pitchFamily="34" charset="0"/>
              </a:defRPr>
            </a:lvl1pPr>
          </a:lstStyle>
          <a:p>
            <a:r>
              <a:rPr lang="fr-FR"/>
              <a:t>This </a:t>
            </a:r>
            <a:r>
              <a:rPr lang="fr-FR" err="1"/>
              <a:t>is</a:t>
            </a:r>
            <a:r>
              <a:rPr lang="fr-FR"/>
              <a:t> the </a:t>
            </a:r>
            <a:r>
              <a:rPr lang="fr-FR" err="1"/>
              <a:t>title</a:t>
            </a:r>
            <a:endParaRPr lang="fr-FR"/>
          </a:p>
        </p:txBody>
      </p:sp>
      <p:cxnSp>
        <p:nvCxnSpPr>
          <p:cNvPr id="8" name="Connecteur droit 7">
            <a:extLst>
              <a:ext uri="{FF2B5EF4-FFF2-40B4-BE49-F238E27FC236}">
                <a16:creationId xmlns:a16="http://schemas.microsoft.com/office/drawing/2014/main" id="{ACA5E7DE-65FD-E04E-9850-9C736E7D5BC0}"/>
              </a:ext>
            </a:extLst>
          </p:cNvPr>
          <p:cNvCxnSpPr>
            <a:cxnSpLocks/>
          </p:cNvCxnSpPr>
          <p:nvPr userDrawn="1"/>
        </p:nvCxnSpPr>
        <p:spPr>
          <a:xfrm>
            <a:off x="322288"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6" name="Image 5">
            <a:extLst>
              <a:ext uri="{FF2B5EF4-FFF2-40B4-BE49-F238E27FC236}">
                <a16:creationId xmlns:a16="http://schemas.microsoft.com/office/drawing/2014/main" id="{24EED7DA-2C87-644F-BBBE-D9C878B575F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58949" y="6213310"/>
            <a:ext cx="1597692" cy="338335"/>
          </a:xfrm>
          <a:prstGeom prst="rect">
            <a:avLst/>
          </a:prstGeom>
        </p:spPr>
      </p:pic>
    </p:spTree>
    <p:extLst>
      <p:ext uri="{BB962C8B-B14F-4D97-AF65-F5344CB8AC3E}">
        <p14:creationId xmlns:p14="http://schemas.microsoft.com/office/powerpoint/2010/main" val="37909100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34.xml><?xml version="1.0" encoding="utf-8"?>
<p:sldLayout xmlns:a="http://schemas.openxmlformats.org/drawingml/2006/main" xmlns:r="http://schemas.openxmlformats.org/officeDocument/2006/relationships" xmlns:p="http://schemas.openxmlformats.org/presentationml/2006/main" showMasterSp="0" userDrawn="1">
  <p:cSld name="Empty Dark Blue">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lvl1pPr>
              <a:defRPr>
                <a:solidFill>
                  <a:schemeClr val="bg1"/>
                </a:solidFill>
              </a:defRPr>
            </a:lvl1pPr>
          </a:lstStyle>
          <a:p>
            <a:r>
              <a:rPr lang="en-US" noProof="0"/>
              <a:t>Cegid Retail - Never Miss a Sale</a:t>
            </a:r>
            <a:endParaRPr lang="en-GB" noProof="0"/>
          </a:p>
        </p:txBody>
      </p:sp>
      <p:sp>
        <p:nvSpPr>
          <p:cNvPr id="4" name="Espace réservé du numéro de diapositive 3"/>
          <p:cNvSpPr>
            <a:spLocks noGrp="1"/>
          </p:cNvSpPr>
          <p:nvPr>
            <p:ph type="sldNum" sz="quarter" idx="11"/>
          </p:nvPr>
        </p:nvSpPr>
        <p:spPr/>
        <p:txBody>
          <a:bodyPr/>
          <a:lstStyle>
            <a:lvl1pPr algn="l">
              <a:defRPr>
                <a:solidFill>
                  <a:schemeClr val="accent4"/>
                </a:solidFill>
              </a:defRPr>
            </a:lvl1pPr>
          </a:lstStyle>
          <a:p>
            <a:fld id="{72F7D735-2684-4015-BC38-8C62B24B466E}" type="slidenum">
              <a:rPr lang="en-GB" smtClean="0"/>
              <a:pPr/>
              <a:t>‹N°›</a:t>
            </a:fld>
            <a:endParaRPr lang="en-GB"/>
          </a:p>
        </p:txBody>
      </p:sp>
      <p:pic>
        <p:nvPicPr>
          <p:cNvPr id="5" name="Image 6">
            <a:extLst>
              <a:ext uri="{FF2B5EF4-FFF2-40B4-BE49-F238E27FC236}">
                <a16:creationId xmlns:a16="http://schemas.microsoft.com/office/drawing/2014/main" id="{A030DBAF-4676-4049-A18B-673F943FA63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131827" y="6358679"/>
            <a:ext cx="818799" cy="387071"/>
          </a:xfrm>
          <a:prstGeom prst="rect">
            <a:avLst/>
          </a:prstGeom>
        </p:spPr>
      </p:pic>
    </p:spTree>
    <p:extLst>
      <p:ext uri="{BB962C8B-B14F-4D97-AF65-F5344CB8AC3E}">
        <p14:creationId xmlns:p14="http://schemas.microsoft.com/office/powerpoint/2010/main" val="2325859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5.xml><?xml version="1.0" encoding="utf-8"?>
<p:sldLayout xmlns:a="http://schemas.openxmlformats.org/drawingml/2006/main" xmlns:r="http://schemas.openxmlformats.org/officeDocument/2006/relationships" xmlns:p="http://schemas.openxmlformats.org/presentationml/2006/main"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F81F9C-E1BA-4C83-804B-D0F83E1408BC}"/>
              </a:ext>
            </a:extLst>
          </p:cNvPr>
          <p:cNvSpPr>
            <a:spLocks noGrp="1"/>
          </p:cNvSpPr>
          <p:nvPr>
            <p:ph type="title"/>
          </p:nvPr>
        </p:nvSpPr>
        <p:spPr/>
        <p:txBody>
          <a:bodyPr/>
          <a:lstStyle/>
          <a:p>
            <a:r>
              <a:rPr lang="fr-FR"/>
              <a:t>Modifiez le style du titre</a:t>
            </a:r>
          </a:p>
        </p:txBody>
      </p:sp>
      <p:cxnSp>
        <p:nvCxnSpPr>
          <p:cNvPr id="3" name="Connecteur droit 2">
            <a:extLst>
              <a:ext uri="{FF2B5EF4-FFF2-40B4-BE49-F238E27FC236}">
                <a16:creationId xmlns:a16="http://schemas.microsoft.com/office/drawing/2014/main" id="{7ACBB9D9-DDCA-4E99-82D4-886D8AFDA697}"/>
              </a:ext>
            </a:extLst>
          </p:cNvPr>
          <p:cNvCxnSpPr/>
          <p:nvPr userDrawn="1"/>
        </p:nvCxnSpPr>
        <p:spPr>
          <a:xfrm>
            <a:off x="1" y="576000"/>
            <a:ext cx="12200219"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Espace réservé du texte 4">
            <a:extLst>
              <a:ext uri="{FF2B5EF4-FFF2-40B4-BE49-F238E27FC236}">
                <a16:creationId xmlns:a16="http://schemas.microsoft.com/office/drawing/2014/main" id="{0F76665D-B97B-4D01-8D75-F33BFCED33DE}"/>
              </a:ext>
            </a:extLst>
          </p:cNvPr>
          <p:cNvSpPr>
            <a:spLocks noGrp="1"/>
          </p:cNvSpPr>
          <p:nvPr>
            <p:ph type="body" sz="quarter" idx="10"/>
          </p:nvPr>
        </p:nvSpPr>
        <p:spPr>
          <a:xfrm>
            <a:off x="695326" y="1556793"/>
            <a:ext cx="10801351" cy="1699868"/>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p:txBody>
      </p:sp>
    </p:spTree>
    <p:extLst>
      <p:ext uri="{BB962C8B-B14F-4D97-AF65-F5344CB8AC3E}">
        <p14:creationId xmlns:p14="http://schemas.microsoft.com/office/powerpoint/2010/main" val="346070141"/>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userDrawn="1">
  <p:cSld name="Only title">
    <p:bg>
      <p:bgRef idx="1001">
        <a:schemeClr val="bg1"/>
      </p:bgRef>
    </p:bg>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a:t>Click and change the title</a:t>
            </a:r>
          </a:p>
        </p:txBody>
      </p:sp>
      <p:sp>
        <p:nvSpPr>
          <p:cNvPr id="3" name="Espace réservé du pied de page 2"/>
          <p:cNvSpPr>
            <a:spLocks noGrp="1"/>
          </p:cNvSpPr>
          <p:nvPr>
            <p:ph type="ftr" sz="quarter" idx="10"/>
          </p:nvPr>
        </p:nvSpPr>
        <p:spPr/>
        <p:txBody>
          <a:bodyPr/>
          <a:lstStyle/>
          <a:p>
            <a:r>
              <a:rPr lang="en-GB" noProof="0"/>
              <a:t>Confidentiality level |  MM/DD/YYYY  |  Speaker</a:t>
            </a:r>
          </a:p>
        </p:txBody>
      </p:sp>
      <p:sp>
        <p:nvSpPr>
          <p:cNvPr id="6" name="Espace réservé du numéro de diapositive 5"/>
          <p:cNvSpPr>
            <a:spLocks noGrp="1"/>
          </p:cNvSpPr>
          <p:nvPr>
            <p:ph type="sldNum" sz="quarter" idx="13"/>
          </p:nvPr>
        </p:nvSpPr>
        <p:spPr/>
        <p:txBody>
          <a:bodyPr/>
          <a:lstStyle>
            <a:lvl1pPr algn="l">
              <a:defRPr/>
            </a:lvl1pPr>
          </a:lstStyle>
          <a:p>
            <a:fld id="{72F7D735-2684-4015-BC38-8C62B24B466E}" type="slidenum">
              <a:rPr lang="en-GB" noProof="0" smtClean="0"/>
              <a:pPr/>
              <a:t>‹N°›</a:t>
            </a:fld>
            <a:endParaRPr lang="en-GB" noProof="0"/>
          </a:p>
        </p:txBody>
      </p:sp>
    </p:spTree>
    <p:extLst>
      <p:ext uri="{BB962C8B-B14F-4D97-AF65-F5344CB8AC3E}">
        <p14:creationId xmlns:p14="http://schemas.microsoft.com/office/powerpoint/2010/main" val="1479630467"/>
      </p:ext>
    </p:extLst>
  </p:cSld>
  <p:clrMapOvr>
    <a:overrideClrMapping bg1="lt1" tx1="dk1" bg2="lt2" tx2="dk2" accent1="accent1" accent2="accent2" accent3="accent3" accent4="accent4" accent5="accent5" accent6="accent6" hlink="hlink" folHlink="folHlink"/>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userDrawn="1">
  <p:cSld name="Titre et contenu - logo en bas">
    <p:spTree>
      <p:nvGrpSpPr>
        <p:cNvPr id="1" name=""/>
        <p:cNvGrpSpPr/>
        <p:nvPr/>
      </p:nvGrpSpPr>
      <p:grpSpPr>
        <a:xfrm>
          <a:off x="0" y="0"/>
          <a:ext cx="0" cy="0"/>
          <a:chOff x="0" y="0"/>
          <a:chExt cx="0" cy="0"/>
        </a:xfrm>
      </p:grpSpPr>
      <p:sp>
        <p:nvSpPr>
          <p:cNvPr id="6" name="Rectangle 5"/>
          <p:cNvSpPr/>
          <p:nvPr userDrawn="1"/>
        </p:nvSpPr>
        <p:spPr>
          <a:xfrm>
            <a:off x="2" y="1"/>
            <a:ext cx="12193183" cy="932723"/>
          </a:xfrm>
          <a:prstGeom prst="rect">
            <a:avLst/>
          </a:prstGeom>
          <a:solidFill>
            <a:schemeClr val="accent2"/>
          </a:solidFill>
          <a:ln w="63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err="1">
              <a:solidFill>
                <a:srgbClr val="323848">
                  <a:lumMod val="50000"/>
                  <a:lumOff val="50000"/>
                </a:srgbClr>
              </a:solidFill>
            </a:endParaRPr>
          </a:p>
        </p:txBody>
      </p:sp>
      <p:sp>
        <p:nvSpPr>
          <p:cNvPr id="3" name="Espace réservé du texte 2"/>
          <p:cNvSpPr>
            <a:spLocks noGrp="1"/>
          </p:cNvSpPr>
          <p:nvPr>
            <p:ph type="body" sz="quarter" idx="11" hasCustomPrompt="1"/>
          </p:nvPr>
        </p:nvSpPr>
        <p:spPr>
          <a:xfrm>
            <a:off x="432450" y="1284917"/>
            <a:ext cx="11426196" cy="2632431"/>
          </a:xfrm>
          <a:prstGeom prst="rect">
            <a:avLst/>
          </a:prstGeom>
        </p:spPr>
        <p:txBody>
          <a:bodyPr/>
          <a:lstStyle>
            <a:lvl1pPr marL="457178" indent="-457178">
              <a:buClr>
                <a:schemeClr val="accent3"/>
              </a:buClr>
              <a:buFont typeface="Wingdings" panose="05000000000000000000" pitchFamily="2" charset="2"/>
              <a:buChar char="n"/>
              <a:defRPr sz="3200">
                <a:solidFill>
                  <a:schemeClr val="bg2">
                    <a:lumMod val="25000"/>
                  </a:schemeClr>
                </a:solidFill>
              </a:defRPr>
            </a:lvl1pPr>
            <a:lvl2pPr marL="990550" indent="-380981">
              <a:buClr>
                <a:schemeClr val="accent2"/>
              </a:buClr>
              <a:buFont typeface="Arial" panose="020B0604020202020204" pitchFamily="34" charset="0"/>
              <a:buChar char="•"/>
              <a:defRPr sz="2933">
                <a:solidFill>
                  <a:schemeClr val="bg2">
                    <a:lumMod val="25000"/>
                  </a:schemeClr>
                </a:solidFill>
              </a:defRPr>
            </a:lvl2pPr>
            <a:lvl3pPr marL="1523925" indent="-304784">
              <a:buClr>
                <a:schemeClr val="accent2"/>
              </a:buClr>
              <a:buFont typeface="Arial" panose="020B0604020202020204" pitchFamily="34" charset="0"/>
              <a:buChar char="•"/>
              <a:defRPr sz="2667">
                <a:solidFill>
                  <a:schemeClr val="bg2">
                    <a:lumMod val="25000"/>
                  </a:schemeClr>
                </a:solidFill>
              </a:defRPr>
            </a:lvl3pPr>
            <a:lvl4pPr marL="2133493" indent="-304784">
              <a:buClr>
                <a:schemeClr val="accent2"/>
              </a:buClr>
              <a:buFont typeface="Arial" panose="020B0604020202020204" pitchFamily="34" charset="0"/>
              <a:buChar char="•"/>
              <a:defRPr sz="2400">
                <a:solidFill>
                  <a:schemeClr val="bg2">
                    <a:lumMod val="25000"/>
                  </a:schemeClr>
                </a:solidFill>
              </a:defRPr>
            </a:lvl4pPr>
            <a:lvl5pPr marL="2743062" indent="-304784">
              <a:buClr>
                <a:schemeClr val="accent2"/>
              </a:buClr>
              <a:buFont typeface="Arial" panose="020B0604020202020204" pitchFamily="34" charset="0"/>
              <a:buChar char="•"/>
              <a:defRPr sz="2400">
                <a:solidFill>
                  <a:schemeClr val="bg2">
                    <a:lumMod val="25000"/>
                  </a:schemeClr>
                </a:solidFill>
              </a:defRPr>
            </a:lvl5pPr>
          </a:lstStyle>
          <a:p>
            <a:pPr lvl="0"/>
            <a:r>
              <a:rPr lang="fr-FR" dirty="0"/>
              <a:t>Change the </a:t>
            </a:r>
            <a:r>
              <a:rPr lang="fr-FR" dirty="0" err="1"/>
              <a:t>text</a:t>
            </a:r>
            <a:endParaRPr lang="fr-FR" dirty="0"/>
          </a:p>
          <a:p>
            <a:pPr lvl="1"/>
            <a:r>
              <a:rPr lang="fr-FR" dirty="0"/>
              <a:t>2nd </a:t>
            </a:r>
            <a:r>
              <a:rPr lang="fr-FR" dirty="0" err="1"/>
              <a:t>level</a:t>
            </a:r>
            <a:endParaRPr lang="fr-FR" dirty="0"/>
          </a:p>
          <a:p>
            <a:pPr lvl="2"/>
            <a:r>
              <a:rPr lang="fr-FR" dirty="0"/>
              <a:t>3rd </a:t>
            </a:r>
            <a:r>
              <a:rPr lang="fr-FR" dirty="0" err="1"/>
              <a:t>level</a:t>
            </a:r>
            <a:endParaRPr lang="fr-FR" dirty="0"/>
          </a:p>
          <a:p>
            <a:pPr lvl="3"/>
            <a:r>
              <a:rPr lang="fr-FR" dirty="0"/>
              <a:t>4th </a:t>
            </a:r>
            <a:r>
              <a:rPr lang="fr-FR" dirty="0" err="1"/>
              <a:t>level</a:t>
            </a:r>
            <a:endParaRPr lang="fr-FR" dirty="0"/>
          </a:p>
          <a:p>
            <a:pPr lvl="4"/>
            <a:r>
              <a:rPr lang="fr-FR" dirty="0"/>
              <a:t>5th </a:t>
            </a:r>
            <a:r>
              <a:rPr lang="fr-FR" dirty="0" err="1"/>
              <a:t>level</a:t>
            </a:r>
            <a:endParaRPr lang="fr-FR" dirty="0"/>
          </a:p>
        </p:txBody>
      </p:sp>
      <p:pic>
        <p:nvPicPr>
          <p:cNvPr id="11" name="Imag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27069" y="6266559"/>
            <a:ext cx="1146811" cy="408940"/>
          </a:xfrm>
          <a:prstGeom prst="rect">
            <a:avLst/>
          </a:prstGeom>
        </p:spPr>
      </p:pic>
      <p:sp>
        <p:nvSpPr>
          <p:cNvPr id="10" name="Titre 1"/>
          <p:cNvSpPr>
            <a:spLocks noGrp="1"/>
          </p:cNvSpPr>
          <p:nvPr>
            <p:ph type="title" hasCustomPrompt="1"/>
          </p:nvPr>
        </p:nvSpPr>
        <p:spPr>
          <a:xfrm>
            <a:off x="322288" y="206681"/>
            <a:ext cx="11713301" cy="478764"/>
          </a:xfrm>
          <a:prstGeom prst="rect">
            <a:avLst/>
          </a:prstGeom>
        </p:spPr>
        <p:txBody>
          <a:bodyPr/>
          <a:lstStyle>
            <a:lvl1pPr algn="l">
              <a:lnSpc>
                <a:spcPts val="3733"/>
              </a:lnSpc>
              <a:defRPr sz="3200" b="0" cap="none" baseline="0">
                <a:solidFill>
                  <a:schemeClr val="bg1"/>
                </a:solidFill>
              </a:defRPr>
            </a:lvl1pPr>
          </a:lstStyle>
          <a:p>
            <a:r>
              <a:rPr lang="fr-FR" dirty="0"/>
              <a:t>THIS IS THE TITLE</a:t>
            </a:r>
          </a:p>
        </p:txBody>
      </p:sp>
    </p:spTree>
    <p:extLst>
      <p:ext uri="{BB962C8B-B14F-4D97-AF65-F5344CB8AC3E}">
        <p14:creationId xmlns:p14="http://schemas.microsoft.com/office/powerpoint/2010/main" val="12099119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38.xml><?xml version="1.0" encoding="utf-8"?>
<p:sldLayout xmlns:a="http://schemas.openxmlformats.org/drawingml/2006/main" xmlns:r="http://schemas.openxmlformats.org/officeDocument/2006/relationships" xmlns:p="http://schemas.openxmlformats.org/presentationml/2006/main" userDrawn="1">
  <p:cSld name="10_Diapositive de titre">
    <p:bg>
      <p:bgPr>
        <a:solidFill>
          <a:schemeClr val="bg1"/>
        </a:solidFill>
        <a:effectLst/>
      </p:bgPr>
    </p:bg>
    <p:spTree>
      <p:nvGrpSpPr>
        <p:cNvPr id="1" name=""/>
        <p:cNvGrpSpPr/>
        <p:nvPr/>
      </p:nvGrpSpPr>
      <p:grpSpPr>
        <a:xfrm>
          <a:off x="0" y="0"/>
          <a:ext cx="0" cy="0"/>
          <a:chOff x="0" y="0"/>
          <a:chExt cx="0" cy="0"/>
        </a:xfrm>
      </p:grpSpPr>
      <p:grpSp>
        <p:nvGrpSpPr>
          <p:cNvPr id="111" name="Graphique 7">
            <a:extLst>
              <a:ext uri="{FF2B5EF4-FFF2-40B4-BE49-F238E27FC236}">
                <a16:creationId xmlns:a16="http://schemas.microsoft.com/office/drawing/2014/main" id="{C0ECA228-8E8E-4346-ADFB-417FC3D03940}"/>
              </a:ext>
            </a:extLst>
          </p:cNvPr>
          <p:cNvGrpSpPr/>
          <p:nvPr userDrawn="1"/>
        </p:nvGrpSpPr>
        <p:grpSpPr>
          <a:xfrm>
            <a:off x="10732214" y="6204327"/>
            <a:ext cx="1132244" cy="462493"/>
            <a:chOff x="3286125" y="2281237"/>
            <a:chExt cx="5619750" cy="2295525"/>
          </a:xfrm>
        </p:grpSpPr>
        <p:sp>
          <p:nvSpPr>
            <p:cNvPr id="112" name="Forme libre : forme 111">
              <a:extLst>
                <a:ext uri="{FF2B5EF4-FFF2-40B4-BE49-F238E27FC236}">
                  <a16:creationId xmlns:a16="http://schemas.microsoft.com/office/drawing/2014/main" id="{97CBCABA-A542-47F9-B239-BF6685E3E67D}"/>
                </a:ext>
              </a:extLst>
            </p:cNvPr>
            <p:cNvSpPr/>
            <p:nvPr/>
          </p:nvSpPr>
          <p:spPr>
            <a:xfrm>
              <a:off x="5698331" y="2744628"/>
              <a:ext cx="1228725" cy="1828800"/>
            </a:xfrm>
            <a:custGeom>
              <a:avLst/>
              <a:gdLst>
                <a:gd name="connsiteX0" fmla="*/ 621696 w 1228725"/>
                <a:gd name="connsiteY0" fmla="*/ 958787 h 1828800"/>
                <a:gd name="connsiteX1" fmla="*/ 316896 w 1228725"/>
                <a:gd name="connsiteY1" fmla="*/ 624173 h 1828800"/>
                <a:gd name="connsiteX2" fmla="*/ 621696 w 1228725"/>
                <a:gd name="connsiteY2" fmla="*/ 294322 h 1828800"/>
                <a:gd name="connsiteX3" fmla="*/ 926496 w 1228725"/>
                <a:gd name="connsiteY3" fmla="*/ 624173 h 1828800"/>
                <a:gd name="connsiteX4" fmla="*/ 621696 w 1228725"/>
                <a:gd name="connsiteY4" fmla="*/ 958787 h 1828800"/>
                <a:gd name="connsiteX5" fmla="*/ 924115 w 1228725"/>
                <a:gd name="connsiteY5" fmla="*/ 36957 h 1828800"/>
                <a:gd name="connsiteX6" fmla="*/ 924115 w 1228725"/>
                <a:gd name="connsiteY6" fmla="*/ 160782 h 1828800"/>
                <a:gd name="connsiteX7" fmla="*/ 876490 w 1228725"/>
                <a:gd name="connsiteY7" fmla="*/ 160782 h 1828800"/>
                <a:gd name="connsiteX8" fmla="*/ 871918 w 1228725"/>
                <a:gd name="connsiteY8" fmla="*/ 155734 h 1828800"/>
                <a:gd name="connsiteX9" fmla="*/ 539401 w 1228725"/>
                <a:gd name="connsiteY9" fmla="*/ 7144 h 1828800"/>
                <a:gd name="connsiteX10" fmla="*/ 7144 w 1228725"/>
                <a:gd name="connsiteY10" fmla="*/ 624173 h 1828800"/>
                <a:gd name="connsiteX11" fmla="*/ 555498 w 1228725"/>
                <a:gd name="connsiteY11" fmla="*/ 1243298 h 1828800"/>
                <a:gd name="connsiteX12" fmla="*/ 868966 w 1228725"/>
                <a:gd name="connsiteY12" fmla="*/ 1106900 h 1828800"/>
                <a:gd name="connsiteX13" fmla="*/ 873633 w 1228725"/>
                <a:gd name="connsiteY13" fmla="*/ 1101090 h 1828800"/>
                <a:gd name="connsiteX14" fmla="*/ 922115 w 1228725"/>
                <a:gd name="connsiteY14" fmla="*/ 1101090 h 1828800"/>
                <a:gd name="connsiteX15" fmla="*/ 922115 w 1228725"/>
                <a:gd name="connsiteY15" fmla="*/ 1340739 h 1828800"/>
                <a:gd name="connsiteX16" fmla="*/ 725614 w 1228725"/>
                <a:gd name="connsiteY16" fmla="*/ 1537240 h 1828800"/>
                <a:gd name="connsiteX17" fmla="*/ 327279 w 1228725"/>
                <a:gd name="connsiteY17" fmla="*/ 1537240 h 1828800"/>
                <a:gd name="connsiteX18" fmla="*/ 327279 w 1228725"/>
                <a:gd name="connsiteY18" fmla="*/ 1827181 h 1828800"/>
                <a:gd name="connsiteX19" fmla="*/ 765429 w 1228725"/>
                <a:gd name="connsiteY19" fmla="*/ 1827181 h 1828800"/>
                <a:gd name="connsiteX20" fmla="*/ 1225106 w 1228725"/>
                <a:gd name="connsiteY20" fmla="*/ 1367504 h 1828800"/>
                <a:gd name="connsiteX21" fmla="*/ 1225106 w 1228725"/>
                <a:gd name="connsiteY21" fmla="*/ 36957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8725" h="1828800">
                  <a:moveTo>
                    <a:pt x="621696" y="958787"/>
                  </a:moveTo>
                  <a:cubicBezTo>
                    <a:pt x="445198" y="958787"/>
                    <a:pt x="316896" y="818102"/>
                    <a:pt x="316896" y="624173"/>
                  </a:cubicBezTo>
                  <a:cubicBezTo>
                    <a:pt x="316896" y="433102"/>
                    <a:pt x="445008" y="294322"/>
                    <a:pt x="621696" y="294322"/>
                  </a:cubicBezTo>
                  <a:cubicBezTo>
                    <a:pt x="798386" y="294322"/>
                    <a:pt x="926496" y="433102"/>
                    <a:pt x="926496" y="624173"/>
                  </a:cubicBezTo>
                  <a:cubicBezTo>
                    <a:pt x="926496" y="815245"/>
                    <a:pt x="795528" y="958787"/>
                    <a:pt x="621696" y="958787"/>
                  </a:cubicBezTo>
                  <a:moveTo>
                    <a:pt x="924115" y="36957"/>
                  </a:moveTo>
                  <a:lnTo>
                    <a:pt x="924115" y="160782"/>
                  </a:lnTo>
                  <a:lnTo>
                    <a:pt x="876490" y="160782"/>
                  </a:lnTo>
                  <a:lnTo>
                    <a:pt x="871918" y="155734"/>
                  </a:lnTo>
                  <a:cubicBezTo>
                    <a:pt x="805243" y="83820"/>
                    <a:pt x="718280" y="7144"/>
                    <a:pt x="539401" y="7144"/>
                  </a:cubicBezTo>
                  <a:cubicBezTo>
                    <a:pt x="240982" y="7144"/>
                    <a:pt x="7144" y="278225"/>
                    <a:pt x="7144" y="624173"/>
                  </a:cubicBezTo>
                  <a:cubicBezTo>
                    <a:pt x="7144" y="971550"/>
                    <a:pt x="248031" y="1243298"/>
                    <a:pt x="555498" y="1243298"/>
                  </a:cubicBezTo>
                  <a:cubicBezTo>
                    <a:pt x="733710" y="1243298"/>
                    <a:pt x="816673" y="1170337"/>
                    <a:pt x="868966" y="1106900"/>
                  </a:cubicBezTo>
                  <a:lnTo>
                    <a:pt x="873633" y="1101090"/>
                  </a:lnTo>
                  <a:lnTo>
                    <a:pt x="922115" y="1101090"/>
                  </a:lnTo>
                  <a:lnTo>
                    <a:pt x="922115" y="1340739"/>
                  </a:lnTo>
                  <a:cubicBezTo>
                    <a:pt x="922115" y="1449263"/>
                    <a:pt x="834139" y="1537240"/>
                    <a:pt x="725614" y="1537240"/>
                  </a:cubicBezTo>
                  <a:lnTo>
                    <a:pt x="327279" y="1537240"/>
                  </a:lnTo>
                  <a:lnTo>
                    <a:pt x="327279" y="1827181"/>
                  </a:lnTo>
                  <a:lnTo>
                    <a:pt x="765429" y="1827181"/>
                  </a:lnTo>
                  <a:cubicBezTo>
                    <a:pt x="1019302" y="1827181"/>
                    <a:pt x="1225106" y="1621376"/>
                    <a:pt x="1225106" y="1367504"/>
                  </a:cubicBezTo>
                  <a:lnTo>
                    <a:pt x="1225106" y="36957"/>
                  </a:lnTo>
                  <a:close/>
                </a:path>
              </a:pathLst>
            </a:custGeom>
            <a:solidFill>
              <a:srgbClr val="FFFFFF"/>
            </a:solidFill>
            <a:ln w="952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2C52"/>
                </a:solidFill>
                <a:effectLst/>
                <a:uLnTx/>
                <a:uFillTx/>
                <a:latin typeface="Segoe UI"/>
                <a:ea typeface="+mn-ea"/>
                <a:cs typeface="+mn-cs"/>
              </a:endParaRPr>
            </a:p>
          </p:txBody>
        </p:sp>
        <p:sp>
          <p:nvSpPr>
            <p:cNvPr id="113" name="Forme libre : forme 112">
              <a:extLst>
                <a:ext uri="{FF2B5EF4-FFF2-40B4-BE49-F238E27FC236}">
                  <a16:creationId xmlns:a16="http://schemas.microsoft.com/office/drawing/2014/main" id="{74B56B6E-78A7-4E13-A429-BEDD8FAF052D}"/>
                </a:ext>
              </a:extLst>
            </p:cNvPr>
            <p:cNvSpPr/>
            <p:nvPr/>
          </p:nvSpPr>
          <p:spPr>
            <a:xfrm>
              <a:off x="4342829" y="2767679"/>
              <a:ext cx="1200150" cy="1247775"/>
            </a:xfrm>
            <a:custGeom>
              <a:avLst/>
              <a:gdLst>
                <a:gd name="connsiteX0" fmla="*/ 617411 w 1200150"/>
                <a:gd name="connsiteY0" fmla="*/ 1243489 h 1247775"/>
                <a:gd name="connsiteX1" fmla="*/ 7144 w 1200150"/>
                <a:gd name="connsiteY1" fmla="*/ 626269 h 1247775"/>
                <a:gd name="connsiteX2" fmla="*/ 608266 w 1200150"/>
                <a:gd name="connsiteY2" fmla="*/ 7144 h 1247775"/>
                <a:gd name="connsiteX3" fmla="*/ 1195578 w 1200150"/>
                <a:gd name="connsiteY3" fmla="*/ 624268 h 1247775"/>
                <a:gd name="connsiteX4" fmla="*/ 1195578 w 1200150"/>
                <a:gd name="connsiteY4" fmla="*/ 693420 h 1247775"/>
                <a:gd name="connsiteX5" fmla="*/ 319278 w 1200150"/>
                <a:gd name="connsiteY5" fmla="*/ 693420 h 1247775"/>
                <a:gd name="connsiteX6" fmla="*/ 319278 w 1200150"/>
                <a:gd name="connsiteY6" fmla="*/ 709422 h 1247775"/>
                <a:gd name="connsiteX7" fmla="*/ 612457 w 1200150"/>
                <a:gd name="connsiteY7" fmla="*/ 979456 h 1247775"/>
                <a:gd name="connsiteX8" fmla="*/ 882396 w 1200150"/>
                <a:gd name="connsiteY8" fmla="*/ 837724 h 1247775"/>
                <a:gd name="connsiteX9" fmla="*/ 1151191 w 1200150"/>
                <a:gd name="connsiteY9" fmla="*/ 899446 h 1247775"/>
                <a:gd name="connsiteX10" fmla="*/ 617029 w 1200150"/>
                <a:gd name="connsiteY10" fmla="*/ 1243775 h 1247775"/>
                <a:gd name="connsiteX11" fmla="*/ 607504 w 1200150"/>
                <a:gd name="connsiteY11" fmla="*/ 253174 h 1247775"/>
                <a:gd name="connsiteX12" fmla="*/ 321278 w 1200150"/>
                <a:gd name="connsiteY12" fmla="*/ 484441 h 1247775"/>
                <a:gd name="connsiteX13" fmla="*/ 318611 w 1200150"/>
                <a:gd name="connsiteY13" fmla="*/ 502539 h 1247775"/>
                <a:gd name="connsiteX14" fmla="*/ 892207 w 1200150"/>
                <a:gd name="connsiteY14" fmla="*/ 502539 h 1247775"/>
                <a:gd name="connsiteX15" fmla="*/ 889921 w 1200150"/>
                <a:gd name="connsiteY15" fmla="*/ 484727 h 1247775"/>
                <a:gd name="connsiteX16" fmla="*/ 608266 w 1200150"/>
                <a:gd name="connsiteY16" fmla="*/ 253174 h 124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00150" h="1247775">
                  <a:moveTo>
                    <a:pt x="617411" y="1243489"/>
                  </a:moveTo>
                  <a:cubicBezTo>
                    <a:pt x="263747" y="1243489"/>
                    <a:pt x="7144" y="983932"/>
                    <a:pt x="7144" y="626269"/>
                  </a:cubicBezTo>
                  <a:cubicBezTo>
                    <a:pt x="7144" y="273177"/>
                    <a:pt x="265557" y="7144"/>
                    <a:pt x="608266" y="7144"/>
                  </a:cubicBezTo>
                  <a:cubicBezTo>
                    <a:pt x="954119" y="7144"/>
                    <a:pt x="1195578" y="260890"/>
                    <a:pt x="1195578" y="624268"/>
                  </a:cubicBezTo>
                  <a:lnTo>
                    <a:pt x="1195578" y="693420"/>
                  </a:lnTo>
                  <a:lnTo>
                    <a:pt x="319278" y="693420"/>
                  </a:lnTo>
                  <a:lnTo>
                    <a:pt x="319278" y="709422"/>
                  </a:lnTo>
                  <a:cubicBezTo>
                    <a:pt x="321564" y="871347"/>
                    <a:pt x="439388" y="979456"/>
                    <a:pt x="612457" y="979456"/>
                  </a:cubicBezTo>
                  <a:cubicBezTo>
                    <a:pt x="737139" y="979456"/>
                    <a:pt x="835533" y="927830"/>
                    <a:pt x="882396" y="837724"/>
                  </a:cubicBezTo>
                  <a:lnTo>
                    <a:pt x="1151191" y="899446"/>
                  </a:lnTo>
                  <a:cubicBezTo>
                    <a:pt x="1074039" y="1118521"/>
                    <a:pt x="879253" y="1243775"/>
                    <a:pt x="617029" y="1243775"/>
                  </a:cubicBezTo>
                  <a:moveTo>
                    <a:pt x="607504" y="253174"/>
                  </a:moveTo>
                  <a:cubicBezTo>
                    <a:pt x="442246" y="253174"/>
                    <a:pt x="338423" y="369570"/>
                    <a:pt x="321278" y="484441"/>
                  </a:cubicBezTo>
                  <a:lnTo>
                    <a:pt x="318611" y="502539"/>
                  </a:lnTo>
                  <a:lnTo>
                    <a:pt x="892207" y="502539"/>
                  </a:lnTo>
                  <a:lnTo>
                    <a:pt x="889921" y="484727"/>
                  </a:lnTo>
                  <a:cubicBezTo>
                    <a:pt x="872204" y="350615"/>
                    <a:pt x="753808" y="253174"/>
                    <a:pt x="608266" y="253174"/>
                  </a:cubicBezTo>
                </a:path>
              </a:pathLst>
            </a:custGeom>
            <a:solidFill>
              <a:srgbClr val="FFFFFF"/>
            </a:solidFill>
            <a:ln w="952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2C52"/>
                </a:solidFill>
                <a:effectLst/>
                <a:uLnTx/>
                <a:uFillTx/>
                <a:latin typeface="Segoe UI"/>
                <a:ea typeface="+mn-ea"/>
                <a:cs typeface="+mn-cs"/>
              </a:endParaRPr>
            </a:p>
          </p:txBody>
        </p:sp>
        <p:sp>
          <p:nvSpPr>
            <p:cNvPr id="114" name="Forme libre : forme 113">
              <a:extLst>
                <a:ext uri="{FF2B5EF4-FFF2-40B4-BE49-F238E27FC236}">
                  <a16:creationId xmlns:a16="http://schemas.microsoft.com/office/drawing/2014/main" id="{49D92F19-75E2-479A-BD70-64FD8A65CFD5}"/>
                </a:ext>
              </a:extLst>
            </p:cNvPr>
            <p:cNvSpPr/>
            <p:nvPr/>
          </p:nvSpPr>
          <p:spPr>
            <a:xfrm>
              <a:off x="7150513" y="2274093"/>
              <a:ext cx="371475" cy="1704975"/>
            </a:xfrm>
            <a:custGeom>
              <a:avLst/>
              <a:gdLst>
                <a:gd name="connsiteX0" fmla="*/ 34671 w 371475"/>
                <a:gd name="connsiteY0" fmla="*/ 555212 h 1704975"/>
                <a:gd name="connsiteX1" fmla="*/ 335661 w 371475"/>
                <a:gd name="connsiteY1" fmla="*/ 555212 h 1704975"/>
                <a:gd name="connsiteX2" fmla="*/ 335661 w 371475"/>
                <a:gd name="connsiteY2" fmla="*/ 1700689 h 1704975"/>
                <a:gd name="connsiteX3" fmla="*/ 34671 w 371475"/>
                <a:gd name="connsiteY3" fmla="*/ 1700689 h 1704975"/>
                <a:gd name="connsiteX4" fmla="*/ 190881 w 371475"/>
                <a:gd name="connsiteY4" fmla="*/ 363188 h 1704975"/>
                <a:gd name="connsiteX5" fmla="*/ 7144 w 371475"/>
                <a:gd name="connsiteY5" fmla="*/ 184023 h 1704975"/>
                <a:gd name="connsiteX6" fmla="*/ 190881 w 371475"/>
                <a:gd name="connsiteY6" fmla="*/ 7144 h 1704975"/>
                <a:gd name="connsiteX7" fmla="*/ 371856 w 371475"/>
                <a:gd name="connsiteY7" fmla="*/ 184023 h 1704975"/>
                <a:gd name="connsiteX8" fmla="*/ 190881 w 371475"/>
                <a:gd name="connsiteY8" fmla="*/ 363188 h 170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1475" h="1704975">
                  <a:moveTo>
                    <a:pt x="34671" y="555212"/>
                  </a:moveTo>
                  <a:lnTo>
                    <a:pt x="335661" y="555212"/>
                  </a:lnTo>
                  <a:lnTo>
                    <a:pt x="335661" y="1700689"/>
                  </a:lnTo>
                  <a:lnTo>
                    <a:pt x="34671" y="1700689"/>
                  </a:lnTo>
                  <a:close/>
                  <a:moveTo>
                    <a:pt x="190881" y="363188"/>
                  </a:moveTo>
                  <a:cubicBezTo>
                    <a:pt x="86106" y="363188"/>
                    <a:pt x="7144" y="286226"/>
                    <a:pt x="7144" y="184023"/>
                  </a:cubicBezTo>
                  <a:cubicBezTo>
                    <a:pt x="7144" y="83248"/>
                    <a:pt x="86106" y="7144"/>
                    <a:pt x="190881" y="7144"/>
                  </a:cubicBezTo>
                  <a:cubicBezTo>
                    <a:pt x="292608" y="7144"/>
                    <a:pt x="371856" y="84868"/>
                    <a:pt x="371856" y="184023"/>
                  </a:cubicBezTo>
                  <a:cubicBezTo>
                    <a:pt x="371856" y="286226"/>
                    <a:pt x="293846" y="363188"/>
                    <a:pt x="190881" y="363188"/>
                  </a:cubicBezTo>
                </a:path>
              </a:pathLst>
            </a:custGeom>
            <a:solidFill>
              <a:srgbClr val="FFFFFF"/>
            </a:solidFill>
            <a:ln w="952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2C52"/>
                </a:solidFill>
                <a:effectLst/>
                <a:uLnTx/>
                <a:uFillTx/>
                <a:latin typeface="Segoe UI"/>
                <a:ea typeface="+mn-ea"/>
                <a:cs typeface="+mn-cs"/>
              </a:endParaRPr>
            </a:p>
          </p:txBody>
        </p:sp>
        <p:sp>
          <p:nvSpPr>
            <p:cNvPr id="115" name="Forme libre : forme 114">
              <a:extLst>
                <a:ext uri="{FF2B5EF4-FFF2-40B4-BE49-F238E27FC236}">
                  <a16:creationId xmlns:a16="http://schemas.microsoft.com/office/drawing/2014/main" id="{559E3F02-B6F2-4800-88AB-0DB8EF1648FD}"/>
                </a:ext>
              </a:extLst>
            </p:cNvPr>
            <p:cNvSpPr/>
            <p:nvPr/>
          </p:nvSpPr>
          <p:spPr>
            <a:xfrm>
              <a:off x="7678484" y="2288952"/>
              <a:ext cx="1228725" cy="1724025"/>
            </a:xfrm>
            <a:custGeom>
              <a:avLst/>
              <a:gdLst>
                <a:gd name="connsiteX0" fmla="*/ 555593 w 1228725"/>
                <a:gd name="connsiteY0" fmla="*/ 1725263 h 1724025"/>
                <a:gd name="connsiteX1" fmla="*/ 7144 w 1228725"/>
                <a:gd name="connsiteY1" fmla="*/ 1106138 h 1724025"/>
                <a:gd name="connsiteX2" fmla="*/ 537210 w 1228725"/>
                <a:gd name="connsiteY2" fmla="*/ 489013 h 1724025"/>
                <a:gd name="connsiteX3" fmla="*/ 868870 w 1228725"/>
                <a:gd name="connsiteY3" fmla="*/ 636746 h 1724025"/>
                <a:gd name="connsiteX4" fmla="*/ 873633 w 1228725"/>
                <a:gd name="connsiteY4" fmla="*/ 642652 h 1724025"/>
                <a:gd name="connsiteX5" fmla="*/ 922115 w 1228725"/>
                <a:gd name="connsiteY5" fmla="*/ 642652 h 1724025"/>
                <a:gd name="connsiteX6" fmla="*/ 922115 w 1228725"/>
                <a:gd name="connsiteY6" fmla="*/ 7144 h 1724025"/>
                <a:gd name="connsiteX7" fmla="*/ 1225486 w 1228725"/>
                <a:gd name="connsiteY7" fmla="*/ 7144 h 1724025"/>
                <a:gd name="connsiteX8" fmla="*/ 1225486 w 1228725"/>
                <a:gd name="connsiteY8" fmla="*/ 1695450 h 1724025"/>
                <a:gd name="connsiteX9" fmla="*/ 922115 w 1228725"/>
                <a:gd name="connsiteY9" fmla="*/ 1695450 h 1724025"/>
                <a:gd name="connsiteX10" fmla="*/ 922115 w 1228725"/>
                <a:gd name="connsiteY10" fmla="*/ 1583055 h 1724025"/>
                <a:gd name="connsiteX11" fmla="*/ 873347 w 1228725"/>
                <a:gd name="connsiteY11" fmla="*/ 1583055 h 1724025"/>
                <a:gd name="connsiteX12" fmla="*/ 868584 w 1228725"/>
                <a:gd name="connsiteY12" fmla="*/ 1589341 h 1724025"/>
                <a:gd name="connsiteX13" fmla="*/ 555593 w 1228725"/>
                <a:gd name="connsiteY13" fmla="*/ 1725263 h 1724025"/>
                <a:gd name="connsiteX14" fmla="*/ 619791 w 1228725"/>
                <a:gd name="connsiteY14" fmla="*/ 775906 h 1724025"/>
                <a:gd name="connsiteX15" fmla="*/ 314991 w 1228725"/>
                <a:gd name="connsiteY15" fmla="*/ 1108139 h 1724025"/>
                <a:gd name="connsiteX16" fmla="*/ 621982 w 1228725"/>
                <a:gd name="connsiteY16" fmla="*/ 1440371 h 1724025"/>
                <a:gd name="connsiteX17" fmla="*/ 926782 w 1228725"/>
                <a:gd name="connsiteY17" fmla="*/ 1108139 h 1724025"/>
                <a:gd name="connsiteX18" fmla="*/ 619887 w 1228725"/>
                <a:gd name="connsiteY18" fmla="*/ 775906 h 172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28725" h="1724025">
                  <a:moveTo>
                    <a:pt x="555593" y="1725263"/>
                  </a:moveTo>
                  <a:cubicBezTo>
                    <a:pt x="248030" y="1725263"/>
                    <a:pt x="7144" y="1453134"/>
                    <a:pt x="7144" y="1106138"/>
                  </a:cubicBezTo>
                  <a:cubicBezTo>
                    <a:pt x="7144" y="759143"/>
                    <a:pt x="240030" y="489013"/>
                    <a:pt x="537210" y="489013"/>
                  </a:cubicBezTo>
                  <a:cubicBezTo>
                    <a:pt x="678275" y="489013"/>
                    <a:pt x="789812" y="538734"/>
                    <a:pt x="868870" y="636746"/>
                  </a:cubicBezTo>
                  <a:lnTo>
                    <a:pt x="873633" y="642652"/>
                  </a:lnTo>
                  <a:lnTo>
                    <a:pt x="922115" y="642652"/>
                  </a:lnTo>
                  <a:lnTo>
                    <a:pt x="922115" y="7144"/>
                  </a:lnTo>
                  <a:lnTo>
                    <a:pt x="1225486" y="7144"/>
                  </a:lnTo>
                  <a:lnTo>
                    <a:pt x="1225486" y="1695450"/>
                  </a:lnTo>
                  <a:lnTo>
                    <a:pt x="922115" y="1695450"/>
                  </a:lnTo>
                  <a:lnTo>
                    <a:pt x="922115" y="1583055"/>
                  </a:lnTo>
                  <a:lnTo>
                    <a:pt x="873347" y="1583055"/>
                  </a:lnTo>
                  <a:lnTo>
                    <a:pt x="868584" y="1589341"/>
                  </a:lnTo>
                  <a:cubicBezTo>
                    <a:pt x="800291" y="1679543"/>
                    <a:pt x="694944" y="1725263"/>
                    <a:pt x="555593" y="1725263"/>
                  </a:cubicBezTo>
                  <a:moveTo>
                    <a:pt x="619791" y="775906"/>
                  </a:moveTo>
                  <a:cubicBezTo>
                    <a:pt x="443199" y="775906"/>
                    <a:pt x="314991" y="915638"/>
                    <a:pt x="314991" y="1108139"/>
                  </a:cubicBezTo>
                  <a:cubicBezTo>
                    <a:pt x="314991" y="1300639"/>
                    <a:pt x="444055" y="1440371"/>
                    <a:pt x="621982" y="1440371"/>
                  </a:cubicBezTo>
                  <a:cubicBezTo>
                    <a:pt x="795624" y="1440371"/>
                    <a:pt x="926782" y="1297496"/>
                    <a:pt x="926782" y="1108139"/>
                  </a:cubicBezTo>
                  <a:cubicBezTo>
                    <a:pt x="926782" y="912495"/>
                    <a:pt x="800576" y="775906"/>
                    <a:pt x="619887" y="775906"/>
                  </a:cubicBezTo>
                </a:path>
              </a:pathLst>
            </a:custGeom>
            <a:solidFill>
              <a:srgbClr val="FFFFFF"/>
            </a:solidFill>
            <a:ln w="952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2C52"/>
                </a:solidFill>
                <a:effectLst/>
                <a:uLnTx/>
                <a:uFillTx/>
                <a:latin typeface="Segoe UI"/>
                <a:ea typeface="+mn-ea"/>
                <a:cs typeface="+mn-cs"/>
              </a:endParaRPr>
            </a:p>
          </p:txBody>
        </p:sp>
        <p:sp>
          <p:nvSpPr>
            <p:cNvPr id="116" name="Forme libre : forme 115">
              <a:extLst>
                <a:ext uri="{FF2B5EF4-FFF2-40B4-BE49-F238E27FC236}">
                  <a16:creationId xmlns:a16="http://schemas.microsoft.com/office/drawing/2014/main" id="{CE27CC45-DA7E-464A-B99D-0989E708C6B0}"/>
                </a:ext>
              </a:extLst>
            </p:cNvPr>
            <p:cNvSpPr/>
            <p:nvPr/>
          </p:nvSpPr>
          <p:spPr>
            <a:xfrm>
              <a:off x="3278981" y="2770346"/>
              <a:ext cx="990600" cy="1238250"/>
            </a:xfrm>
            <a:custGeom>
              <a:avLst/>
              <a:gdLst>
                <a:gd name="connsiteX0" fmla="*/ 605028 w 990600"/>
                <a:gd name="connsiteY0" fmla="*/ 1236917 h 1238250"/>
                <a:gd name="connsiteX1" fmla="*/ 7144 w 990600"/>
                <a:gd name="connsiteY1" fmla="*/ 629317 h 1238250"/>
                <a:gd name="connsiteX2" fmla="*/ 634174 w 990600"/>
                <a:gd name="connsiteY2" fmla="*/ 7144 h 1238250"/>
                <a:gd name="connsiteX3" fmla="*/ 981742 w 990600"/>
                <a:gd name="connsiteY3" fmla="*/ 89345 h 1238250"/>
                <a:gd name="connsiteX4" fmla="*/ 883825 w 990600"/>
                <a:gd name="connsiteY4" fmla="*/ 333089 h 1238250"/>
                <a:gd name="connsiteX5" fmla="*/ 663416 w 990600"/>
                <a:gd name="connsiteY5" fmla="*/ 282416 h 1238250"/>
                <a:gd name="connsiteX6" fmla="*/ 319373 w 990600"/>
                <a:gd name="connsiteY6" fmla="*/ 624459 h 1238250"/>
                <a:gd name="connsiteX7" fmla="*/ 668369 w 990600"/>
                <a:gd name="connsiteY7" fmla="*/ 966502 h 1238250"/>
                <a:gd name="connsiteX8" fmla="*/ 883158 w 990600"/>
                <a:gd name="connsiteY8" fmla="*/ 904875 h 1238250"/>
                <a:gd name="connsiteX9" fmla="*/ 986599 w 990600"/>
                <a:gd name="connsiteY9" fmla="*/ 1120521 h 1238250"/>
                <a:gd name="connsiteX10" fmla="*/ 605028 w 990600"/>
                <a:gd name="connsiteY10" fmla="*/ 1236917 h 123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90600" h="1238250">
                  <a:moveTo>
                    <a:pt x="605028" y="1236917"/>
                  </a:moveTo>
                  <a:cubicBezTo>
                    <a:pt x="258603" y="1236917"/>
                    <a:pt x="7144" y="981361"/>
                    <a:pt x="7144" y="629317"/>
                  </a:cubicBezTo>
                  <a:cubicBezTo>
                    <a:pt x="7144" y="268796"/>
                    <a:pt x="270891" y="7144"/>
                    <a:pt x="634174" y="7144"/>
                  </a:cubicBezTo>
                  <a:cubicBezTo>
                    <a:pt x="759619" y="7144"/>
                    <a:pt x="854487" y="29528"/>
                    <a:pt x="981742" y="89345"/>
                  </a:cubicBezTo>
                  <a:lnTo>
                    <a:pt x="883825" y="333089"/>
                  </a:lnTo>
                  <a:cubicBezTo>
                    <a:pt x="800385" y="296228"/>
                    <a:pt x="739997" y="282416"/>
                    <a:pt x="663416" y="282416"/>
                  </a:cubicBezTo>
                  <a:cubicBezTo>
                    <a:pt x="471201" y="282416"/>
                    <a:pt x="319373" y="394240"/>
                    <a:pt x="319373" y="624459"/>
                  </a:cubicBezTo>
                  <a:cubicBezTo>
                    <a:pt x="319373" y="854678"/>
                    <a:pt x="466915" y="966502"/>
                    <a:pt x="668369" y="966502"/>
                  </a:cubicBezTo>
                  <a:cubicBezTo>
                    <a:pt x="745521" y="966502"/>
                    <a:pt x="806482" y="949166"/>
                    <a:pt x="883158" y="904875"/>
                  </a:cubicBezTo>
                  <a:lnTo>
                    <a:pt x="986599" y="1120521"/>
                  </a:lnTo>
                  <a:cubicBezTo>
                    <a:pt x="863346" y="1200912"/>
                    <a:pt x="745427" y="1236917"/>
                    <a:pt x="605028" y="1236917"/>
                  </a:cubicBezTo>
                </a:path>
              </a:pathLst>
            </a:custGeom>
            <a:solidFill>
              <a:srgbClr val="FFFFFF"/>
            </a:solidFill>
            <a:ln w="952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2C52"/>
                </a:solidFill>
                <a:effectLst/>
                <a:uLnTx/>
                <a:uFillTx/>
                <a:latin typeface="Segoe UI"/>
                <a:ea typeface="+mn-ea"/>
                <a:cs typeface="+mn-cs"/>
              </a:endParaRPr>
            </a:p>
          </p:txBody>
        </p:sp>
      </p:grpSp>
    </p:spTree>
    <p:extLst>
      <p:ext uri="{BB962C8B-B14F-4D97-AF65-F5344CB8AC3E}">
        <p14:creationId xmlns:p14="http://schemas.microsoft.com/office/powerpoint/2010/main" val="1274549942"/>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userDrawn="1">
  <p:cSld name="Text + flat tint on the left side">
    <p:spTree>
      <p:nvGrpSpPr>
        <p:cNvPr id="1" name=""/>
        <p:cNvGrpSpPr/>
        <p:nvPr/>
      </p:nvGrpSpPr>
      <p:grpSpPr>
        <a:xfrm>
          <a:off x="0" y="0"/>
          <a:ext cx="0" cy="0"/>
          <a:chOff x="0" y="0"/>
          <a:chExt cx="0" cy="0"/>
        </a:xfrm>
      </p:grpSpPr>
      <p:sp>
        <p:nvSpPr>
          <p:cNvPr id="7" name="Rectangle 6"/>
          <p:cNvSpPr/>
          <p:nvPr userDrawn="1"/>
        </p:nvSpPr>
        <p:spPr>
          <a:xfrm>
            <a:off x="0" y="621384"/>
            <a:ext cx="6168008" cy="623661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2" name="Titre 1"/>
          <p:cNvSpPr>
            <a:spLocks noGrp="1"/>
          </p:cNvSpPr>
          <p:nvPr>
            <p:ph type="title" hasCustomPrompt="1"/>
          </p:nvPr>
        </p:nvSpPr>
        <p:spPr/>
        <p:txBody>
          <a:bodyPr/>
          <a:lstStyle/>
          <a:p>
            <a:r>
              <a:rPr lang="en-GB" noProof="0"/>
              <a:t>Click and change the title</a:t>
            </a:r>
          </a:p>
        </p:txBody>
      </p:sp>
      <p:sp>
        <p:nvSpPr>
          <p:cNvPr id="5" name="Espace réservé du pied de page 4"/>
          <p:cNvSpPr>
            <a:spLocks noGrp="1"/>
          </p:cNvSpPr>
          <p:nvPr>
            <p:ph type="ftr" sz="quarter" idx="11"/>
          </p:nvPr>
        </p:nvSpPr>
        <p:spPr/>
        <p:txBody>
          <a:bodyPr/>
          <a:lstStyle/>
          <a:p>
            <a:r>
              <a:rPr lang="en-GB" noProof="0"/>
              <a:t>Confidentiality level |  MM/DD/YYYY  |  Speaker</a:t>
            </a:r>
          </a:p>
        </p:txBody>
      </p:sp>
      <p:sp>
        <p:nvSpPr>
          <p:cNvPr id="8" name="Espace réservé du texte 7"/>
          <p:cNvSpPr>
            <a:spLocks noGrp="1"/>
          </p:cNvSpPr>
          <p:nvPr>
            <p:ph type="body" sz="quarter" idx="12" hasCustomPrompt="1"/>
          </p:nvPr>
        </p:nvSpPr>
        <p:spPr>
          <a:xfrm>
            <a:off x="6852085" y="1376773"/>
            <a:ext cx="4644516" cy="2284215"/>
          </a:xfrm>
        </p:spPr>
        <p:txBody>
          <a:bodyPr/>
          <a:lstStyle>
            <a:lvl1pPr>
              <a:defRPr/>
            </a:lvl1pPr>
            <a:lvl2pPr>
              <a:defRPr/>
            </a:lvl2pPr>
            <a:lvl3pPr>
              <a:defRPr/>
            </a:lvl3pPr>
            <a:lvl4pPr>
              <a:defRPr/>
            </a:lvl4pPr>
            <a:lvl5pPr>
              <a:defRPr/>
            </a:lvl5pPr>
            <a:lvl6pPr>
              <a:defRPr/>
            </a:lvl6pPr>
          </a:lstStyle>
          <a:p>
            <a:r>
              <a:rPr lang="en-GB" noProof="0"/>
              <a:t>Title level 1 </a:t>
            </a:r>
          </a:p>
          <a:p>
            <a:pPr lvl="1"/>
            <a:r>
              <a:rPr lang="en-GB" noProof="0"/>
              <a:t>Title level 2</a:t>
            </a:r>
          </a:p>
          <a:p>
            <a:pPr lvl="2"/>
            <a:r>
              <a:rPr lang="en-GB" noProof="0"/>
              <a:t>Introduction, normal text, </a:t>
            </a:r>
            <a:r>
              <a:rPr lang="en-GB" u="none" noProof="0"/>
              <a:t>level 3</a:t>
            </a:r>
            <a:endParaRPr lang="en-GB" noProof="0"/>
          </a:p>
          <a:p>
            <a:pPr lvl="3"/>
            <a:r>
              <a:rPr lang="en-GB" noProof="0"/>
              <a:t>Bulleted list, enumeration, level 4</a:t>
            </a:r>
          </a:p>
          <a:p>
            <a:pPr lvl="4"/>
            <a:r>
              <a:rPr lang="en-GB" noProof="0"/>
              <a:t>Bulleted list, enumeration, level 5</a:t>
            </a:r>
          </a:p>
          <a:p>
            <a:pPr lvl="5"/>
            <a:r>
              <a:rPr lang="en-GB" noProof="0"/>
              <a:t>Bulleted list, enumeration, level 6</a:t>
            </a:r>
          </a:p>
        </p:txBody>
      </p:sp>
      <p:sp>
        <p:nvSpPr>
          <p:cNvPr id="3" name="Espace réservé du numéro de diapositive 2"/>
          <p:cNvSpPr>
            <a:spLocks noGrp="1"/>
          </p:cNvSpPr>
          <p:nvPr>
            <p:ph type="sldNum" sz="quarter" idx="13"/>
          </p:nvPr>
        </p:nvSpPr>
        <p:spPr/>
        <p:txBody>
          <a:bodyPr/>
          <a:lstStyle>
            <a:lvl1pPr algn="l">
              <a:defRPr/>
            </a:lvl1pPr>
          </a:lstStyle>
          <a:p>
            <a:fld id="{72F7D735-2684-4015-BC38-8C62B24B466E}" type="slidenum">
              <a:rPr lang="en-GB" noProof="0" smtClean="0"/>
              <a:pPr/>
              <a:t>‹N°›</a:t>
            </a:fld>
            <a:endParaRPr lang="en-GB" noProof="0"/>
          </a:p>
        </p:txBody>
      </p:sp>
    </p:spTree>
    <p:extLst>
      <p:ext uri="{BB962C8B-B14F-4D97-AF65-F5344CB8AC3E}">
        <p14:creationId xmlns:p14="http://schemas.microsoft.com/office/powerpoint/2010/main" val="21365983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5">
    <p:spTree>
      <p:nvGrpSpPr>
        <p:cNvPr id="1" name=""/>
        <p:cNvGrpSpPr/>
        <p:nvPr/>
      </p:nvGrpSpPr>
      <p:grpSpPr>
        <a:xfrm>
          <a:off x="0" y="0"/>
          <a:ext cx="0" cy="0"/>
          <a:chOff x="0" y="0"/>
          <a:chExt cx="0" cy="0"/>
        </a:xfrm>
      </p:grpSpPr>
      <p:sp>
        <p:nvSpPr>
          <p:cNvPr id="58" name="Image"/>
          <p:cNvSpPr>
            <a:spLocks noGrp="1"/>
          </p:cNvSpPr>
          <p:nvPr>
            <p:ph type="pic" idx="13"/>
          </p:nvPr>
        </p:nvSpPr>
        <p:spPr>
          <a:xfrm>
            <a:off x="-4234" y="-6000"/>
            <a:ext cx="12200374" cy="3778514"/>
          </a:xfrm>
          <a:prstGeom prst="rect">
            <a:avLst/>
          </a:prstGeom>
        </p:spPr>
        <p:txBody>
          <a:bodyPr lIns="91439" tIns="45719" rIns="91439" bIns="45719" anchor="t">
            <a:noAutofit/>
          </a:bodyPr>
          <a:lstStyle/>
          <a:p>
            <a:r>
              <a:rPr lang="fr-FR"/>
              <a:t>Cliquez sur l'icône pour ajouter une image</a:t>
            </a:r>
            <a:endParaRPr/>
          </a:p>
        </p:txBody>
      </p:sp>
      <p:sp>
        <p:nvSpPr>
          <p:cNvPr id="59" name="desiged by graphic node"/>
          <p:cNvSpPr txBox="1">
            <a:spLocks noGrp="1"/>
          </p:cNvSpPr>
          <p:nvPr>
            <p:ph type="body" sz="quarter" idx="14"/>
          </p:nvPr>
        </p:nvSpPr>
        <p:spPr>
          <a:xfrm>
            <a:off x="4814099" y="5942225"/>
            <a:ext cx="2563802" cy="469936"/>
          </a:xfrm>
          <a:prstGeom prst="rect">
            <a:avLst/>
          </a:prstGeom>
          <a:solidFill>
            <a:srgbClr val="CD8CFF"/>
          </a:solidFill>
        </p:spPr>
        <p:txBody>
          <a:bodyPr>
            <a:spAutoFit/>
          </a:bodyPr>
          <a:lstStyle>
            <a:lvl1pPr marL="0" indent="0" algn="ctr">
              <a:lnSpc>
                <a:spcPct val="110000"/>
              </a:lnSpc>
              <a:spcBef>
                <a:spcPts val="2100"/>
              </a:spcBef>
              <a:buSzTx/>
              <a:buNone/>
              <a:defRPr sz="1000" b="1" cap="all">
                <a:solidFill>
                  <a:srgbClr val="FFFFFF"/>
                </a:solidFill>
                <a:latin typeface="Trebuchet MS"/>
                <a:ea typeface="Trebuchet MS"/>
                <a:cs typeface="Trebuchet MS"/>
                <a:sym typeface="Trebuchet MS"/>
              </a:defRPr>
            </a:lvl1pPr>
          </a:lstStyle>
          <a:p>
            <a:pPr lvl="0"/>
            <a:r>
              <a:rPr lang="fr-FR"/>
              <a:t>Cliquez pour modifier les styles du texte du masque</a:t>
            </a:r>
          </a:p>
        </p:txBody>
      </p:sp>
      <p:sp>
        <p:nvSpPr>
          <p:cNvPr id="60" name="Lorem ipsum dolor sit amet, consectetur adipiscing elit. Nullam quis risus eget urna mollis ornare vel eu leo. Cras mattis consectetur purus sit amet fermentum. Lorem ipsum dolor sit amet, consectetur adipiscing elit. Nullam quis risus eget urna mollis ornare vel eu leo.  Cras mattis consectetur purus sit amet fermentum."/>
          <p:cNvSpPr txBox="1">
            <a:spLocks noGrp="1"/>
          </p:cNvSpPr>
          <p:nvPr>
            <p:ph type="body" sz="quarter" idx="15"/>
          </p:nvPr>
        </p:nvSpPr>
        <p:spPr>
          <a:xfrm>
            <a:off x="2639418" y="4734655"/>
            <a:ext cx="6913164" cy="912816"/>
          </a:xfrm>
          <a:prstGeom prst="rect">
            <a:avLst/>
          </a:prstGeom>
        </p:spPr>
        <p:txBody>
          <a:bodyPr lIns="0" tIns="0" rIns="0" bIns="0">
            <a:noAutofit/>
          </a:bodyPr>
          <a:lstStyle>
            <a:lvl1pPr marL="0" indent="0" algn="ctr">
              <a:lnSpc>
                <a:spcPct val="110000"/>
              </a:lnSpc>
              <a:spcBef>
                <a:spcPts val="2100"/>
              </a:spcBef>
              <a:buSzTx/>
              <a:buNone/>
              <a:defRPr sz="1000">
                <a:solidFill>
                  <a:srgbClr val="151515"/>
                </a:solidFill>
                <a:latin typeface="Avenir Next"/>
                <a:ea typeface="Avenir Next"/>
                <a:cs typeface="Avenir Next"/>
                <a:sym typeface="Avenir Next"/>
              </a:defRPr>
            </a:lvl1pPr>
          </a:lstStyle>
          <a:p>
            <a:pPr lvl="0"/>
            <a:r>
              <a:rPr lang="fr-FR"/>
              <a:t>Cliquez pour modifier les styles du texte du masque</a:t>
            </a:r>
          </a:p>
        </p:txBody>
      </p:sp>
      <p:sp>
        <p:nvSpPr>
          <p:cNvPr id="61" name=".fashion."/>
          <p:cNvSpPr txBox="1">
            <a:spLocks noGrp="1"/>
          </p:cNvSpPr>
          <p:nvPr>
            <p:ph type="body" sz="quarter" idx="16"/>
          </p:nvPr>
        </p:nvSpPr>
        <p:spPr>
          <a:xfrm>
            <a:off x="4519513" y="-4005007"/>
            <a:ext cx="3152975" cy="11962889"/>
          </a:xfrm>
          <a:prstGeom prst="rect">
            <a:avLst/>
          </a:prstGeom>
          <a:ln w="177800">
            <a:solidFill>
              <a:srgbClr val="CD8CFF"/>
            </a:solidFill>
          </a:ln>
        </p:spPr>
        <p:txBody>
          <a:bodyPr>
            <a:spAutoFit/>
          </a:bodyPr>
          <a:lstStyle>
            <a:lvl1pPr marL="0" indent="0" algn="ctr">
              <a:lnSpc>
                <a:spcPct val="80000"/>
              </a:lnSpc>
              <a:spcBef>
                <a:spcPts val="0"/>
              </a:spcBef>
              <a:buSzTx/>
              <a:buNone/>
              <a:defRPr sz="8000" b="1">
                <a:solidFill>
                  <a:srgbClr val="FFFFFF"/>
                </a:solidFill>
                <a:latin typeface="Verdana"/>
                <a:ea typeface="Verdana"/>
                <a:cs typeface="Verdana"/>
                <a:sym typeface="Verdana"/>
              </a:defRPr>
            </a:lvl1pPr>
          </a:lstStyle>
          <a:p>
            <a:pPr lvl="0"/>
            <a:r>
              <a:rPr lang="fr-FR"/>
              <a:t>Cliquez pour modifier les styles du texte du masque</a:t>
            </a:r>
          </a:p>
        </p:txBody>
      </p:sp>
      <p:sp>
        <p:nvSpPr>
          <p:cNvPr id="62" name="Lorem ipsum dolor sit amet, consectetuer adipiscing elit, sed diam nonummy nibh euismod"/>
          <p:cNvSpPr txBox="1">
            <a:spLocks noGrp="1"/>
          </p:cNvSpPr>
          <p:nvPr>
            <p:ph type="body" sz="quarter" idx="17"/>
          </p:nvPr>
        </p:nvSpPr>
        <p:spPr>
          <a:xfrm>
            <a:off x="3799512" y="4003839"/>
            <a:ext cx="4592976" cy="637931"/>
          </a:xfrm>
          <a:prstGeom prst="rect">
            <a:avLst/>
          </a:prstGeom>
          <a:solidFill>
            <a:srgbClr val="CD8CFF"/>
          </a:solidFill>
        </p:spPr>
        <p:txBody>
          <a:bodyPr>
            <a:spAutoFit/>
          </a:bodyPr>
          <a:lstStyle>
            <a:lvl1pPr marL="0" indent="0" algn="ctr">
              <a:lnSpc>
                <a:spcPct val="120000"/>
              </a:lnSpc>
              <a:spcBef>
                <a:spcPts val="0"/>
              </a:spcBef>
              <a:buSzTx/>
              <a:buNone/>
              <a:defRPr sz="1400" b="1" cap="all">
                <a:solidFill>
                  <a:srgbClr val="FFFFFF"/>
                </a:solidFill>
                <a:latin typeface="Trebuchet MS"/>
                <a:ea typeface="Trebuchet MS"/>
                <a:cs typeface="Trebuchet MS"/>
                <a:sym typeface="Trebuchet MS"/>
              </a:defRPr>
            </a:lvl1pPr>
          </a:lstStyle>
          <a:p>
            <a:pPr lvl="0"/>
            <a:r>
              <a:rPr lang="fr-FR"/>
              <a:t>Cliquez pour modifier les styles du texte du masque</a:t>
            </a:r>
          </a:p>
        </p:txBody>
      </p:sp>
      <p:sp>
        <p:nvSpPr>
          <p:cNvPr id="63" name="Slide Number"/>
          <p:cNvSpPr txBox="1">
            <a:spLocks noGrp="1"/>
          </p:cNvSpPr>
          <p:nvPr>
            <p:ph type="sldNum" sz="quarter" idx="2"/>
          </p:nvPr>
        </p:nvSpPr>
        <p:spPr>
          <a:xfrm>
            <a:off x="5977052" y="6536531"/>
            <a:ext cx="389529" cy="313546"/>
          </a:xfrm>
          <a:prstGeom prst="rect">
            <a:avLst/>
          </a:prstGeom>
        </p:spPr>
        <p:txBody>
          <a:bodyPr/>
          <a:lstStyle>
            <a:lvl1pPr>
              <a:defRPr>
                <a:latin typeface="Helvetica Neue Light"/>
                <a:ea typeface="Helvetica Neue Light"/>
                <a:cs typeface="Helvetica Neue Light"/>
                <a:sym typeface="Helvetica Neue Light"/>
              </a:defRPr>
            </a:lvl1pPr>
          </a:lstStyle>
          <a:p>
            <a:fld id="{86CB4B4D-7CA3-9044-876B-883B54F8677D}" type="slidenum">
              <a:t>‹N°›</a:t>
            </a:fld>
            <a:endParaRPr/>
          </a:p>
        </p:txBody>
      </p:sp>
    </p:spTree>
    <p:extLst>
      <p:ext uri="{BB962C8B-B14F-4D97-AF65-F5344CB8AC3E}">
        <p14:creationId xmlns:p14="http://schemas.microsoft.com/office/powerpoint/2010/main" val="493759052"/>
      </p:ext>
    </p:extLst>
  </p:cSld>
  <p:clrMapOvr>
    <a:masterClrMapping/>
  </p:clrMapOvr>
  <p:transition spd="med"/>
</p:sldLayout>
</file>

<file path=ppt/slideLayouts/slideLayout640.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en-GB" noProof="0"/>
              <a:t>Click and change the title</a:t>
            </a:r>
          </a:p>
        </p:txBody>
      </p:sp>
      <p:sp>
        <p:nvSpPr>
          <p:cNvPr id="5" name="Espace réservé du pied de page 4"/>
          <p:cNvSpPr>
            <a:spLocks noGrp="1"/>
          </p:cNvSpPr>
          <p:nvPr>
            <p:ph type="ftr" sz="quarter" idx="11"/>
          </p:nvPr>
        </p:nvSpPr>
        <p:spPr/>
        <p:txBody>
          <a:bodyPr/>
          <a:lstStyle/>
          <a:p>
            <a:r>
              <a:rPr lang="en-GB" noProof="0"/>
              <a:t>Confidentiality level |  MM/DD/YYYY  |  Speaker</a:t>
            </a:r>
          </a:p>
        </p:txBody>
      </p:sp>
      <p:sp>
        <p:nvSpPr>
          <p:cNvPr id="8" name="Espace réservé du texte 7"/>
          <p:cNvSpPr>
            <a:spLocks noGrp="1"/>
          </p:cNvSpPr>
          <p:nvPr>
            <p:ph type="body" sz="quarter" idx="12" hasCustomPrompt="1"/>
          </p:nvPr>
        </p:nvSpPr>
        <p:spPr>
          <a:xfrm>
            <a:off x="695326" y="1376773"/>
            <a:ext cx="6732823" cy="2284215"/>
          </a:xfrm>
        </p:spPr>
        <p:txBody>
          <a:bodyPr/>
          <a:lstStyle>
            <a:lvl1pPr>
              <a:defRPr baseline="0"/>
            </a:lvl1pPr>
            <a:lvl2pPr>
              <a:defRPr/>
            </a:lvl2pPr>
            <a:lvl3pPr>
              <a:defRPr u="none" baseline="0"/>
            </a:lvl3pPr>
            <a:lvl4pPr>
              <a:defRPr baseline="0"/>
            </a:lvl4pPr>
            <a:lvl5pPr>
              <a:defRPr/>
            </a:lvl5pPr>
            <a:lvl6pPr>
              <a:defRPr/>
            </a:lvl6pPr>
          </a:lstStyle>
          <a:p>
            <a:r>
              <a:rPr lang="en-GB" noProof="0"/>
              <a:t>Title level 1 </a:t>
            </a:r>
          </a:p>
          <a:p>
            <a:pPr lvl="1"/>
            <a:r>
              <a:rPr lang="en-GB" noProof="0"/>
              <a:t>Title level 2</a:t>
            </a:r>
          </a:p>
          <a:p>
            <a:pPr lvl="2"/>
            <a:r>
              <a:rPr lang="en-GB" noProof="0"/>
              <a:t>Introduction, normal text, </a:t>
            </a:r>
            <a:r>
              <a:rPr lang="en-GB" u="none" noProof="0"/>
              <a:t>level 3</a:t>
            </a:r>
            <a:endParaRPr lang="en-GB" noProof="0"/>
          </a:p>
          <a:p>
            <a:pPr lvl="3"/>
            <a:r>
              <a:rPr lang="en-GB" noProof="0"/>
              <a:t>Bulleted list, enumeration, level 4</a:t>
            </a:r>
          </a:p>
          <a:p>
            <a:pPr lvl="4"/>
            <a:r>
              <a:rPr lang="en-GB" noProof="0"/>
              <a:t>Bulleted list, enumeration, level 5</a:t>
            </a:r>
          </a:p>
          <a:p>
            <a:pPr lvl="5"/>
            <a:r>
              <a:rPr lang="en-GB" noProof="0"/>
              <a:t>Bulleted list, enumeration, level 6</a:t>
            </a:r>
          </a:p>
        </p:txBody>
      </p:sp>
      <p:sp>
        <p:nvSpPr>
          <p:cNvPr id="3" name="Espace réservé du numéro de diapositive 2"/>
          <p:cNvSpPr>
            <a:spLocks noGrp="1"/>
          </p:cNvSpPr>
          <p:nvPr>
            <p:ph type="sldNum" sz="quarter" idx="15"/>
          </p:nvPr>
        </p:nvSpPr>
        <p:spPr/>
        <p:txBody>
          <a:bodyPr/>
          <a:lstStyle>
            <a:lvl1pPr algn="l">
              <a:defRPr/>
            </a:lvl1pPr>
          </a:lstStyle>
          <a:p>
            <a:fld id="{72F7D735-2684-4015-BC38-8C62B24B466E}" type="slidenum">
              <a:rPr lang="en-GB" noProof="0" smtClean="0"/>
              <a:pPr/>
              <a:t>‹N°›</a:t>
            </a:fld>
            <a:endParaRPr lang="en-GB" noProof="0"/>
          </a:p>
        </p:txBody>
      </p:sp>
    </p:spTree>
    <p:extLst>
      <p:ext uri="{BB962C8B-B14F-4D97-AF65-F5344CB8AC3E}">
        <p14:creationId xmlns:p14="http://schemas.microsoft.com/office/powerpoint/2010/main" val="1635993791"/>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59A0B3F-5F48-429B-AB75-FD9C92CEC5E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29"/>
            <a:ext cx="12192000" cy="6857143"/>
          </a:xfrm>
          <a:prstGeom prst="rect">
            <a:avLst/>
          </a:prstGeom>
        </p:spPr>
      </p:pic>
      <p:sp>
        <p:nvSpPr>
          <p:cNvPr id="4" name="Espace réservé du contenu 129">
            <a:extLst>
              <a:ext uri="{FF2B5EF4-FFF2-40B4-BE49-F238E27FC236}">
                <a16:creationId xmlns:a16="http://schemas.microsoft.com/office/drawing/2014/main" id="{07CD07FE-FF18-4DA1-B0A0-960EC30A6239}"/>
              </a:ext>
            </a:extLst>
          </p:cNvPr>
          <p:cNvSpPr>
            <a:spLocks noGrp="1"/>
          </p:cNvSpPr>
          <p:nvPr>
            <p:ph sz="quarter" idx="10" hasCustomPrompt="1"/>
          </p:nvPr>
        </p:nvSpPr>
        <p:spPr>
          <a:xfrm>
            <a:off x="6573827" y="3347849"/>
            <a:ext cx="4608512" cy="816091"/>
          </a:xfrm>
          <a:prstGeom prst="rect">
            <a:avLst/>
          </a:prstGeom>
        </p:spPr>
        <p:txBody>
          <a:bodyPr anchor="t"/>
          <a:lstStyle>
            <a:lvl1pPr marL="0" indent="0" algn="l">
              <a:buFontTx/>
              <a:buNone/>
              <a:defRPr lang="fr-FR" sz="1867" b="0" dirty="0">
                <a:solidFill>
                  <a:schemeClr val="bg1"/>
                </a:solidFill>
                <a:latin typeface="Segoe UI" panose="020B0502040204020203" pitchFamily="34" charset="0"/>
                <a:cs typeface="Segoe UI" panose="020B0502040204020203" pitchFamily="34" charset="0"/>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fr-FR"/>
              <a:t>Date</a:t>
            </a:r>
          </a:p>
        </p:txBody>
      </p:sp>
    </p:spTree>
    <p:extLst>
      <p:ext uri="{BB962C8B-B14F-4D97-AF65-F5344CB8AC3E}">
        <p14:creationId xmlns:p14="http://schemas.microsoft.com/office/powerpoint/2010/main" val="626564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42.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4C1D217-5C5C-434B-936A-38CF964B180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29"/>
            <a:ext cx="12192000" cy="6857143"/>
          </a:xfrm>
          <a:prstGeom prst="rect">
            <a:avLst/>
          </a:prstGeom>
        </p:spPr>
      </p:pic>
      <p:sp>
        <p:nvSpPr>
          <p:cNvPr id="4" name="Espace réservé du contenu 129">
            <a:extLst>
              <a:ext uri="{FF2B5EF4-FFF2-40B4-BE49-F238E27FC236}">
                <a16:creationId xmlns:a16="http://schemas.microsoft.com/office/drawing/2014/main" id="{94A3617C-486F-47A1-990F-CE22782F2168}"/>
              </a:ext>
            </a:extLst>
          </p:cNvPr>
          <p:cNvSpPr>
            <a:spLocks noGrp="1"/>
          </p:cNvSpPr>
          <p:nvPr>
            <p:ph sz="quarter" idx="10" hasCustomPrompt="1"/>
          </p:nvPr>
        </p:nvSpPr>
        <p:spPr>
          <a:xfrm>
            <a:off x="6573827" y="3347849"/>
            <a:ext cx="4608512" cy="816091"/>
          </a:xfrm>
          <a:prstGeom prst="rect">
            <a:avLst/>
          </a:prstGeom>
        </p:spPr>
        <p:txBody>
          <a:bodyPr anchor="t"/>
          <a:lstStyle>
            <a:lvl1pPr marL="0" indent="0" algn="l">
              <a:buFontTx/>
              <a:buNone/>
              <a:defRPr lang="fr-FR" sz="1867" b="0" dirty="0">
                <a:solidFill>
                  <a:schemeClr val="bg1"/>
                </a:solidFill>
                <a:latin typeface="Segoe UI" panose="020B0502040204020203" pitchFamily="34" charset="0"/>
                <a:cs typeface="Segoe UI" panose="020B0502040204020203" pitchFamily="34" charset="0"/>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fr-FR"/>
              <a:t>Date</a:t>
            </a:r>
          </a:p>
        </p:txBody>
      </p:sp>
    </p:spTree>
    <p:extLst>
      <p:ext uri="{BB962C8B-B14F-4D97-AF65-F5344CB8AC3E}">
        <p14:creationId xmlns:p14="http://schemas.microsoft.com/office/powerpoint/2010/main" val="38237728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43.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D03651F-B2E1-4E18-A81B-A65DC9EF332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29"/>
            <a:ext cx="12192000" cy="6857143"/>
          </a:xfrm>
          <a:prstGeom prst="rect">
            <a:avLst/>
          </a:prstGeom>
        </p:spPr>
      </p:pic>
      <p:sp>
        <p:nvSpPr>
          <p:cNvPr id="4" name="Espace réservé du contenu 129">
            <a:extLst>
              <a:ext uri="{FF2B5EF4-FFF2-40B4-BE49-F238E27FC236}">
                <a16:creationId xmlns:a16="http://schemas.microsoft.com/office/drawing/2014/main" id="{06F46346-3309-45D1-8246-91BD4F37BA14}"/>
              </a:ext>
            </a:extLst>
          </p:cNvPr>
          <p:cNvSpPr>
            <a:spLocks noGrp="1"/>
          </p:cNvSpPr>
          <p:nvPr>
            <p:ph sz="quarter" idx="10" hasCustomPrompt="1"/>
          </p:nvPr>
        </p:nvSpPr>
        <p:spPr>
          <a:xfrm>
            <a:off x="6573827" y="3347849"/>
            <a:ext cx="4608512" cy="816091"/>
          </a:xfrm>
          <a:prstGeom prst="rect">
            <a:avLst/>
          </a:prstGeom>
        </p:spPr>
        <p:txBody>
          <a:bodyPr anchor="t"/>
          <a:lstStyle>
            <a:lvl1pPr marL="0" indent="0" algn="l">
              <a:buFontTx/>
              <a:buNone/>
              <a:defRPr lang="fr-FR" sz="1867" b="0" dirty="0">
                <a:solidFill>
                  <a:schemeClr val="bg1"/>
                </a:solidFill>
                <a:latin typeface="Segoe UI" panose="020B0502040204020203" pitchFamily="34" charset="0"/>
                <a:cs typeface="Segoe UI" panose="020B0502040204020203" pitchFamily="34" charset="0"/>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fr-FR"/>
              <a:t>Date</a:t>
            </a:r>
          </a:p>
        </p:txBody>
      </p:sp>
    </p:spTree>
    <p:extLst>
      <p:ext uri="{BB962C8B-B14F-4D97-AF65-F5344CB8AC3E}">
        <p14:creationId xmlns:p14="http://schemas.microsoft.com/office/powerpoint/2010/main" val="15367174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44.xml><?xml version="1.0" encoding="utf-8"?>
<p:sldLayout xmlns:a="http://schemas.openxmlformats.org/drawingml/2006/main" xmlns:r="http://schemas.openxmlformats.org/officeDocument/2006/relationships" xmlns:p="http://schemas.openxmlformats.org/presentationml/2006/main" preserve="1" userDrawn="1">
  <p:cSld name="Title 1 EN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8F7ABE2-AD75-42E8-89E2-0CAE78120D1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29"/>
            <a:ext cx="12192000" cy="6857143"/>
          </a:xfrm>
          <a:prstGeom prst="rect">
            <a:avLst/>
          </a:prstGeom>
        </p:spPr>
      </p:pic>
      <p:pic>
        <p:nvPicPr>
          <p:cNvPr id="8" name="Image 7">
            <a:extLst>
              <a:ext uri="{FF2B5EF4-FFF2-40B4-BE49-F238E27FC236}">
                <a16:creationId xmlns:a16="http://schemas.microsoft.com/office/drawing/2014/main" id="{468C0D35-CBB2-4E50-B7AD-C6C0ABD966DC}"/>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8175" r="22511"/>
          <a:stretch/>
        </p:blipFill>
        <p:spPr>
          <a:xfrm>
            <a:off x="0" y="0"/>
            <a:ext cx="6096000" cy="6858000"/>
          </a:xfrm>
          <a:prstGeom prst="rect">
            <a:avLst/>
          </a:prstGeom>
        </p:spPr>
      </p:pic>
      <p:sp>
        <p:nvSpPr>
          <p:cNvPr id="7" name="Espace réservé du contenu 129"/>
          <p:cNvSpPr>
            <a:spLocks noGrp="1"/>
          </p:cNvSpPr>
          <p:nvPr>
            <p:ph sz="quarter" idx="10" hasCustomPrompt="1"/>
          </p:nvPr>
        </p:nvSpPr>
        <p:spPr>
          <a:xfrm>
            <a:off x="6573827" y="3465565"/>
            <a:ext cx="4608512" cy="816091"/>
          </a:xfrm>
          <a:prstGeom prst="rect">
            <a:avLst/>
          </a:prstGeom>
        </p:spPr>
        <p:txBody>
          <a:bodyPr anchor="t"/>
          <a:lstStyle>
            <a:lvl1pPr marL="0" indent="0" algn="l">
              <a:buFontTx/>
              <a:buNone/>
              <a:defRPr lang="fr-FR" sz="1867" b="0" dirty="0">
                <a:solidFill>
                  <a:schemeClr val="bg1"/>
                </a:solidFill>
                <a:latin typeface="Segoe UI" panose="020B0502040204020203" pitchFamily="34" charset="0"/>
                <a:cs typeface="Segoe UI" panose="020B0502040204020203" pitchFamily="34" charset="0"/>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fr-FR" dirty="0"/>
              <a:t>Texte</a:t>
            </a:r>
          </a:p>
        </p:txBody>
      </p:sp>
    </p:spTree>
    <p:extLst>
      <p:ext uri="{BB962C8B-B14F-4D97-AF65-F5344CB8AC3E}">
        <p14:creationId xmlns:p14="http://schemas.microsoft.com/office/powerpoint/2010/main" val="6766367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45.xml><?xml version="1.0" encoding="utf-8"?>
<p:sldLayout xmlns:a="http://schemas.openxmlformats.org/drawingml/2006/main" xmlns:r="http://schemas.openxmlformats.org/officeDocument/2006/relationships" xmlns:p="http://schemas.openxmlformats.org/presentationml/2006/main" preserve="1" userDrawn="1">
  <p:cSld name="Title Chapter 2 - no image">
    <p:bg>
      <p:bgPr>
        <a:solidFill>
          <a:srgbClr val="FFFFFF"/>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D3BE1E1-1D5A-4AD2-8F3B-0E519B54815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816" t="28445" r="18054" b="30115"/>
          <a:stretch/>
        </p:blipFill>
        <p:spPr>
          <a:xfrm>
            <a:off x="10860721" y="235285"/>
            <a:ext cx="1008992" cy="421556"/>
          </a:xfrm>
          <a:prstGeom prst="rect">
            <a:avLst/>
          </a:prstGeom>
        </p:spPr>
      </p:pic>
    </p:spTree>
    <p:extLst>
      <p:ext uri="{BB962C8B-B14F-4D97-AF65-F5344CB8AC3E}">
        <p14:creationId xmlns:p14="http://schemas.microsoft.com/office/powerpoint/2010/main" val="8434906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46.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C86ADC9-DAB5-44AB-9213-DF2BEF02DAC5}"/>
              </a:ext>
            </a:extLst>
          </p:cNvPr>
          <p:cNvPicPr>
            <a:picLocks noChangeAspect="1"/>
          </p:cNvPicPr>
          <p:nvPr userDrawn="1"/>
        </p:nvPicPr>
        <p:blipFill>
          <a:blip r:embed="rId2"/>
          <a:stretch>
            <a:fillRect/>
          </a:stretch>
        </p:blipFill>
        <p:spPr>
          <a:xfrm>
            <a:off x="6121122" y="0"/>
            <a:ext cx="6070879" cy="6858000"/>
          </a:xfrm>
          <a:prstGeom prst="rect">
            <a:avLst/>
          </a:prstGeom>
        </p:spPr>
      </p:pic>
      <p:cxnSp>
        <p:nvCxnSpPr>
          <p:cNvPr id="4" name="Connecteur droit 3">
            <a:extLst>
              <a:ext uri="{FF2B5EF4-FFF2-40B4-BE49-F238E27FC236}">
                <a16:creationId xmlns:a16="http://schemas.microsoft.com/office/drawing/2014/main" id="{381D4133-E65D-4B58-BB08-9EC1A4CBFEC3}"/>
              </a:ext>
            </a:extLst>
          </p:cNvPr>
          <p:cNvCxnSpPr>
            <a:cxnSpLocks/>
          </p:cNvCxnSpPr>
          <p:nvPr userDrawn="1"/>
        </p:nvCxnSpPr>
        <p:spPr>
          <a:xfrm>
            <a:off x="811695" y="2557083"/>
            <a:ext cx="1248139"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5" name="Titre 116">
            <a:extLst>
              <a:ext uri="{FF2B5EF4-FFF2-40B4-BE49-F238E27FC236}">
                <a16:creationId xmlns:a16="http://schemas.microsoft.com/office/drawing/2014/main" id="{D7DCDC4E-73CE-44B3-9B65-D6F4CFED6AE7}"/>
              </a:ext>
            </a:extLst>
          </p:cNvPr>
          <p:cNvSpPr>
            <a:spLocks noGrp="1"/>
          </p:cNvSpPr>
          <p:nvPr>
            <p:ph type="title" hasCustomPrompt="1"/>
          </p:nvPr>
        </p:nvSpPr>
        <p:spPr>
          <a:xfrm>
            <a:off x="707276" y="1770814"/>
            <a:ext cx="8024093" cy="2208245"/>
          </a:xfrm>
          <a:prstGeom prst="rect">
            <a:avLst/>
          </a:prstGeom>
        </p:spPr>
        <p:txBody>
          <a:bodyPr anchor="ctr">
            <a:normAutofit/>
          </a:bodyPr>
          <a:lstStyle>
            <a:lvl1pPr algn="l">
              <a:lnSpc>
                <a:spcPts val="6667"/>
              </a:lnSpc>
              <a:defRPr lang="fr-FR" sz="3733" b="1" kern="1200" cap="none" baseline="0" dirty="0">
                <a:solidFill>
                  <a:schemeClr val="tx1"/>
                </a:solidFill>
                <a:latin typeface="Segoe UI" panose="020B0502040204020203" pitchFamily="34" charset="0"/>
                <a:ea typeface="+mn-ea"/>
                <a:cs typeface="Segoe UI" panose="020B0502040204020203" pitchFamily="34" charset="0"/>
              </a:defRPr>
            </a:lvl1pPr>
          </a:lstStyle>
          <a:p>
            <a:r>
              <a:rPr lang="fr-FR" dirty="0"/>
              <a:t>Titre du chapitre</a:t>
            </a:r>
          </a:p>
        </p:txBody>
      </p:sp>
      <p:pic>
        <p:nvPicPr>
          <p:cNvPr id="6" name="Image 5">
            <a:extLst>
              <a:ext uri="{FF2B5EF4-FFF2-40B4-BE49-F238E27FC236}">
                <a16:creationId xmlns:a16="http://schemas.microsoft.com/office/drawing/2014/main" id="{3974C885-DCDB-4D74-B2FB-14D3517F9D6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7816" t="28445" r="18054" b="30115"/>
          <a:stretch/>
        </p:blipFill>
        <p:spPr>
          <a:xfrm>
            <a:off x="10860721" y="235285"/>
            <a:ext cx="1008992" cy="421556"/>
          </a:xfrm>
          <a:prstGeom prst="rect">
            <a:avLst/>
          </a:prstGeom>
        </p:spPr>
      </p:pic>
    </p:spTree>
    <p:extLst>
      <p:ext uri="{BB962C8B-B14F-4D97-AF65-F5344CB8AC3E}">
        <p14:creationId xmlns:p14="http://schemas.microsoft.com/office/powerpoint/2010/main" val="42197756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47.xml><?xml version="1.0" encoding="utf-8"?>
<p:sldLayout xmlns:a="http://schemas.openxmlformats.org/drawingml/2006/main" xmlns:r="http://schemas.openxmlformats.org/officeDocument/2006/relationships" xmlns:p="http://schemas.openxmlformats.org/presentationml/2006/main" preserve="1" userDrawn="1">
  <p:cSld name="Title and content - logo at the bottom">
    <p:spTree>
      <p:nvGrpSpPr>
        <p:cNvPr id="1" name=""/>
        <p:cNvGrpSpPr/>
        <p:nvPr/>
      </p:nvGrpSpPr>
      <p:grpSpPr>
        <a:xfrm>
          <a:off x="0" y="0"/>
          <a:ext cx="0" cy="0"/>
          <a:chOff x="0" y="0"/>
          <a:chExt cx="0" cy="0"/>
        </a:xfrm>
      </p:grpSpPr>
      <p:sp>
        <p:nvSpPr>
          <p:cNvPr id="3" name="Espace réservé du texte 2"/>
          <p:cNvSpPr>
            <a:spLocks noGrp="1"/>
          </p:cNvSpPr>
          <p:nvPr>
            <p:ph type="body" sz="quarter" idx="11" hasCustomPrompt="1"/>
          </p:nvPr>
        </p:nvSpPr>
        <p:spPr>
          <a:xfrm>
            <a:off x="432449" y="1284916"/>
            <a:ext cx="11426196" cy="4680744"/>
          </a:xfrm>
          <a:prstGeom prst="rect">
            <a:avLst/>
          </a:prstGeom>
        </p:spPr>
        <p:txBody>
          <a:bodyPr>
            <a:normAutofit/>
          </a:bodyPr>
          <a:lstStyle>
            <a:lvl1pPr marL="457189" indent="-457189">
              <a:buClr>
                <a:schemeClr val="accent1"/>
              </a:buClr>
              <a:buSzPct val="100000"/>
              <a:buFont typeface="Police système"/>
              <a:buChar char="›"/>
              <a:defRPr sz="2667">
                <a:solidFill>
                  <a:schemeClr val="tx1"/>
                </a:solidFill>
                <a:latin typeface="Segoe UI" panose="020B0502040204020203" pitchFamily="34" charset="0"/>
                <a:cs typeface="Segoe UI" panose="020B0502040204020203" pitchFamily="34" charset="0"/>
              </a:defRPr>
            </a:lvl1pPr>
            <a:lvl2pPr marL="990575" indent="-380990">
              <a:buClr>
                <a:schemeClr val="accent1"/>
              </a:buClr>
              <a:buSzPct val="100000"/>
              <a:buFont typeface="Police système"/>
              <a:buChar char="›"/>
              <a:defRPr sz="2667" b="1">
                <a:solidFill>
                  <a:schemeClr val="tx1"/>
                </a:solidFill>
                <a:latin typeface="Segoe UI" panose="020B0502040204020203" pitchFamily="34" charset="0"/>
                <a:cs typeface="Segoe UI" panose="020B0502040204020203" pitchFamily="34" charset="0"/>
              </a:defRPr>
            </a:lvl2pPr>
            <a:lvl3pPr marL="1523962" indent="-304792">
              <a:buClr>
                <a:schemeClr val="accent1"/>
              </a:buClr>
              <a:buSzPct val="70000"/>
              <a:buFont typeface="STIXGeneral-Regular" pitchFamily="2" charset="2"/>
              <a:buChar char="⟶"/>
              <a:defRPr sz="2400">
                <a:solidFill>
                  <a:schemeClr val="tx1"/>
                </a:solidFill>
              </a:defRPr>
            </a:lvl3pPr>
            <a:lvl4pPr marL="2133547" indent="-304792">
              <a:buClr>
                <a:schemeClr val="accent1"/>
              </a:buClr>
              <a:buSzPct val="100000"/>
              <a:buFont typeface="Police système"/>
              <a:buChar char="›"/>
              <a:defRPr sz="2133">
                <a:solidFill>
                  <a:schemeClr val="tx1"/>
                </a:solidFill>
                <a:latin typeface="Segoe UI" panose="020B0502040204020203" pitchFamily="34" charset="0"/>
                <a:cs typeface="Segoe UI" panose="020B0502040204020203" pitchFamily="34" charset="0"/>
              </a:defRPr>
            </a:lvl4pPr>
            <a:lvl5pPr marL="2743131" indent="-304792">
              <a:buClr>
                <a:schemeClr val="accent1"/>
              </a:buClr>
              <a:buSzPct val="70000"/>
              <a:buFont typeface="STIXGeneral-Regular" pitchFamily="2" charset="2"/>
              <a:buChar char="⟶"/>
              <a:defRPr sz="2133">
                <a:solidFill>
                  <a:schemeClr val="tx1"/>
                </a:solidFill>
              </a:defRPr>
            </a:lvl5pPr>
          </a:lstStyle>
          <a:p>
            <a:pPr lvl="0"/>
            <a:r>
              <a:rPr lang="fr-FR" dirty="0"/>
              <a:t>Texte</a:t>
            </a:r>
          </a:p>
          <a:p>
            <a:pPr lvl="1"/>
            <a:r>
              <a:rPr lang="fr-FR" dirty="0"/>
              <a:t>2nd </a:t>
            </a:r>
            <a:r>
              <a:rPr lang="fr-FR" dirty="0" err="1"/>
              <a:t>level</a:t>
            </a:r>
            <a:endParaRPr lang="fr-FR" dirty="0"/>
          </a:p>
          <a:p>
            <a:pPr lvl="3"/>
            <a:r>
              <a:rPr lang="fr-FR" dirty="0"/>
              <a:t>4th </a:t>
            </a:r>
            <a:r>
              <a:rPr lang="fr-FR" dirty="0" err="1"/>
              <a:t>level</a:t>
            </a:r>
            <a:endParaRPr lang="fr-FR" dirty="0"/>
          </a:p>
        </p:txBody>
      </p:sp>
      <p:sp>
        <p:nvSpPr>
          <p:cNvPr id="8" name="Titre 1">
            <a:extLst>
              <a:ext uri="{FF2B5EF4-FFF2-40B4-BE49-F238E27FC236}">
                <a16:creationId xmlns:a16="http://schemas.microsoft.com/office/drawing/2014/main" id="{5B4DFFD7-A543-F243-8BD6-AF24279B98C7}"/>
              </a:ext>
            </a:extLst>
          </p:cNvPr>
          <p:cNvSpPr>
            <a:spLocks noGrp="1"/>
          </p:cNvSpPr>
          <p:nvPr>
            <p:ph type="title" hasCustomPrompt="1"/>
          </p:nvPr>
        </p:nvSpPr>
        <p:spPr>
          <a:xfrm>
            <a:off x="322286" y="186709"/>
            <a:ext cx="11534353" cy="518707"/>
          </a:xfrm>
          <a:prstGeom prst="rect">
            <a:avLst/>
          </a:prstGeom>
        </p:spPr>
        <p:txBody>
          <a:bodyPr/>
          <a:lstStyle>
            <a:lvl1pPr algn="l">
              <a:lnSpc>
                <a:spcPts val="3733"/>
              </a:lnSpc>
              <a:defRPr sz="3200" b="1" cap="none" baseline="0">
                <a:solidFill>
                  <a:schemeClr val="tx1"/>
                </a:solidFill>
                <a:latin typeface="Segoe UI" panose="020B0502040204020203" pitchFamily="34" charset="0"/>
                <a:cs typeface="Segoe UI" panose="020B0502040204020203" pitchFamily="34" charset="0"/>
              </a:defRPr>
            </a:lvl1pPr>
          </a:lstStyle>
          <a:p>
            <a:r>
              <a:rPr lang="fr-FR" dirty="0"/>
              <a:t>This </a:t>
            </a:r>
            <a:r>
              <a:rPr lang="fr-FR" dirty="0" err="1"/>
              <a:t>is</a:t>
            </a:r>
            <a:r>
              <a:rPr lang="fr-FR" dirty="0"/>
              <a:t> the </a:t>
            </a:r>
            <a:r>
              <a:rPr lang="fr-FR" dirty="0" err="1"/>
              <a:t>title</a:t>
            </a:r>
            <a:endParaRPr lang="fr-FR" dirty="0"/>
          </a:p>
        </p:txBody>
      </p:sp>
      <p:cxnSp>
        <p:nvCxnSpPr>
          <p:cNvPr id="9" name="Connecteur droit 8">
            <a:extLst>
              <a:ext uri="{FF2B5EF4-FFF2-40B4-BE49-F238E27FC236}">
                <a16:creationId xmlns:a16="http://schemas.microsoft.com/office/drawing/2014/main" id="{8522F196-75F0-454E-8E2C-F652172F4A56}"/>
              </a:ext>
            </a:extLst>
          </p:cNvPr>
          <p:cNvCxnSpPr>
            <a:cxnSpLocks/>
          </p:cNvCxnSpPr>
          <p:nvPr userDrawn="1"/>
        </p:nvCxnSpPr>
        <p:spPr>
          <a:xfrm>
            <a:off x="322288"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6" name="Image 5">
            <a:extLst>
              <a:ext uri="{FF2B5EF4-FFF2-40B4-BE49-F238E27FC236}">
                <a16:creationId xmlns:a16="http://schemas.microsoft.com/office/drawing/2014/main" id="{12EEA996-4281-492F-9FF5-8B1B17BA949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816" t="28445" r="18054" b="30115"/>
          <a:stretch/>
        </p:blipFill>
        <p:spPr>
          <a:xfrm>
            <a:off x="10860721" y="235285"/>
            <a:ext cx="1008992" cy="421556"/>
          </a:xfrm>
          <a:prstGeom prst="rect">
            <a:avLst/>
          </a:prstGeom>
        </p:spPr>
      </p:pic>
    </p:spTree>
    <p:extLst>
      <p:ext uri="{BB962C8B-B14F-4D97-AF65-F5344CB8AC3E}">
        <p14:creationId xmlns:p14="http://schemas.microsoft.com/office/powerpoint/2010/main" val="2671471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48.xml><?xml version="1.0" encoding="utf-8"?>
<p:sldLayout xmlns:a="http://schemas.openxmlformats.org/drawingml/2006/main" xmlns:r="http://schemas.openxmlformats.org/officeDocument/2006/relationships" xmlns:p="http://schemas.openxmlformats.org/presentationml/2006/main" preserve="1" userDrawn="1">
  <p:cSld name="Title - logo on top">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66DE4F27-4A96-314B-A8F7-912DD9552865}"/>
              </a:ext>
            </a:extLst>
          </p:cNvPr>
          <p:cNvSpPr>
            <a:spLocks noGrp="1"/>
          </p:cNvSpPr>
          <p:nvPr>
            <p:ph type="title" hasCustomPrompt="1"/>
          </p:nvPr>
        </p:nvSpPr>
        <p:spPr>
          <a:xfrm>
            <a:off x="322287" y="186709"/>
            <a:ext cx="11713301" cy="518707"/>
          </a:xfrm>
          <a:prstGeom prst="rect">
            <a:avLst/>
          </a:prstGeom>
        </p:spPr>
        <p:txBody>
          <a:bodyPr/>
          <a:lstStyle>
            <a:lvl1pPr algn="l">
              <a:lnSpc>
                <a:spcPts val="3733"/>
              </a:lnSpc>
              <a:defRPr sz="3200" b="1" cap="none" baseline="0">
                <a:solidFill>
                  <a:schemeClr val="tx1"/>
                </a:solidFill>
                <a:latin typeface="Segoe UI" panose="020B0502040204020203" pitchFamily="34" charset="0"/>
                <a:cs typeface="Segoe UI" panose="020B0502040204020203" pitchFamily="34" charset="0"/>
              </a:defRPr>
            </a:lvl1pPr>
          </a:lstStyle>
          <a:p>
            <a:r>
              <a:rPr lang="fr-FR" dirty="0"/>
              <a:t>This </a:t>
            </a:r>
            <a:r>
              <a:rPr lang="fr-FR" dirty="0" err="1"/>
              <a:t>is</a:t>
            </a:r>
            <a:r>
              <a:rPr lang="fr-FR" dirty="0"/>
              <a:t> the </a:t>
            </a:r>
            <a:r>
              <a:rPr lang="fr-FR" dirty="0" err="1"/>
              <a:t>title</a:t>
            </a:r>
            <a:endParaRPr lang="fr-FR" dirty="0"/>
          </a:p>
        </p:txBody>
      </p:sp>
      <p:cxnSp>
        <p:nvCxnSpPr>
          <p:cNvPr id="7" name="Connecteur droit 6">
            <a:extLst>
              <a:ext uri="{FF2B5EF4-FFF2-40B4-BE49-F238E27FC236}">
                <a16:creationId xmlns:a16="http://schemas.microsoft.com/office/drawing/2014/main" id="{12C9A85B-09B0-404E-9489-E79ECDAB9073}"/>
              </a:ext>
            </a:extLst>
          </p:cNvPr>
          <p:cNvCxnSpPr>
            <a:cxnSpLocks/>
          </p:cNvCxnSpPr>
          <p:nvPr userDrawn="1"/>
        </p:nvCxnSpPr>
        <p:spPr>
          <a:xfrm>
            <a:off x="322288"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4" name="Image 3">
            <a:extLst>
              <a:ext uri="{FF2B5EF4-FFF2-40B4-BE49-F238E27FC236}">
                <a16:creationId xmlns:a16="http://schemas.microsoft.com/office/drawing/2014/main" id="{03754E49-9262-48AE-B066-4B9B9497FB1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816" t="28445" r="18054" b="30115"/>
          <a:stretch/>
        </p:blipFill>
        <p:spPr>
          <a:xfrm>
            <a:off x="10860721" y="235285"/>
            <a:ext cx="1008992" cy="421556"/>
          </a:xfrm>
          <a:prstGeom prst="rect">
            <a:avLst/>
          </a:prstGeom>
        </p:spPr>
      </p:pic>
    </p:spTree>
    <p:extLst>
      <p:ext uri="{BB962C8B-B14F-4D97-AF65-F5344CB8AC3E}">
        <p14:creationId xmlns:p14="http://schemas.microsoft.com/office/powerpoint/2010/main" val="22668599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49.xml><?xml version="1.0" encoding="utf-8"?>
<p:sldLayout xmlns:a="http://schemas.openxmlformats.org/drawingml/2006/main" xmlns:r="http://schemas.openxmlformats.org/officeDocument/2006/relationships" xmlns:p="http://schemas.openxmlformats.org/presentationml/2006/main" preserve="1" userDrawn="1">
  <p:cSld name="1_Title - logo on top">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66DE4F27-4A96-314B-A8F7-912DD9552865}"/>
              </a:ext>
            </a:extLst>
          </p:cNvPr>
          <p:cNvSpPr>
            <a:spLocks noGrp="1"/>
          </p:cNvSpPr>
          <p:nvPr>
            <p:ph type="title" hasCustomPrompt="1"/>
          </p:nvPr>
        </p:nvSpPr>
        <p:spPr>
          <a:xfrm>
            <a:off x="322287" y="186709"/>
            <a:ext cx="11713301" cy="518707"/>
          </a:xfrm>
          <a:prstGeom prst="rect">
            <a:avLst/>
          </a:prstGeom>
        </p:spPr>
        <p:txBody>
          <a:bodyPr/>
          <a:lstStyle>
            <a:lvl1pPr algn="l">
              <a:lnSpc>
                <a:spcPts val="3733"/>
              </a:lnSpc>
              <a:defRPr sz="3200" b="1" cap="none" baseline="0">
                <a:solidFill>
                  <a:schemeClr val="tx1"/>
                </a:solidFill>
                <a:latin typeface="Segoe UI" panose="020B0502040204020203" pitchFamily="34" charset="0"/>
                <a:cs typeface="Segoe UI" panose="020B0502040204020203" pitchFamily="34" charset="0"/>
              </a:defRPr>
            </a:lvl1pPr>
          </a:lstStyle>
          <a:p>
            <a:r>
              <a:rPr lang="fr-FR" dirty="0"/>
              <a:t>SPEAKER</a:t>
            </a:r>
          </a:p>
        </p:txBody>
      </p:sp>
      <p:cxnSp>
        <p:nvCxnSpPr>
          <p:cNvPr id="7" name="Connecteur droit 6">
            <a:extLst>
              <a:ext uri="{FF2B5EF4-FFF2-40B4-BE49-F238E27FC236}">
                <a16:creationId xmlns:a16="http://schemas.microsoft.com/office/drawing/2014/main" id="{12C9A85B-09B0-404E-9489-E79ECDAB9073}"/>
              </a:ext>
            </a:extLst>
          </p:cNvPr>
          <p:cNvCxnSpPr>
            <a:cxnSpLocks/>
          </p:cNvCxnSpPr>
          <p:nvPr userDrawn="1"/>
        </p:nvCxnSpPr>
        <p:spPr>
          <a:xfrm>
            <a:off x="322288"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3EE0F10D-9507-4701-B8FC-9DB2D31F7A80}"/>
              </a:ext>
            </a:extLst>
          </p:cNvPr>
          <p:cNvSpPr/>
          <p:nvPr userDrawn="1"/>
        </p:nvSpPr>
        <p:spPr>
          <a:xfrm>
            <a:off x="1199059" y="2084851"/>
            <a:ext cx="3263900" cy="30740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ln>
                <a:solidFill>
                  <a:sysClr val="windowText" lastClr="000000"/>
                </a:solidFill>
              </a:ln>
              <a:latin typeface="Segoe UI" panose="020B0502040204020203" pitchFamily="34" charset="0"/>
              <a:cs typeface="Segoe UI" panose="020B0502040204020203" pitchFamily="34" charset="0"/>
            </a:endParaRPr>
          </a:p>
        </p:txBody>
      </p:sp>
      <p:sp>
        <p:nvSpPr>
          <p:cNvPr id="8" name="Espace réservé pour une image  2">
            <a:extLst>
              <a:ext uri="{FF2B5EF4-FFF2-40B4-BE49-F238E27FC236}">
                <a16:creationId xmlns:a16="http://schemas.microsoft.com/office/drawing/2014/main" id="{56342175-1231-45F3-9BE9-F833A11154F1}"/>
              </a:ext>
            </a:extLst>
          </p:cNvPr>
          <p:cNvSpPr>
            <a:spLocks noGrp="1"/>
          </p:cNvSpPr>
          <p:nvPr>
            <p:ph type="pic" sz="quarter" idx="10"/>
          </p:nvPr>
        </p:nvSpPr>
        <p:spPr>
          <a:xfrm>
            <a:off x="1103049" y="1988841"/>
            <a:ext cx="3263900" cy="3071284"/>
          </a:xfrm>
          <a:prstGeom prst="rect">
            <a:avLst/>
          </a:prstGeom>
          <a:solidFill>
            <a:schemeClr val="bg1"/>
          </a:solidFill>
        </p:spPr>
        <p:txBody>
          <a:bodyPr/>
          <a:lstStyle>
            <a:lvl1pPr>
              <a:defRPr sz="1867">
                <a:latin typeface="Segoe UI" panose="020B0502040204020203" pitchFamily="34" charset="0"/>
                <a:cs typeface="Segoe UI" panose="020B0502040204020203" pitchFamily="34" charset="0"/>
              </a:defRPr>
            </a:lvl1pPr>
          </a:lstStyle>
          <a:p>
            <a:r>
              <a:rPr lang="fr-FR"/>
              <a:t>Cliquez sur l'icône pour ajouter une image</a:t>
            </a:r>
          </a:p>
        </p:txBody>
      </p:sp>
      <p:sp>
        <p:nvSpPr>
          <p:cNvPr id="9" name="Espace réservé du texte 8">
            <a:extLst>
              <a:ext uri="{FF2B5EF4-FFF2-40B4-BE49-F238E27FC236}">
                <a16:creationId xmlns:a16="http://schemas.microsoft.com/office/drawing/2014/main" id="{2138A88B-3C8F-4476-9099-FAFBFEAC5AAF}"/>
              </a:ext>
            </a:extLst>
          </p:cNvPr>
          <p:cNvSpPr>
            <a:spLocks noGrp="1"/>
          </p:cNvSpPr>
          <p:nvPr>
            <p:ph type="body" sz="quarter" idx="11" hasCustomPrompt="1"/>
          </p:nvPr>
        </p:nvSpPr>
        <p:spPr>
          <a:xfrm>
            <a:off x="4944301" y="2277533"/>
            <a:ext cx="5664200" cy="670984"/>
          </a:xfrm>
          <a:prstGeom prst="rect">
            <a:avLst/>
          </a:prstGeom>
        </p:spPr>
        <p:txBody>
          <a:bodyPr/>
          <a:lstStyle>
            <a:lvl1pPr marL="0" indent="0">
              <a:buFontTx/>
              <a:buNone/>
              <a:defRPr sz="5333" b="1">
                <a:latin typeface="Segoe UI" panose="020B0502040204020203" pitchFamily="34" charset="0"/>
                <a:cs typeface="Segoe UI" panose="020B0502040204020203" pitchFamily="34" charset="0"/>
              </a:defRPr>
            </a:lvl1pPr>
          </a:lstStyle>
          <a:p>
            <a:pPr lvl="0"/>
            <a:r>
              <a:rPr lang="fr-FR" dirty="0"/>
              <a:t>Prénom Nom</a:t>
            </a:r>
          </a:p>
        </p:txBody>
      </p:sp>
      <p:sp>
        <p:nvSpPr>
          <p:cNvPr id="10" name="Espace réservé du texte 8">
            <a:extLst>
              <a:ext uri="{FF2B5EF4-FFF2-40B4-BE49-F238E27FC236}">
                <a16:creationId xmlns:a16="http://schemas.microsoft.com/office/drawing/2014/main" id="{E4E71599-7661-4780-AF88-1FEF31318140}"/>
              </a:ext>
            </a:extLst>
          </p:cNvPr>
          <p:cNvSpPr>
            <a:spLocks noGrp="1"/>
          </p:cNvSpPr>
          <p:nvPr>
            <p:ph type="body" sz="quarter" idx="12" hasCustomPrompt="1"/>
          </p:nvPr>
        </p:nvSpPr>
        <p:spPr>
          <a:xfrm>
            <a:off x="4944301" y="3188989"/>
            <a:ext cx="5664200" cy="670984"/>
          </a:xfrm>
          <a:prstGeom prst="rect">
            <a:avLst/>
          </a:prstGeom>
        </p:spPr>
        <p:txBody>
          <a:bodyPr/>
          <a:lstStyle>
            <a:lvl1pPr marL="0" indent="0">
              <a:buFontTx/>
              <a:buNone/>
              <a:defRPr sz="4800" b="0">
                <a:latin typeface="Segoe UI" panose="020B0502040204020203" pitchFamily="34" charset="0"/>
                <a:cs typeface="Segoe UI" panose="020B0502040204020203" pitchFamily="34" charset="0"/>
              </a:defRPr>
            </a:lvl1pPr>
          </a:lstStyle>
          <a:p>
            <a:pPr lvl="0"/>
            <a:r>
              <a:rPr lang="fr-FR" dirty="0"/>
              <a:t>Fonction</a:t>
            </a:r>
          </a:p>
        </p:txBody>
      </p:sp>
      <p:sp>
        <p:nvSpPr>
          <p:cNvPr id="11" name="Espace réservé du texte 8">
            <a:extLst>
              <a:ext uri="{FF2B5EF4-FFF2-40B4-BE49-F238E27FC236}">
                <a16:creationId xmlns:a16="http://schemas.microsoft.com/office/drawing/2014/main" id="{8E9CA1E7-F581-48E0-9AF1-801647BC3DF3}"/>
              </a:ext>
            </a:extLst>
          </p:cNvPr>
          <p:cNvSpPr>
            <a:spLocks noGrp="1"/>
          </p:cNvSpPr>
          <p:nvPr>
            <p:ph type="body" sz="quarter" idx="13" hasCustomPrompt="1"/>
          </p:nvPr>
        </p:nvSpPr>
        <p:spPr>
          <a:xfrm>
            <a:off x="4944301" y="4100445"/>
            <a:ext cx="5664200" cy="670984"/>
          </a:xfrm>
          <a:prstGeom prst="rect">
            <a:avLst/>
          </a:prstGeom>
        </p:spPr>
        <p:txBody>
          <a:bodyPr/>
          <a:lstStyle>
            <a:lvl1pPr marL="0" indent="0">
              <a:buFontTx/>
              <a:buNone/>
              <a:defRPr sz="4800" b="0">
                <a:latin typeface="Segoe UI" panose="020B0502040204020203" pitchFamily="34" charset="0"/>
                <a:cs typeface="Segoe UI" panose="020B0502040204020203" pitchFamily="34" charset="0"/>
              </a:defRPr>
            </a:lvl1pPr>
          </a:lstStyle>
          <a:p>
            <a:pPr lvl="0"/>
            <a:r>
              <a:rPr lang="fr-FR"/>
              <a:t>Société</a:t>
            </a:r>
          </a:p>
        </p:txBody>
      </p:sp>
      <p:pic>
        <p:nvPicPr>
          <p:cNvPr id="12" name="Image 11">
            <a:extLst>
              <a:ext uri="{FF2B5EF4-FFF2-40B4-BE49-F238E27FC236}">
                <a16:creationId xmlns:a16="http://schemas.microsoft.com/office/drawing/2014/main" id="{54B36B2D-88BE-4ADF-B2B7-D0B98DC0C88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816" t="28445" r="18054" b="30115"/>
          <a:stretch/>
        </p:blipFill>
        <p:spPr>
          <a:xfrm>
            <a:off x="10860721" y="235285"/>
            <a:ext cx="1008992" cy="421556"/>
          </a:xfrm>
          <a:prstGeom prst="rect">
            <a:avLst/>
          </a:prstGeom>
        </p:spPr>
      </p:pic>
    </p:spTree>
    <p:extLst>
      <p:ext uri="{BB962C8B-B14F-4D97-AF65-F5344CB8AC3E}">
        <p14:creationId xmlns:p14="http://schemas.microsoft.com/office/powerpoint/2010/main" val="34033796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6">
    <p:spTree>
      <p:nvGrpSpPr>
        <p:cNvPr id="1" name=""/>
        <p:cNvGrpSpPr/>
        <p:nvPr/>
      </p:nvGrpSpPr>
      <p:grpSpPr>
        <a:xfrm>
          <a:off x="0" y="0"/>
          <a:ext cx="0" cy="0"/>
          <a:chOff x="0" y="0"/>
          <a:chExt cx="0" cy="0"/>
        </a:xfrm>
      </p:grpSpPr>
      <p:sp>
        <p:nvSpPr>
          <p:cNvPr id="70" name="Image"/>
          <p:cNvSpPr>
            <a:spLocks noGrp="1"/>
          </p:cNvSpPr>
          <p:nvPr>
            <p:ph type="pic" idx="13"/>
          </p:nvPr>
        </p:nvSpPr>
        <p:spPr>
          <a:xfrm>
            <a:off x="1255" y="-6000"/>
            <a:ext cx="12189397" cy="4195465"/>
          </a:xfrm>
          <a:prstGeom prst="rect">
            <a:avLst/>
          </a:prstGeom>
        </p:spPr>
        <p:txBody>
          <a:bodyPr lIns="91439" tIns="45719" rIns="91439" bIns="45719" anchor="t">
            <a:noAutofit/>
          </a:bodyPr>
          <a:lstStyle/>
          <a:p>
            <a:r>
              <a:rPr lang="fr-FR"/>
              <a:t>Cliquez sur l'icône pour ajouter une image</a:t>
            </a:r>
            <a:endParaRPr/>
          </a:p>
        </p:txBody>
      </p:sp>
      <p:sp>
        <p:nvSpPr>
          <p:cNvPr id="71" name="desiged by graphic node"/>
          <p:cNvSpPr txBox="1">
            <a:spLocks noGrp="1"/>
          </p:cNvSpPr>
          <p:nvPr>
            <p:ph type="body" sz="quarter" idx="14"/>
          </p:nvPr>
        </p:nvSpPr>
        <p:spPr>
          <a:xfrm>
            <a:off x="4814099" y="5942225"/>
            <a:ext cx="2563802" cy="469936"/>
          </a:xfrm>
          <a:prstGeom prst="rect">
            <a:avLst/>
          </a:prstGeom>
          <a:solidFill>
            <a:srgbClr val="CD8CFF"/>
          </a:solidFill>
        </p:spPr>
        <p:txBody>
          <a:bodyPr>
            <a:spAutoFit/>
          </a:bodyPr>
          <a:lstStyle>
            <a:lvl1pPr marL="0" indent="0" algn="ctr">
              <a:lnSpc>
                <a:spcPct val="110000"/>
              </a:lnSpc>
              <a:spcBef>
                <a:spcPts val="2100"/>
              </a:spcBef>
              <a:buSzTx/>
              <a:buNone/>
              <a:defRPr sz="1000" b="1" cap="all">
                <a:solidFill>
                  <a:srgbClr val="FFFFFF"/>
                </a:solidFill>
                <a:latin typeface="Trebuchet MS"/>
                <a:ea typeface="Trebuchet MS"/>
                <a:cs typeface="Trebuchet MS"/>
                <a:sym typeface="Trebuchet MS"/>
              </a:defRPr>
            </a:lvl1pPr>
          </a:lstStyle>
          <a:p>
            <a:pPr lvl="0"/>
            <a:r>
              <a:rPr lang="fr-FR"/>
              <a:t>Cliquez pour modifier les styles du texte du masque</a:t>
            </a:r>
          </a:p>
        </p:txBody>
      </p:sp>
      <p:sp>
        <p:nvSpPr>
          <p:cNvPr id="72" name="Rounded Rectangle"/>
          <p:cNvSpPr>
            <a:spLocks noGrp="1"/>
          </p:cNvSpPr>
          <p:nvPr>
            <p:ph type="body" sz="quarter" idx="15" hasCustomPrompt="1"/>
          </p:nvPr>
        </p:nvSpPr>
        <p:spPr>
          <a:xfrm>
            <a:off x="2416969" y="2843213"/>
            <a:ext cx="2231934" cy="2678907"/>
          </a:xfrm>
          <a:prstGeom prst="roundRect">
            <a:avLst>
              <a:gd name="adj" fmla="val 6001"/>
            </a:avLst>
          </a:prstGeom>
          <a:solidFill>
            <a:srgbClr val="CD8CFF"/>
          </a:solidFill>
        </p:spPr>
        <p:txBody>
          <a:bodyPr lIns="0" tIns="0" rIns="0" bIns="0" anchor="t">
            <a:noAutofit/>
          </a:bodyPr>
          <a:lstStyle>
            <a:lvl1pPr marL="0" indent="0" algn="ctr" defTabSz="321469">
              <a:lnSpc>
                <a:spcPct val="80000"/>
              </a:lnSpc>
              <a:spcBef>
                <a:spcPts val="3850"/>
              </a:spcBef>
              <a:buSzTx/>
              <a:buNone/>
              <a:defRPr sz="7000">
                <a:solidFill>
                  <a:srgbClr val="333333"/>
                </a:solidFill>
                <a:latin typeface="Helvetica Neue Thin"/>
                <a:sym typeface="Helvetica Neue Thin"/>
              </a:defRPr>
            </a:lvl1pPr>
          </a:lstStyle>
          <a:p>
            <a:pPr marL="0" indent="0" algn="ctr" defTabSz="642937">
              <a:lnSpc>
                <a:spcPct val="80000"/>
              </a:lnSpc>
              <a:spcBef>
                <a:spcPts val="7700"/>
              </a:spcBef>
              <a:buSzTx/>
              <a:buNone/>
              <a:defRPr sz="7000">
                <a:solidFill>
                  <a:srgbClr val="333333"/>
                </a:solidFill>
                <a:latin typeface="Helvetica Neue Thin"/>
                <a:ea typeface="Helvetica Neue Thin"/>
                <a:cs typeface="Helvetica Neue Thin"/>
                <a:sym typeface="Helvetica Neue Thin"/>
              </a:defRPr>
            </a:pPr>
            <a:r>
              <a:rPr lang="en-US"/>
              <a:t> </a:t>
            </a:r>
            <a:endParaRPr/>
          </a:p>
        </p:txBody>
      </p:sp>
      <p:sp>
        <p:nvSpPr>
          <p:cNvPr id="73" name="Euismod Ipsum Fringilla"/>
          <p:cNvSpPr txBox="1">
            <a:spLocks noGrp="1"/>
          </p:cNvSpPr>
          <p:nvPr>
            <p:ph type="body" sz="quarter" idx="16"/>
          </p:nvPr>
        </p:nvSpPr>
        <p:spPr>
          <a:xfrm>
            <a:off x="2639967" y="3049625"/>
            <a:ext cx="1071563" cy="802857"/>
          </a:xfrm>
          <a:prstGeom prst="rect">
            <a:avLst/>
          </a:prstGeom>
        </p:spPr>
        <p:txBody>
          <a:bodyPr lIns="0" tIns="0" rIns="0" bIns="0" anchor="t">
            <a:noAutofit/>
          </a:bodyPr>
          <a:lstStyle>
            <a:lvl1pPr marL="0" indent="0" defTabSz="321469">
              <a:spcBef>
                <a:spcPts val="3850"/>
              </a:spcBef>
              <a:buSzTx/>
              <a:buNone/>
              <a:defRPr sz="1700">
                <a:solidFill>
                  <a:srgbClr val="FFFFFF"/>
                </a:solidFill>
                <a:latin typeface="Trebuchet MS"/>
                <a:ea typeface="Trebuchet MS"/>
                <a:cs typeface="Trebuchet MS"/>
                <a:sym typeface="Trebuchet MS"/>
              </a:defRPr>
            </a:lvl1pPr>
          </a:lstStyle>
          <a:p>
            <a:pPr lvl="0"/>
            <a:r>
              <a:rPr lang="fr-FR"/>
              <a:t>Cliquez pour modifier les styles du texte du masque</a:t>
            </a:r>
          </a:p>
        </p:txBody>
      </p:sp>
      <p:sp>
        <p:nvSpPr>
          <p:cNvPr id="74" name="Donec ullamcorper nulla non ipsum dolor sit, consectetur adipiscing lorem. Donec id elit non mi porta gravida at eget metus. Sed posuere."/>
          <p:cNvSpPr txBox="1">
            <a:spLocks noGrp="1"/>
          </p:cNvSpPr>
          <p:nvPr>
            <p:ph type="body" sz="quarter" idx="17"/>
          </p:nvPr>
        </p:nvSpPr>
        <p:spPr>
          <a:xfrm>
            <a:off x="2631037" y="4032175"/>
            <a:ext cx="1785938" cy="1345674"/>
          </a:xfrm>
          <a:prstGeom prst="rect">
            <a:avLst/>
          </a:prstGeom>
        </p:spPr>
        <p:txBody>
          <a:bodyPr lIns="0" tIns="0" rIns="0" bIns="0" anchor="t">
            <a:noAutofit/>
          </a:bodyPr>
          <a:lstStyle>
            <a:lvl1pPr marL="0" indent="0">
              <a:spcBef>
                <a:spcPts val="700"/>
              </a:spcBef>
              <a:buSzTx/>
              <a:buNone/>
              <a:defRPr sz="1100">
                <a:solidFill>
                  <a:srgbClr val="FFFFFF"/>
                </a:solidFill>
                <a:latin typeface="Avenir Next"/>
                <a:ea typeface="Avenir Next"/>
                <a:cs typeface="Avenir Next"/>
                <a:sym typeface="Avenir Next"/>
              </a:defRPr>
            </a:lvl1pPr>
          </a:lstStyle>
          <a:p>
            <a:pPr lvl="0"/>
            <a:r>
              <a:rPr lang="fr-FR"/>
              <a:t>Cliquez pour modifier les styles du texte du masque</a:t>
            </a:r>
          </a:p>
        </p:txBody>
      </p:sp>
      <p:sp>
        <p:nvSpPr>
          <p:cNvPr id="75" name="Shape"/>
          <p:cNvSpPr>
            <a:spLocks noGrp="1"/>
          </p:cNvSpPr>
          <p:nvPr>
            <p:ph type="body" sz="quarter" idx="18" hasCustomPrompt="1"/>
          </p:nvPr>
        </p:nvSpPr>
        <p:spPr>
          <a:xfrm>
            <a:off x="3925841" y="3100733"/>
            <a:ext cx="491134" cy="327167"/>
          </a:xfrm>
          <a:custGeom>
            <a:avLst/>
            <a:gdLst/>
            <a:ahLst/>
            <a:cxnLst>
              <a:cxn ang="0">
                <a:pos x="wd2" y="hd2"/>
              </a:cxn>
              <a:cxn ang="5400000">
                <a:pos x="wd2" y="hd2"/>
              </a:cxn>
              <a:cxn ang="10800000">
                <a:pos x="wd2" y="hd2"/>
              </a:cxn>
              <a:cxn ang="16200000">
                <a:pos x="wd2" y="hd2"/>
              </a:cxn>
            </a:cxnLst>
            <a:rect l="0" t="0" r="r" b="b"/>
            <a:pathLst>
              <a:path w="21600" h="21600" extrusionOk="0">
                <a:moveTo>
                  <a:pt x="1361" y="0"/>
                </a:moveTo>
                <a:cubicBezTo>
                  <a:pt x="607" y="0"/>
                  <a:pt x="0" y="911"/>
                  <a:pt x="0" y="2043"/>
                </a:cubicBezTo>
                <a:cubicBezTo>
                  <a:pt x="0" y="3176"/>
                  <a:pt x="607" y="4104"/>
                  <a:pt x="1361" y="4104"/>
                </a:cubicBezTo>
                <a:lnTo>
                  <a:pt x="2239" y="4104"/>
                </a:lnTo>
                <a:cubicBezTo>
                  <a:pt x="2993" y="4104"/>
                  <a:pt x="3600" y="3176"/>
                  <a:pt x="3600" y="2043"/>
                </a:cubicBezTo>
                <a:cubicBezTo>
                  <a:pt x="3600" y="911"/>
                  <a:pt x="2993" y="0"/>
                  <a:pt x="2239" y="0"/>
                </a:cubicBezTo>
                <a:lnTo>
                  <a:pt x="1361" y="0"/>
                </a:lnTo>
                <a:close/>
                <a:moveTo>
                  <a:pt x="6862" y="0"/>
                </a:moveTo>
                <a:cubicBezTo>
                  <a:pt x="6108" y="0"/>
                  <a:pt x="5501" y="911"/>
                  <a:pt x="5501" y="2043"/>
                </a:cubicBezTo>
                <a:cubicBezTo>
                  <a:pt x="5501" y="3176"/>
                  <a:pt x="6108" y="4104"/>
                  <a:pt x="6862" y="4104"/>
                </a:cubicBezTo>
                <a:lnTo>
                  <a:pt x="20239" y="4104"/>
                </a:lnTo>
                <a:cubicBezTo>
                  <a:pt x="20993" y="4104"/>
                  <a:pt x="21600" y="3176"/>
                  <a:pt x="21600" y="2043"/>
                </a:cubicBezTo>
                <a:cubicBezTo>
                  <a:pt x="21600" y="911"/>
                  <a:pt x="20993" y="0"/>
                  <a:pt x="20239" y="0"/>
                </a:cubicBezTo>
                <a:lnTo>
                  <a:pt x="6862" y="0"/>
                </a:lnTo>
                <a:close/>
                <a:moveTo>
                  <a:pt x="1361" y="8748"/>
                </a:moveTo>
                <a:cubicBezTo>
                  <a:pt x="607" y="8748"/>
                  <a:pt x="0" y="9659"/>
                  <a:pt x="0" y="10792"/>
                </a:cubicBezTo>
                <a:cubicBezTo>
                  <a:pt x="0" y="11924"/>
                  <a:pt x="607" y="12852"/>
                  <a:pt x="1361" y="12852"/>
                </a:cubicBezTo>
                <a:lnTo>
                  <a:pt x="2239" y="12852"/>
                </a:lnTo>
                <a:cubicBezTo>
                  <a:pt x="2993" y="12852"/>
                  <a:pt x="3600" y="11924"/>
                  <a:pt x="3600" y="10792"/>
                </a:cubicBezTo>
                <a:cubicBezTo>
                  <a:pt x="3600" y="9659"/>
                  <a:pt x="2993" y="8748"/>
                  <a:pt x="2239" y="8748"/>
                </a:cubicBezTo>
                <a:lnTo>
                  <a:pt x="1361" y="8748"/>
                </a:lnTo>
                <a:close/>
                <a:moveTo>
                  <a:pt x="6862" y="8748"/>
                </a:moveTo>
                <a:cubicBezTo>
                  <a:pt x="6108" y="8748"/>
                  <a:pt x="5501" y="9659"/>
                  <a:pt x="5501" y="10792"/>
                </a:cubicBezTo>
                <a:cubicBezTo>
                  <a:pt x="5501" y="11924"/>
                  <a:pt x="6108" y="12852"/>
                  <a:pt x="6862" y="12852"/>
                </a:cubicBezTo>
                <a:lnTo>
                  <a:pt x="20239" y="12852"/>
                </a:lnTo>
                <a:cubicBezTo>
                  <a:pt x="20993" y="12852"/>
                  <a:pt x="21600" y="11924"/>
                  <a:pt x="21600" y="10792"/>
                </a:cubicBezTo>
                <a:cubicBezTo>
                  <a:pt x="21600" y="9659"/>
                  <a:pt x="20993" y="8748"/>
                  <a:pt x="20239" y="8748"/>
                </a:cubicBezTo>
                <a:lnTo>
                  <a:pt x="6862" y="8748"/>
                </a:lnTo>
                <a:close/>
                <a:moveTo>
                  <a:pt x="1361" y="17496"/>
                </a:moveTo>
                <a:cubicBezTo>
                  <a:pt x="607" y="17496"/>
                  <a:pt x="0" y="18408"/>
                  <a:pt x="0" y="19540"/>
                </a:cubicBezTo>
                <a:cubicBezTo>
                  <a:pt x="0" y="20672"/>
                  <a:pt x="607" y="21600"/>
                  <a:pt x="1361" y="21600"/>
                </a:cubicBezTo>
                <a:lnTo>
                  <a:pt x="2239" y="21600"/>
                </a:lnTo>
                <a:cubicBezTo>
                  <a:pt x="2993" y="21600"/>
                  <a:pt x="3600" y="20672"/>
                  <a:pt x="3600" y="19540"/>
                </a:cubicBezTo>
                <a:cubicBezTo>
                  <a:pt x="3600" y="18408"/>
                  <a:pt x="2993" y="17496"/>
                  <a:pt x="2239" y="17496"/>
                </a:cubicBezTo>
                <a:lnTo>
                  <a:pt x="1361" y="17496"/>
                </a:lnTo>
                <a:close/>
                <a:moveTo>
                  <a:pt x="6862" y="17496"/>
                </a:moveTo>
                <a:cubicBezTo>
                  <a:pt x="6108" y="17496"/>
                  <a:pt x="5501" y="18408"/>
                  <a:pt x="5501" y="19540"/>
                </a:cubicBezTo>
                <a:cubicBezTo>
                  <a:pt x="5501" y="20672"/>
                  <a:pt x="6108" y="21600"/>
                  <a:pt x="6862" y="21600"/>
                </a:cubicBezTo>
                <a:lnTo>
                  <a:pt x="20239" y="21600"/>
                </a:lnTo>
                <a:cubicBezTo>
                  <a:pt x="20993" y="21600"/>
                  <a:pt x="21600" y="20672"/>
                  <a:pt x="21600" y="19540"/>
                </a:cubicBezTo>
                <a:cubicBezTo>
                  <a:pt x="21600" y="18408"/>
                  <a:pt x="20993" y="17496"/>
                  <a:pt x="20239" y="17496"/>
                </a:cubicBezTo>
                <a:lnTo>
                  <a:pt x="6862" y="17496"/>
                </a:lnTo>
                <a:close/>
              </a:path>
            </a:pathLst>
          </a:custGeom>
          <a:solidFill>
            <a:srgbClr val="FFFFFF"/>
          </a:solidFill>
        </p:spPr>
        <p:txBody>
          <a:bodyPr lIns="0" tIns="0" rIns="0" bIns="0" anchor="t">
            <a:noAutofit/>
          </a:bodyPr>
          <a:lstStyle>
            <a:lvl1pPr marL="0" indent="0" algn="ctr" defTabSz="321469">
              <a:lnSpc>
                <a:spcPct val="80000"/>
              </a:lnSpc>
              <a:spcBef>
                <a:spcPts val="3850"/>
              </a:spcBef>
              <a:buSzTx/>
              <a:buNone/>
              <a:defRPr sz="7000">
                <a:solidFill>
                  <a:srgbClr val="333333"/>
                </a:solidFill>
                <a:latin typeface="Helvetica Neue Thin"/>
                <a:sym typeface="Helvetica Neue Thin"/>
              </a:defRPr>
            </a:lvl1pPr>
          </a:lstStyle>
          <a:p>
            <a:pPr marL="0" indent="0" algn="ctr" defTabSz="642937">
              <a:lnSpc>
                <a:spcPct val="80000"/>
              </a:lnSpc>
              <a:spcBef>
                <a:spcPts val="7700"/>
              </a:spcBef>
              <a:buSzTx/>
              <a:buNone/>
              <a:defRPr sz="7000">
                <a:solidFill>
                  <a:srgbClr val="333333"/>
                </a:solidFill>
                <a:latin typeface="Helvetica Neue Thin"/>
                <a:ea typeface="Helvetica Neue Thin"/>
                <a:cs typeface="Helvetica Neue Thin"/>
                <a:sym typeface="Helvetica Neue Thin"/>
              </a:defRPr>
            </a:pPr>
            <a:r>
              <a:rPr lang="en-US"/>
              <a:t> </a:t>
            </a:r>
            <a:endParaRPr/>
          </a:p>
        </p:txBody>
      </p:sp>
      <p:sp>
        <p:nvSpPr>
          <p:cNvPr id="76" name="Rounded Rectangle"/>
          <p:cNvSpPr>
            <a:spLocks noGrp="1"/>
          </p:cNvSpPr>
          <p:nvPr>
            <p:ph type="body" sz="quarter" idx="19" hasCustomPrompt="1"/>
          </p:nvPr>
        </p:nvSpPr>
        <p:spPr>
          <a:xfrm>
            <a:off x="7543098" y="2843213"/>
            <a:ext cx="2231934" cy="2678907"/>
          </a:xfrm>
          <a:prstGeom prst="roundRect">
            <a:avLst>
              <a:gd name="adj" fmla="val 6001"/>
            </a:avLst>
          </a:prstGeom>
          <a:solidFill>
            <a:srgbClr val="CD8CFF"/>
          </a:solidFill>
        </p:spPr>
        <p:txBody>
          <a:bodyPr lIns="0" tIns="0" rIns="0" bIns="0" anchor="t">
            <a:noAutofit/>
          </a:bodyPr>
          <a:lstStyle>
            <a:lvl1pPr marL="0" indent="0" algn="ctr" defTabSz="321469">
              <a:lnSpc>
                <a:spcPct val="80000"/>
              </a:lnSpc>
              <a:spcBef>
                <a:spcPts val="3850"/>
              </a:spcBef>
              <a:buSzTx/>
              <a:buNone/>
              <a:defRPr sz="7000">
                <a:solidFill>
                  <a:srgbClr val="333333"/>
                </a:solidFill>
                <a:latin typeface="Helvetica Neue Thin"/>
                <a:sym typeface="Helvetica Neue Thin"/>
              </a:defRPr>
            </a:lvl1pPr>
          </a:lstStyle>
          <a:p>
            <a:pPr marL="0" indent="0" algn="ctr" defTabSz="642937">
              <a:lnSpc>
                <a:spcPct val="80000"/>
              </a:lnSpc>
              <a:spcBef>
                <a:spcPts val="7700"/>
              </a:spcBef>
              <a:buSzTx/>
              <a:buNone/>
              <a:defRPr sz="7000">
                <a:solidFill>
                  <a:srgbClr val="333333"/>
                </a:solidFill>
                <a:latin typeface="Helvetica Neue Thin"/>
                <a:ea typeface="Helvetica Neue Thin"/>
                <a:cs typeface="Helvetica Neue Thin"/>
                <a:sym typeface="Helvetica Neue Thin"/>
              </a:defRPr>
            </a:pPr>
            <a:r>
              <a:rPr lang="en-US"/>
              <a:t> </a:t>
            </a:r>
            <a:endParaRPr/>
          </a:p>
        </p:txBody>
      </p:sp>
      <p:sp>
        <p:nvSpPr>
          <p:cNvPr id="77" name="Shape"/>
          <p:cNvSpPr>
            <a:spLocks noGrp="1"/>
          </p:cNvSpPr>
          <p:nvPr>
            <p:ph type="body" sz="quarter" idx="20" hasCustomPrompt="1"/>
          </p:nvPr>
        </p:nvSpPr>
        <p:spPr>
          <a:xfrm>
            <a:off x="9152641" y="3100733"/>
            <a:ext cx="399393" cy="398945"/>
          </a:xfrm>
          <a:custGeom>
            <a:avLst/>
            <a:gdLst/>
            <a:ahLst/>
            <a:cxnLst>
              <a:cxn ang="0">
                <a:pos x="wd2" y="hd2"/>
              </a:cxn>
              <a:cxn ang="5400000">
                <a:pos x="wd2" y="hd2"/>
              </a:cxn>
              <a:cxn ang="10800000">
                <a:pos x="wd2" y="hd2"/>
              </a:cxn>
              <a:cxn ang="16200000">
                <a:pos x="wd2" y="hd2"/>
              </a:cxn>
            </a:cxnLst>
            <a:rect l="0" t="0" r="r" b="b"/>
            <a:pathLst>
              <a:path w="21506" h="21506" extrusionOk="0">
                <a:moveTo>
                  <a:pt x="12533" y="1541"/>
                </a:moveTo>
                <a:cubicBezTo>
                  <a:pt x="11582" y="2494"/>
                  <a:pt x="10993" y="3809"/>
                  <a:pt x="10993" y="5263"/>
                </a:cubicBezTo>
                <a:cubicBezTo>
                  <a:pt x="10993" y="6180"/>
                  <a:pt x="11228" y="7043"/>
                  <a:pt x="11640" y="7794"/>
                </a:cubicBezTo>
                <a:lnTo>
                  <a:pt x="282" y="19164"/>
                </a:lnTo>
                <a:cubicBezTo>
                  <a:pt x="-94" y="19541"/>
                  <a:pt x="-94" y="20157"/>
                  <a:pt x="282" y="20534"/>
                </a:cubicBezTo>
                <a:lnTo>
                  <a:pt x="967" y="21219"/>
                </a:lnTo>
                <a:cubicBezTo>
                  <a:pt x="1344" y="21596"/>
                  <a:pt x="1959" y="21596"/>
                  <a:pt x="2335" y="21219"/>
                </a:cubicBezTo>
                <a:lnTo>
                  <a:pt x="3214" y="20339"/>
                </a:lnTo>
                <a:lnTo>
                  <a:pt x="4097" y="21223"/>
                </a:lnTo>
                <a:cubicBezTo>
                  <a:pt x="4473" y="21600"/>
                  <a:pt x="5088" y="21600"/>
                  <a:pt x="5465" y="21223"/>
                </a:cubicBezTo>
                <a:lnTo>
                  <a:pt x="6150" y="20538"/>
                </a:lnTo>
                <a:cubicBezTo>
                  <a:pt x="6526" y="20161"/>
                  <a:pt x="6526" y="19545"/>
                  <a:pt x="6150" y="19168"/>
                </a:cubicBezTo>
                <a:lnTo>
                  <a:pt x="5267" y="18284"/>
                </a:lnTo>
                <a:lnTo>
                  <a:pt x="5849" y="17702"/>
                </a:lnTo>
                <a:lnTo>
                  <a:pt x="7206" y="19061"/>
                </a:lnTo>
                <a:cubicBezTo>
                  <a:pt x="7583" y="19438"/>
                  <a:pt x="8198" y="19437"/>
                  <a:pt x="8575" y="19060"/>
                </a:cubicBezTo>
                <a:lnTo>
                  <a:pt x="9259" y="18376"/>
                </a:lnTo>
                <a:cubicBezTo>
                  <a:pt x="9635" y="17999"/>
                  <a:pt x="9636" y="17382"/>
                  <a:pt x="9260" y="17005"/>
                </a:cubicBezTo>
                <a:lnTo>
                  <a:pt x="7902" y="15646"/>
                </a:lnTo>
                <a:lnTo>
                  <a:pt x="13687" y="9855"/>
                </a:lnTo>
                <a:cubicBezTo>
                  <a:pt x="14445" y="10280"/>
                  <a:pt x="15318" y="10525"/>
                  <a:pt x="16249" y="10525"/>
                </a:cubicBezTo>
                <a:cubicBezTo>
                  <a:pt x="19152" y="10525"/>
                  <a:pt x="21506" y="8169"/>
                  <a:pt x="21506" y="5263"/>
                </a:cubicBezTo>
                <a:cubicBezTo>
                  <a:pt x="21506" y="2356"/>
                  <a:pt x="19152" y="0"/>
                  <a:pt x="16249" y="0"/>
                </a:cubicBezTo>
                <a:cubicBezTo>
                  <a:pt x="14798" y="0"/>
                  <a:pt x="13485" y="589"/>
                  <a:pt x="12533" y="1541"/>
                </a:cubicBezTo>
                <a:close/>
                <a:moveTo>
                  <a:pt x="14541" y="3551"/>
                </a:moveTo>
                <a:cubicBezTo>
                  <a:pt x="14978" y="3113"/>
                  <a:pt x="15583" y="2842"/>
                  <a:pt x="16250" y="2842"/>
                </a:cubicBezTo>
                <a:cubicBezTo>
                  <a:pt x="17586" y="2842"/>
                  <a:pt x="18668" y="3926"/>
                  <a:pt x="18668" y="5263"/>
                </a:cubicBezTo>
                <a:cubicBezTo>
                  <a:pt x="18668" y="6599"/>
                  <a:pt x="17586" y="7683"/>
                  <a:pt x="16250" y="7683"/>
                </a:cubicBezTo>
                <a:cubicBezTo>
                  <a:pt x="14915" y="7683"/>
                  <a:pt x="13832" y="6599"/>
                  <a:pt x="13832" y="5263"/>
                </a:cubicBezTo>
                <a:cubicBezTo>
                  <a:pt x="13832" y="4594"/>
                  <a:pt x="14103" y="3989"/>
                  <a:pt x="14541" y="3551"/>
                </a:cubicBezTo>
                <a:close/>
              </a:path>
            </a:pathLst>
          </a:custGeom>
          <a:solidFill>
            <a:srgbClr val="FFFFFF"/>
          </a:solidFill>
        </p:spPr>
        <p:txBody>
          <a:bodyPr lIns="53578" tIns="53578" rIns="53578" bIns="53578">
            <a:noAutofit/>
          </a:bodyPr>
          <a:lstStyle>
            <a:lvl1pPr marL="0" indent="0" algn="ctr" defTabSz="321469">
              <a:lnSpc>
                <a:spcPct val="80000"/>
              </a:lnSpc>
              <a:spcBef>
                <a:spcPts val="3850"/>
              </a:spcBef>
              <a:buSzTx/>
              <a:buNone/>
              <a:defRPr sz="7000">
                <a:solidFill>
                  <a:srgbClr val="333333"/>
                </a:solidFill>
                <a:latin typeface="Helvetica Neue Thin"/>
                <a:sym typeface="Helvetica Neue Thin"/>
              </a:defRPr>
            </a:lvl1pPr>
          </a:lstStyle>
          <a:p>
            <a:pPr marL="0" indent="0" algn="ctr" defTabSz="642937">
              <a:lnSpc>
                <a:spcPct val="80000"/>
              </a:lnSpc>
              <a:spcBef>
                <a:spcPts val="7700"/>
              </a:spcBef>
              <a:buSzTx/>
              <a:buNone/>
              <a:defRPr sz="7000">
                <a:solidFill>
                  <a:srgbClr val="333333"/>
                </a:solidFill>
                <a:latin typeface="Helvetica Neue Thin"/>
                <a:ea typeface="Helvetica Neue Thin"/>
                <a:cs typeface="Helvetica Neue Thin"/>
                <a:sym typeface="Helvetica Neue Thin"/>
              </a:defRPr>
            </a:pPr>
            <a:r>
              <a:rPr lang="en-US"/>
              <a:t> </a:t>
            </a:r>
            <a:endParaRPr/>
          </a:p>
        </p:txBody>
      </p:sp>
      <p:sp>
        <p:nvSpPr>
          <p:cNvPr id="78" name="Nibh Cras Magna Dapibus"/>
          <p:cNvSpPr txBox="1">
            <a:spLocks noGrp="1"/>
          </p:cNvSpPr>
          <p:nvPr>
            <p:ph type="body" sz="quarter" idx="21"/>
          </p:nvPr>
        </p:nvSpPr>
        <p:spPr>
          <a:xfrm>
            <a:off x="7775025" y="3049625"/>
            <a:ext cx="1071563" cy="802857"/>
          </a:xfrm>
          <a:prstGeom prst="rect">
            <a:avLst/>
          </a:prstGeom>
        </p:spPr>
        <p:txBody>
          <a:bodyPr lIns="0" tIns="0" rIns="0" bIns="0" anchor="t">
            <a:noAutofit/>
          </a:bodyPr>
          <a:lstStyle>
            <a:lvl1pPr marL="0" indent="0" defTabSz="321469">
              <a:spcBef>
                <a:spcPts val="3850"/>
              </a:spcBef>
              <a:buSzTx/>
              <a:buNone/>
              <a:defRPr sz="1700">
                <a:solidFill>
                  <a:srgbClr val="FFFFFF"/>
                </a:solidFill>
                <a:latin typeface="Trebuchet MS"/>
                <a:ea typeface="Trebuchet MS"/>
                <a:cs typeface="Trebuchet MS"/>
                <a:sym typeface="Trebuchet MS"/>
              </a:defRPr>
            </a:lvl1pPr>
          </a:lstStyle>
          <a:p>
            <a:pPr lvl="0"/>
            <a:r>
              <a:rPr lang="fr-FR"/>
              <a:t>Cliquez pour modifier les styles du texte du masque</a:t>
            </a:r>
          </a:p>
        </p:txBody>
      </p:sp>
      <p:sp>
        <p:nvSpPr>
          <p:cNvPr id="79" name="Aenean lacinia bibendum nulla sed consectetur. Cras justo odio, dapibus ac facilisis in, egestas eget quam. Nulla vitae elit libero, a pharetra augue."/>
          <p:cNvSpPr txBox="1">
            <a:spLocks noGrp="1"/>
          </p:cNvSpPr>
          <p:nvPr>
            <p:ph type="body" sz="quarter" idx="22"/>
          </p:nvPr>
        </p:nvSpPr>
        <p:spPr>
          <a:xfrm>
            <a:off x="7766096" y="4032175"/>
            <a:ext cx="1785938" cy="1345674"/>
          </a:xfrm>
          <a:prstGeom prst="rect">
            <a:avLst/>
          </a:prstGeom>
        </p:spPr>
        <p:txBody>
          <a:bodyPr lIns="0" tIns="0" rIns="0" bIns="0" anchor="t">
            <a:noAutofit/>
          </a:bodyPr>
          <a:lstStyle>
            <a:lvl1pPr marL="0" indent="0">
              <a:spcBef>
                <a:spcPts val="700"/>
              </a:spcBef>
              <a:buSzTx/>
              <a:buNone/>
              <a:defRPr sz="1100">
                <a:solidFill>
                  <a:srgbClr val="FFFFFF"/>
                </a:solidFill>
                <a:latin typeface="Avenir Next"/>
                <a:ea typeface="Avenir Next"/>
                <a:cs typeface="Avenir Next"/>
                <a:sym typeface="Avenir Next"/>
              </a:defRPr>
            </a:lvl1pPr>
          </a:lstStyle>
          <a:p>
            <a:pPr lvl="0"/>
            <a:r>
              <a:rPr lang="fr-FR"/>
              <a:t>Cliquez pour modifier les styles du texte du masque</a:t>
            </a:r>
          </a:p>
        </p:txBody>
      </p:sp>
      <p:sp>
        <p:nvSpPr>
          <p:cNvPr id="80" name="Rounded Rectangle"/>
          <p:cNvSpPr>
            <a:spLocks noGrp="1"/>
          </p:cNvSpPr>
          <p:nvPr>
            <p:ph type="body" sz="quarter" idx="23" hasCustomPrompt="1"/>
          </p:nvPr>
        </p:nvSpPr>
        <p:spPr>
          <a:xfrm>
            <a:off x="4980033" y="2843213"/>
            <a:ext cx="2231934" cy="2678907"/>
          </a:xfrm>
          <a:prstGeom prst="roundRect">
            <a:avLst>
              <a:gd name="adj" fmla="val 6001"/>
            </a:avLst>
          </a:prstGeom>
          <a:solidFill>
            <a:srgbClr val="CD8CFF"/>
          </a:solidFill>
        </p:spPr>
        <p:txBody>
          <a:bodyPr lIns="0" tIns="0" rIns="0" bIns="0" anchor="t">
            <a:noAutofit/>
          </a:bodyPr>
          <a:lstStyle>
            <a:lvl1pPr marL="0" indent="0" algn="ctr" defTabSz="321469">
              <a:lnSpc>
                <a:spcPct val="80000"/>
              </a:lnSpc>
              <a:spcBef>
                <a:spcPts val="3850"/>
              </a:spcBef>
              <a:buSzTx/>
              <a:buNone/>
              <a:defRPr sz="7000">
                <a:solidFill>
                  <a:srgbClr val="333333"/>
                </a:solidFill>
                <a:latin typeface="Helvetica Neue Thin"/>
                <a:sym typeface="Helvetica Neue Thin"/>
              </a:defRPr>
            </a:lvl1pPr>
          </a:lstStyle>
          <a:p>
            <a:pPr marL="0" indent="0" algn="ctr" defTabSz="642937">
              <a:lnSpc>
                <a:spcPct val="80000"/>
              </a:lnSpc>
              <a:spcBef>
                <a:spcPts val="7700"/>
              </a:spcBef>
              <a:buSzTx/>
              <a:buNone/>
              <a:defRPr sz="7000">
                <a:solidFill>
                  <a:srgbClr val="333333"/>
                </a:solidFill>
                <a:latin typeface="Helvetica Neue Thin"/>
                <a:ea typeface="Helvetica Neue Thin"/>
                <a:cs typeface="Helvetica Neue Thin"/>
                <a:sym typeface="Helvetica Neue Thin"/>
              </a:defRPr>
            </a:pPr>
            <a:r>
              <a:rPr lang="en-US"/>
              <a:t> </a:t>
            </a:r>
            <a:endParaRPr/>
          </a:p>
        </p:txBody>
      </p:sp>
      <p:sp>
        <p:nvSpPr>
          <p:cNvPr id="81" name="Fringilla Ridiculus Quam"/>
          <p:cNvSpPr txBox="1">
            <a:spLocks noGrp="1"/>
          </p:cNvSpPr>
          <p:nvPr>
            <p:ph type="body" sz="quarter" idx="24"/>
          </p:nvPr>
        </p:nvSpPr>
        <p:spPr>
          <a:xfrm>
            <a:off x="5211961" y="3049625"/>
            <a:ext cx="1071563" cy="802857"/>
          </a:xfrm>
          <a:prstGeom prst="rect">
            <a:avLst/>
          </a:prstGeom>
        </p:spPr>
        <p:txBody>
          <a:bodyPr lIns="0" tIns="0" rIns="0" bIns="0" anchor="t">
            <a:noAutofit/>
          </a:bodyPr>
          <a:lstStyle>
            <a:lvl1pPr marL="0" indent="0" defTabSz="321469">
              <a:spcBef>
                <a:spcPts val="3850"/>
              </a:spcBef>
              <a:buSzTx/>
              <a:buNone/>
              <a:defRPr sz="1700">
                <a:solidFill>
                  <a:srgbClr val="FFFFFF"/>
                </a:solidFill>
                <a:latin typeface="Trebuchet MS"/>
                <a:ea typeface="Trebuchet MS"/>
                <a:cs typeface="Trebuchet MS"/>
                <a:sym typeface="Trebuchet MS"/>
              </a:defRPr>
            </a:lvl1pPr>
          </a:lstStyle>
          <a:p>
            <a:pPr lvl="0"/>
            <a:r>
              <a:rPr lang="fr-FR"/>
              <a:t>Cliquez pour modifier les styles du texte du masque</a:t>
            </a:r>
          </a:p>
        </p:txBody>
      </p:sp>
      <p:sp>
        <p:nvSpPr>
          <p:cNvPr id="82" name="Cras mattis purus sit amet. Maecenas faucibus mollis interdum. Vivamus sagittis lacus vel augue faucibus dolor auctor. Nulla vitae elit libero, a pharetra augue."/>
          <p:cNvSpPr txBox="1">
            <a:spLocks noGrp="1"/>
          </p:cNvSpPr>
          <p:nvPr>
            <p:ph type="body" sz="quarter" idx="25"/>
          </p:nvPr>
        </p:nvSpPr>
        <p:spPr>
          <a:xfrm>
            <a:off x="5203031" y="4032175"/>
            <a:ext cx="1785938" cy="1345674"/>
          </a:xfrm>
          <a:prstGeom prst="rect">
            <a:avLst/>
          </a:prstGeom>
        </p:spPr>
        <p:txBody>
          <a:bodyPr lIns="0" tIns="0" rIns="0" bIns="0" anchor="t">
            <a:noAutofit/>
          </a:bodyPr>
          <a:lstStyle>
            <a:lvl1pPr marL="0" indent="0">
              <a:spcBef>
                <a:spcPts val="700"/>
              </a:spcBef>
              <a:buSzTx/>
              <a:buNone/>
              <a:defRPr sz="1100">
                <a:solidFill>
                  <a:srgbClr val="FFFFFF"/>
                </a:solidFill>
                <a:latin typeface="Avenir Next"/>
                <a:ea typeface="Avenir Next"/>
                <a:cs typeface="Avenir Next"/>
                <a:sym typeface="Avenir Next"/>
              </a:defRPr>
            </a:lvl1pPr>
          </a:lstStyle>
          <a:p>
            <a:pPr lvl="0"/>
            <a:r>
              <a:rPr lang="fr-FR"/>
              <a:t>Cliquez pour modifier les styles du texte du masque</a:t>
            </a:r>
          </a:p>
        </p:txBody>
      </p:sp>
      <p:sp>
        <p:nvSpPr>
          <p:cNvPr id="83" name="Shape"/>
          <p:cNvSpPr>
            <a:spLocks noGrp="1"/>
          </p:cNvSpPr>
          <p:nvPr>
            <p:ph type="body" sz="quarter" idx="26" hasCustomPrompt="1"/>
          </p:nvPr>
        </p:nvSpPr>
        <p:spPr>
          <a:xfrm>
            <a:off x="6586811" y="3100733"/>
            <a:ext cx="402158" cy="401429"/>
          </a:xfrm>
          <a:custGeom>
            <a:avLst/>
            <a:gdLst/>
            <a:ahLst/>
            <a:cxnLst>
              <a:cxn ang="0">
                <a:pos x="wd2" y="hd2"/>
              </a:cxn>
              <a:cxn ang="5400000">
                <a:pos x="wd2" y="hd2"/>
              </a:cxn>
              <a:cxn ang="10800000">
                <a:pos x="wd2" y="hd2"/>
              </a:cxn>
              <a:cxn ang="16200000">
                <a:pos x="wd2" y="hd2"/>
              </a:cxn>
            </a:cxnLst>
            <a:rect l="0" t="0" r="r" b="b"/>
            <a:pathLst>
              <a:path w="21521" h="19263" extrusionOk="0">
                <a:moveTo>
                  <a:pt x="4750" y="1647"/>
                </a:moveTo>
                <a:cubicBezTo>
                  <a:pt x="6498" y="610"/>
                  <a:pt x="8611" y="-1"/>
                  <a:pt x="10868" y="0"/>
                </a:cubicBezTo>
                <a:cubicBezTo>
                  <a:pt x="14035" y="2"/>
                  <a:pt x="16998" y="1272"/>
                  <a:pt x="18993" y="3460"/>
                </a:cubicBezTo>
                <a:cubicBezTo>
                  <a:pt x="20629" y="5190"/>
                  <a:pt x="21525" y="7373"/>
                  <a:pt x="21521" y="9655"/>
                </a:cubicBezTo>
                <a:cubicBezTo>
                  <a:pt x="21514" y="13106"/>
                  <a:pt x="19507" y="16257"/>
                  <a:pt x="16231" y="18022"/>
                </a:cubicBezTo>
                <a:cubicBezTo>
                  <a:pt x="9037" y="21599"/>
                  <a:pt x="173" y="17027"/>
                  <a:pt x="2" y="9653"/>
                </a:cubicBezTo>
                <a:cubicBezTo>
                  <a:pt x="-75" y="6307"/>
                  <a:pt x="1837" y="3377"/>
                  <a:pt x="4750" y="1647"/>
                </a:cubicBezTo>
                <a:close/>
                <a:moveTo>
                  <a:pt x="5848" y="2373"/>
                </a:moveTo>
                <a:cubicBezTo>
                  <a:pt x="5369" y="2637"/>
                  <a:pt x="4918" y="2940"/>
                  <a:pt x="4502" y="3280"/>
                </a:cubicBezTo>
                <a:cubicBezTo>
                  <a:pt x="4787" y="3447"/>
                  <a:pt x="5080" y="3603"/>
                  <a:pt x="5380" y="3747"/>
                </a:cubicBezTo>
                <a:cubicBezTo>
                  <a:pt x="5681" y="3891"/>
                  <a:pt x="5989" y="4023"/>
                  <a:pt x="6302" y="4143"/>
                </a:cubicBezTo>
                <a:cubicBezTo>
                  <a:pt x="6449" y="3726"/>
                  <a:pt x="6611" y="3313"/>
                  <a:pt x="6786" y="2906"/>
                </a:cubicBezTo>
                <a:cubicBezTo>
                  <a:pt x="6960" y="2501"/>
                  <a:pt x="7148" y="2102"/>
                  <a:pt x="7350" y="1708"/>
                </a:cubicBezTo>
                <a:cubicBezTo>
                  <a:pt x="6827" y="1887"/>
                  <a:pt x="6325" y="2110"/>
                  <a:pt x="5848" y="2373"/>
                </a:cubicBezTo>
                <a:close/>
                <a:moveTo>
                  <a:pt x="8944" y="1271"/>
                </a:moveTo>
                <a:cubicBezTo>
                  <a:pt x="8630" y="1787"/>
                  <a:pt x="8346" y="2318"/>
                  <a:pt x="8092" y="2860"/>
                </a:cubicBezTo>
                <a:cubicBezTo>
                  <a:pt x="7839" y="3402"/>
                  <a:pt x="7617" y="3954"/>
                  <a:pt x="7426" y="4515"/>
                </a:cubicBezTo>
                <a:cubicBezTo>
                  <a:pt x="7887" y="4644"/>
                  <a:pt x="8357" y="4746"/>
                  <a:pt x="8832" y="4822"/>
                </a:cubicBezTo>
                <a:cubicBezTo>
                  <a:pt x="9305" y="4898"/>
                  <a:pt x="9783" y="4948"/>
                  <a:pt x="10263" y="4971"/>
                </a:cubicBezTo>
                <a:lnTo>
                  <a:pt x="10271" y="1118"/>
                </a:lnTo>
                <a:cubicBezTo>
                  <a:pt x="10047" y="1129"/>
                  <a:pt x="9824" y="1147"/>
                  <a:pt x="9602" y="1173"/>
                </a:cubicBezTo>
                <a:cubicBezTo>
                  <a:pt x="9382" y="1198"/>
                  <a:pt x="9162" y="1231"/>
                  <a:pt x="8944" y="1271"/>
                </a:cubicBezTo>
                <a:close/>
                <a:moveTo>
                  <a:pt x="3547" y="4065"/>
                </a:moveTo>
                <a:cubicBezTo>
                  <a:pt x="2861" y="4776"/>
                  <a:pt x="2316" y="5572"/>
                  <a:pt x="1927" y="6424"/>
                </a:cubicBezTo>
                <a:cubicBezTo>
                  <a:pt x="1537" y="7280"/>
                  <a:pt x="1305" y="8175"/>
                  <a:pt x="1239" y="9109"/>
                </a:cubicBezTo>
                <a:lnTo>
                  <a:pt x="5376" y="9119"/>
                </a:lnTo>
                <a:cubicBezTo>
                  <a:pt x="5396" y="8460"/>
                  <a:pt x="5455" y="7804"/>
                  <a:pt x="5552" y="7151"/>
                </a:cubicBezTo>
                <a:cubicBezTo>
                  <a:pt x="5649" y="6504"/>
                  <a:pt x="5783" y="5862"/>
                  <a:pt x="5955" y="5228"/>
                </a:cubicBezTo>
                <a:cubicBezTo>
                  <a:pt x="5532" y="5074"/>
                  <a:pt x="5119" y="4899"/>
                  <a:pt x="4717" y="4705"/>
                </a:cubicBezTo>
                <a:cubicBezTo>
                  <a:pt x="4314" y="4511"/>
                  <a:pt x="3924" y="4297"/>
                  <a:pt x="3547" y="4065"/>
                </a:cubicBezTo>
                <a:close/>
                <a:moveTo>
                  <a:pt x="11474" y="1110"/>
                </a:moveTo>
                <a:lnTo>
                  <a:pt x="11466" y="4963"/>
                </a:lnTo>
                <a:cubicBezTo>
                  <a:pt x="11913" y="4940"/>
                  <a:pt x="12359" y="4893"/>
                  <a:pt x="12800" y="4822"/>
                </a:cubicBezTo>
                <a:cubicBezTo>
                  <a:pt x="13238" y="4751"/>
                  <a:pt x="13671" y="4657"/>
                  <a:pt x="14096" y="4539"/>
                </a:cubicBezTo>
                <a:cubicBezTo>
                  <a:pt x="13904" y="3966"/>
                  <a:pt x="13680" y="3402"/>
                  <a:pt x="13424" y="2850"/>
                </a:cubicBezTo>
                <a:cubicBezTo>
                  <a:pt x="13167" y="2296"/>
                  <a:pt x="12878" y="1754"/>
                  <a:pt x="12559" y="1227"/>
                </a:cubicBezTo>
                <a:cubicBezTo>
                  <a:pt x="12376" y="1200"/>
                  <a:pt x="12193" y="1176"/>
                  <a:pt x="12009" y="1156"/>
                </a:cubicBezTo>
                <a:cubicBezTo>
                  <a:pt x="11831" y="1137"/>
                  <a:pt x="11652" y="1122"/>
                  <a:pt x="11474" y="1110"/>
                </a:cubicBezTo>
                <a:close/>
                <a:moveTo>
                  <a:pt x="14125" y="1613"/>
                </a:moveTo>
                <a:cubicBezTo>
                  <a:pt x="14346" y="2024"/>
                  <a:pt x="14549" y="2442"/>
                  <a:pt x="14733" y="2867"/>
                </a:cubicBezTo>
                <a:cubicBezTo>
                  <a:pt x="14920" y="3297"/>
                  <a:pt x="15087" y="3734"/>
                  <a:pt x="15234" y="4177"/>
                </a:cubicBezTo>
                <a:cubicBezTo>
                  <a:pt x="15574" y="4044"/>
                  <a:pt x="15907" y="3898"/>
                  <a:pt x="16233" y="3740"/>
                </a:cubicBezTo>
                <a:cubicBezTo>
                  <a:pt x="16554" y="3584"/>
                  <a:pt x="16867" y="3417"/>
                  <a:pt x="17172" y="3238"/>
                </a:cubicBezTo>
                <a:cubicBezTo>
                  <a:pt x="16728" y="2879"/>
                  <a:pt x="16245" y="2560"/>
                  <a:pt x="15730" y="2286"/>
                </a:cubicBezTo>
                <a:cubicBezTo>
                  <a:pt x="15221" y="2015"/>
                  <a:pt x="14683" y="1790"/>
                  <a:pt x="14125" y="1613"/>
                </a:cubicBezTo>
                <a:close/>
                <a:moveTo>
                  <a:pt x="7106" y="5587"/>
                </a:moveTo>
                <a:cubicBezTo>
                  <a:pt x="6959" y="6165"/>
                  <a:pt x="6842" y="6750"/>
                  <a:pt x="6754" y="7338"/>
                </a:cubicBezTo>
                <a:cubicBezTo>
                  <a:pt x="6666" y="7926"/>
                  <a:pt x="6608" y="8517"/>
                  <a:pt x="6579" y="9110"/>
                </a:cubicBezTo>
                <a:lnTo>
                  <a:pt x="10260" y="9113"/>
                </a:lnTo>
                <a:lnTo>
                  <a:pt x="10258" y="6057"/>
                </a:lnTo>
                <a:cubicBezTo>
                  <a:pt x="9725" y="6038"/>
                  <a:pt x="9194" y="5989"/>
                  <a:pt x="8667" y="5911"/>
                </a:cubicBezTo>
                <a:cubicBezTo>
                  <a:pt x="8140" y="5832"/>
                  <a:pt x="7618" y="5724"/>
                  <a:pt x="7106" y="5587"/>
                </a:cubicBezTo>
                <a:close/>
                <a:moveTo>
                  <a:pt x="1235" y="10195"/>
                </a:moveTo>
                <a:cubicBezTo>
                  <a:pt x="1302" y="11122"/>
                  <a:pt x="1539" y="12041"/>
                  <a:pt x="1927" y="12894"/>
                </a:cubicBezTo>
                <a:cubicBezTo>
                  <a:pt x="2314" y="13746"/>
                  <a:pt x="2854" y="14549"/>
                  <a:pt x="3541" y="15260"/>
                </a:cubicBezTo>
                <a:cubicBezTo>
                  <a:pt x="3814" y="15088"/>
                  <a:pt x="4095" y="14926"/>
                  <a:pt x="4383" y="14776"/>
                </a:cubicBezTo>
                <a:cubicBezTo>
                  <a:pt x="4889" y="14511"/>
                  <a:pt x="5416" y="14282"/>
                  <a:pt x="5960" y="14088"/>
                </a:cubicBezTo>
                <a:cubicBezTo>
                  <a:pt x="5784" y="13455"/>
                  <a:pt x="5648" y="12813"/>
                  <a:pt x="5552" y="12165"/>
                </a:cubicBezTo>
                <a:cubicBezTo>
                  <a:pt x="5455" y="11513"/>
                  <a:pt x="5399" y="10856"/>
                  <a:pt x="5385" y="10197"/>
                </a:cubicBezTo>
                <a:lnTo>
                  <a:pt x="1235" y="10195"/>
                </a:lnTo>
                <a:close/>
                <a:moveTo>
                  <a:pt x="11461" y="6049"/>
                </a:moveTo>
                <a:lnTo>
                  <a:pt x="11471" y="9117"/>
                </a:lnTo>
                <a:lnTo>
                  <a:pt x="14948" y="9112"/>
                </a:lnTo>
                <a:cubicBezTo>
                  <a:pt x="14929" y="8523"/>
                  <a:pt x="14875" y="7935"/>
                  <a:pt x="14788" y="7351"/>
                </a:cubicBezTo>
                <a:cubicBezTo>
                  <a:pt x="14701" y="6766"/>
                  <a:pt x="14581" y="6186"/>
                  <a:pt x="14427" y="5613"/>
                </a:cubicBezTo>
                <a:cubicBezTo>
                  <a:pt x="13943" y="5735"/>
                  <a:pt x="13452" y="5833"/>
                  <a:pt x="12956" y="5906"/>
                </a:cubicBezTo>
                <a:cubicBezTo>
                  <a:pt x="12461" y="5978"/>
                  <a:pt x="11962" y="6026"/>
                  <a:pt x="11461" y="6049"/>
                </a:cubicBezTo>
                <a:close/>
                <a:moveTo>
                  <a:pt x="15572" y="5263"/>
                </a:moveTo>
                <a:cubicBezTo>
                  <a:pt x="15742" y="5893"/>
                  <a:pt x="15875" y="6531"/>
                  <a:pt x="15973" y="7174"/>
                </a:cubicBezTo>
                <a:cubicBezTo>
                  <a:pt x="16071" y="7818"/>
                  <a:pt x="16134" y="8466"/>
                  <a:pt x="16159" y="9115"/>
                </a:cubicBezTo>
                <a:lnTo>
                  <a:pt x="20288" y="9113"/>
                </a:lnTo>
                <a:cubicBezTo>
                  <a:pt x="20222" y="8187"/>
                  <a:pt x="19998" y="7291"/>
                  <a:pt x="19612" y="6438"/>
                </a:cubicBezTo>
                <a:cubicBezTo>
                  <a:pt x="19229" y="5593"/>
                  <a:pt x="18689" y="4803"/>
                  <a:pt x="18014" y="4096"/>
                </a:cubicBezTo>
                <a:cubicBezTo>
                  <a:pt x="17761" y="4249"/>
                  <a:pt x="17515" y="4404"/>
                  <a:pt x="17252" y="4539"/>
                </a:cubicBezTo>
                <a:cubicBezTo>
                  <a:pt x="16981" y="4678"/>
                  <a:pt x="16700" y="4803"/>
                  <a:pt x="16417" y="4922"/>
                </a:cubicBezTo>
                <a:cubicBezTo>
                  <a:pt x="16138" y="5041"/>
                  <a:pt x="15856" y="5154"/>
                  <a:pt x="15572" y="5263"/>
                </a:cubicBezTo>
                <a:close/>
                <a:moveTo>
                  <a:pt x="6575" y="10196"/>
                </a:moveTo>
                <a:cubicBezTo>
                  <a:pt x="6603" y="10793"/>
                  <a:pt x="6661" y="11389"/>
                  <a:pt x="6750" y="11981"/>
                </a:cubicBezTo>
                <a:cubicBezTo>
                  <a:pt x="6839" y="12572"/>
                  <a:pt x="6957" y="13158"/>
                  <a:pt x="7106" y="13738"/>
                </a:cubicBezTo>
                <a:cubicBezTo>
                  <a:pt x="7614" y="13596"/>
                  <a:pt x="8133" y="13484"/>
                  <a:pt x="8658" y="13404"/>
                </a:cubicBezTo>
                <a:cubicBezTo>
                  <a:pt x="9187" y="13322"/>
                  <a:pt x="9721" y="13272"/>
                  <a:pt x="10257" y="13255"/>
                </a:cubicBezTo>
                <a:lnTo>
                  <a:pt x="10256" y="10199"/>
                </a:lnTo>
                <a:lnTo>
                  <a:pt x="6575" y="10196"/>
                </a:lnTo>
                <a:close/>
                <a:moveTo>
                  <a:pt x="11466" y="10203"/>
                </a:moveTo>
                <a:lnTo>
                  <a:pt x="11468" y="13259"/>
                </a:lnTo>
                <a:cubicBezTo>
                  <a:pt x="11971" y="13280"/>
                  <a:pt x="12472" y="13329"/>
                  <a:pt x="12968" y="13404"/>
                </a:cubicBezTo>
                <a:cubicBezTo>
                  <a:pt x="13459" y="13478"/>
                  <a:pt x="13945" y="13577"/>
                  <a:pt x="14423" y="13702"/>
                </a:cubicBezTo>
                <a:cubicBezTo>
                  <a:pt x="14575" y="13128"/>
                  <a:pt x="14695" y="12548"/>
                  <a:pt x="14782" y="11963"/>
                </a:cubicBezTo>
                <a:cubicBezTo>
                  <a:pt x="14870" y="11377"/>
                  <a:pt x="14923" y="10788"/>
                  <a:pt x="14944" y="10197"/>
                </a:cubicBezTo>
                <a:lnTo>
                  <a:pt x="11466" y="10203"/>
                </a:lnTo>
                <a:close/>
                <a:moveTo>
                  <a:pt x="5381" y="15569"/>
                </a:moveTo>
                <a:cubicBezTo>
                  <a:pt x="5082" y="15713"/>
                  <a:pt x="4792" y="15869"/>
                  <a:pt x="4509" y="16036"/>
                </a:cubicBezTo>
                <a:cubicBezTo>
                  <a:pt x="4926" y="16380"/>
                  <a:pt x="5377" y="16688"/>
                  <a:pt x="5858" y="16955"/>
                </a:cubicBezTo>
                <a:cubicBezTo>
                  <a:pt x="6332" y="17219"/>
                  <a:pt x="6832" y="17442"/>
                  <a:pt x="7352" y="17622"/>
                </a:cubicBezTo>
                <a:cubicBezTo>
                  <a:pt x="7142" y="17227"/>
                  <a:pt x="6950" y="16825"/>
                  <a:pt x="6774" y="16417"/>
                </a:cubicBezTo>
                <a:cubicBezTo>
                  <a:pt x="6598" y="16008"/>
                  <a:pt x="6440" y="15594"/>
                  <a:pt x="6299" y="15175"/>
                </a:cubicBezTo>
                <a:cubicBezTo>
                  <a:pt x="5986" y="15293"/>
                  <a:pt x="5680" y="15425"/>
                  <a:pt x="5381" y="15569"/>
                </a:cubicBezTo>
                <a:close/>
                <a:moveTo>
                  <a:pt x="16155" y="10201"/>
                </a:moveTo>
                <a:cubicBezTo>
                  <a:pt x="16133" y="10849"/>
                  <a:pt x="16073" y="11495"/>
                  <a:pt x="15977" y="12137"/>
                </a:cubicBezTo>
                <a:cubicBezTo>
                  <a:pt x="15879" y="12784"/>
                  <a:pt x="15745" y="13426"/>
                  <a:pt x="15574" y="14060"/>
                </a:cubicBezTo>
                <a:cubicBezTo>
                  <a:pt x="16001" y="14211"/>
                  <a:pt x="16419" y="14384"/>
                  <a:pt x="16826" y="14577"/>
                </a:cubicBezTo>
                <a:cubicBezTo>
                  <a:pt x="17236" y="14771"/>
                  <a:pt x="17633" y="14987"/>
                  <a:pt x="18016" y="15222"/>
                </a:cubicBezTo>
                <a:cubicBezTo>
                  <a:pt x="18694" y="14513"/>
                  <a:pt x="19224" y="13731"/>
                  <a:pt x="19609" y="12877"/>
                </a:cubicBezTo>
                <a:cubicBezTo>
                  <a:pt x="19994" y="12023"/>
                  <a:pt x="20222" y="11118"/>
                  <a:pt x="20283" y="10199"/>
                </a:cubicBezTo>
                <a:lnTo>
                  <a:pt x="16155" y="10201"/>
                </a:lnTo>
                <a:close/>
                <a:moveTo>
                  <a:pt x="7429" y="14800"/>
                </a:moveTo>
                <a:cubicBezTo>
                  <a:pt x="7620" y="15363"/>
                  <a:pt x="7844" y="15916"/>
                  <a:pt x="8099" y="16458"/>
                </a:cubicBezTo>
                <a:cubicBezTo>
                  <a:pt x="8356" y="17002"/>
                  <a:pt x="8644" y="17533"/>
                  <a:pt x="8962" y="18050"/>
                </a:cubicBezTo>
                <a:cubicBezTo>
                  <a:pt x="9173" y="18086"/>
                  <a:pt x="9385" y="18116"/>
                  <a:pt x="9598" y="18141"/>
                </a:cubicBezTo>
                <a:cubicBezTo>
                  <a:pt x="9820" y="18167"/>
                  <a:pt x="10043" y="18186"/>
                  <a:pt x="10266" y="18199"/>
                </a:cubicBezTo>
                <a:lnTo>
                  <a:pt x="10261" y="14353"/>
                </a:lnTo>
                <a:cubicBezTo>
                  <a:pt x="9783" y="14371"/>
                  <a:pt x="9307" y="14418"/>
                  <a:pt x="8836" y="14492"/>
                </a:cubicBezTo>
                <a:cubicBezTo>
                  <a:pt x="8360" y="14567"/>
                  <a:pt x="7890" y="14670"/>
                  <a:pt x="7429" y="14800"/>
                </a:cubicBezTo>
                <a:close/>
                <a:moveTo>
                  <a:pt x="11472" y="14357"/>
                </a:moveTo>
                <a:lnTo>
                  <a:pt x="11464" y="18210"/>
                </a:lnTo>
                <a:cubicBezTo>
                  <a:pt x="11645" y="18195"/>
                  <a:pt x="11825" y="18177"/>
                  <a:pt x="12006" y="18156"/>
                </a:cubicBezTo>
                <a:cubicBezTo>
                  <a:pt x="12189" y="18134"/>
                  <a:pt x="12372" y="18110"/>
                  <a:pt x="12554" y="18082"/>
                </a:cubicBezTo>
                <a:cubicBezTo>
                  <a:pt x="12876" y="17558"/>
                  <a:pt x="13167" y="17018"/>
                  <a:pt x="13425" y="16466"/>
                </a:cubicBezTo>
                <a:cubicBezTo>
                  <a:pt x="13684" y="15913"/>
                  <a:pt x="13910" y="15348"/>
                  <a:pt x="14103" y="14773"/>
                </a:cubicBezTo>
                <a:cubicBezTo>
                  <a:pt x="13676" y="14656"/>
                  <a:pt x="13242" y="14562"/>
                  <a:pt x="12803" y="14492"/>
                </a:cubicBezTo>
                <a:cubicBezTo>
                  <a:pt x="12363" y="14422"/>
                  <a:pt x="11918" y="14377"/>
                  <a:pt x="11472" y="14357"/>
                </a:cubicBezTo>
                <a:close/>
                <a:moveTo>
                  <a:pt x="15240" y="15139"/>
                </a:moveTo>
                <a:cubicBezTo>
                  <a:pt x="15090" y="15576"/>
                  <a:pt x="14923" y="16007"/>
                  <a:pt x="14739" y="16433"/>
                </a:cubicBezTo>
                <a:cubicBezTo>
                  <a:pt x="14553" y="16863"/>
                  <a:pt x="14350" y="17286"/>
                  <a:pt x="14131" y="17702"/>
                </a:cubicBezTo>
                <a:cubicBezTo>
                  <a:pt x="14647" y="17532"/>
                  <a:pt x="15145" y="17322"/>
                  <a:pt x="15621" y="17076"/>
                </a:cubicBezTo>
                <a:cubicBezTo>
                  <a:pt x="16176" y="16790"/>
                  <a:pt x="16697" y="16455"/>
                  <a:pt x="17178" y="16076"/>
                </a:cubicBezTo>
                <a:cubicBezTo>
                  <a:pt x="16873" y="15891"/>
                  <a:pt x="16558" y="15719"/>
                  <a:pt x="16234" y="15562"/>
                </a:cubicBezTo>
                <a:cubicBezTo>
                  <a:pt x="15911" y="15406"/>
                  <a:pt x="15579" y="15265"/>
                  <a:pt x="15240" y="15139"/>
                </a:cubicBezTo>
                <a:close/>
              </a:path>
            </a:pathLst>
          </a:custGeom>
          <a:solidFill>
            <a:srgbClr val="FFFFFF"/>
          </a:solidFill>
        </p:spPr>
        <p:txBody>
          <a:bodyPr lIns="0" tIns="0" rIns="0" bIns="0">
            <a:noAutofit/>
          </a:bodyPr>
          <a:lstStyle>
            <a:lvl1pPr marL="0" indent="0" algn="ctr" defTabSz="321469">
              <a:lnSpc>
                <a:spcPct val="80000"/>
              </a:lnSpc>
              <a:spcBef>
                <a:spcPts val="3850"/>
              </a:spcBef>
              <a:buSzTx/>
              <a:buNone/>
              <a:defRPr sz="7000">
                <a:solidFill>
                  <a:srgbClr val="333333"/>
                </a:solidFill>
                <a:latin typeface="Helvetica Neue Thin"/>
                <a:sym typeface="Helvetica Neue Thin"/>
              </a:defRPr>
            </a:lvl1pPr>
          </a:lstStyle>
          <a:p>
            <a:pPr marL="0" indent="0" algn="ctr" defTabSz="642937">
              <a:lnSpc>
                <a:spcPct val="80000"/>
              </a:lnSpc>
              <a:spcBef>
                <a:spcPts val="7700"/>
              </a:spcBef>
              <a:buSzTx/>
              <a:buNone/>
              <a:defRPr sz="7000">
                <a:solidFill>
                  <a:srgbClr val="333333"/>
                </a:solidFill>
                <a:latin typeface="Helvetica Neue Thin"/>
                <a:ea typeface="Helvetica Neue Thin"/>
                <a:cs typeface="Helvetica Neue Thin"/>
                <a:sym typeface="Helvetica Neue Thin"/>
              </a:defRPr>
            </a:pPr>
            <a:r>
              <a:rPr lang="en-US"/>
              <a:t> </a:t>
            </a:r>
            <a:endParaRPr/>
          </a:p>
        </p:txBody>
      </p:sp>
      <p:sp>
        <p:nvSpPr>
          <p:cNvPr id="84" name="Slide Number"/>
          <p:cNvSpPr txBox="1">
            <a:spLocks noGrp="1"/>
          </p:cNvSpPr>
          <p:nvPr>
            <p:ph type="sldNum" sz="quarter" idx="2"/>
          </p:nvPr>
        </p:nvSpPr>
        <p:spPr>
          <a:xfrm>
            <a:off x="5977052" y="6536531"/>
            <a:ext cx="389529" cy="313546"/>
          </a:xfrm>
          <a:prstGeom prst="rect">
            <a:avLst/>
          </a:prstGeom>
        </p:spPr>
        <p:txBody>
          <a:bodyPr/>
          <a:lstStyle>
            <a:lvl1pPr>
              <a:defRPr>
                <a:latin typeface="Helvetica Neue Light"/>
                <a:ea typeface="Helvetica Neue Light"/>
                <a:cs typeface="Helvetica Neue Light"/>
                <a:sym typeface="Helvetica Neue Light"/>
              </a:defRPr>
            </a:lvl1pPr>
          </a:lstStyle>
          <a:p>
            <a:fld id="{86CB4B4D-7CA3-9044-876B-883B54F8677D}" type="slidenum">
              <a:t>‹N°›</a:t>
            </a:fld>
            <a:endParaRPr/>
          </a:p>
        </p:txBody>
      </p:sp>
    </p:spTree>
    <p:extLst>
      <p:ext uri="{BB962C8B-B14F-4D97-AF65-F5344CB8AC3E}">
        <p14:creationId xmlns:p14="http://schemas.microsoft.com/office/powerpoint/2010/main" val="2896212458"/>
      </p:ext>
    </p:extLst>
  </p:cSld>
  <p:clrMapOvr>
    <a:masterClrMapping/>
  </p:clrMapOvr>
  <p:transition spd="med"/>
</p:sldLayout>
</file>

<file path=ppt/slideLayouts/slideLayout650.xml><?xml version="1.0" encoding="utf-8"?>
<p:sldLayout xmlns:a="http://schemas.openxmlformats.org/drawingml/2006/main" xmlns:r="http://schemas.openxmlformats.org/officeDocument/2006/relationships" xmlns:p="http://schemas.openxmlformats.org/presentationml/2006/main" preserve="1" userDrawn="1">
  <p:cSld name="2_Title - logo on top">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66DE4F27-4A96-314B-A8F7-912DD9552865}"/>
              </a:ext>
            </a:extLst>
          </p:cNvPr>
          <p:cNvSpPr>
            <a:spLocks noGrp="1"/>
          </p:cNvSpPr>
          <p:nvPr>
            <p:ph type="title" hasCustomPrompt="1"/>
          </p:nvPr>
        </p:nvSpPr>
        <p:spPr>
          <a:xfrm>
            <a:off x="322287" y="186709"/>
            <a:ext cx="11713301" cy="518707"/>
          </a:xfrm>
          <a:prstGeom prst="rect">
            <a:avLst/>
          </a:prstGeom>
        </p:spPr>
        <p:txBody>
          <a:bodyPr/>
          <a:lstStyle>
            <a:lvl1pPr algn="l">
              <a:lnSpc>
                <a:spcPts val="3733"/>
              </a:lnSpc>
              <a:defRPr sz="3200" b="1" cap="none" baseline="0">
                <a:solidFill>
                  <a:schemeClr val="tx1"/>
                </a:solidFill>
                <a:latin typeface="Segoe UI" panose="020B0502040204020203" pitchFamily="34" charset="0"/>
                <a:cs typeface="Segoe UI" panose="020B0502040204020203" pitchFamily="34" charset="0"/>
              </a:defRPr>
            </a:lvl1pPr>
          </a:lstStyle>
          <a:p>
            <a:r>
              <a:rPr lang="fr-FR" dirty="0"/>
              <a:t>PANELIST</a:t>
            </a:r>
          </a:p>
        </p:txBody>
      </p:sp>
      <p:cxnSp>
        <p:nvCxnSpPr>
          <p:cNvPr id="7" name="Connecteur droit 6">
            <a:extLst>
              <a:ext uri="{FF2B5EF4-FFF2-40B4-BE49-F238E27FC236}">
                <a16:creationId xmlns:a16="http://schemas.microsoft.com/office/drawing/2014/main" id="{12C9A85B-09B0-404E-9489-E79ECDAB9073}"/>
              </a:ext>
            </a:extLst>
          </p:cNvPr>
          <p:cNvCxnSpPr>
            <a:cxnSpLocks/>
          </p:cNvCxnSpPr>
          <p:nvPr userDrawn="1"/>
        </p:nvCxnSpPr>
        <p:spPr>
          <a:xfrm>
            <a:off x="322288"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2" name="Rectangle 11">
            <a:extLst>
              <a:ext uri="{FF2B5EF4-FFF2-40B4-BE49-F238E27FC236}">
                <a16:creationId xmlns:a16="http://schemas.microsoft.com/office/drawing/2014/main" id="{1D68E478-C59B-4789-9F49-CD48F6EF2344}"/>
              </a:ext>
            </a:extLst>
          </p:cNvPr>
          <p:cNvSpPr/>
          <p:nvPr userDrawn="1"/>
        </p:nvSpPr>
        <p:spPr>
          <a:xfrm>
            <a:off x="2922368" y="1905128"/>
            <a:ext cx="1523872" cy="1523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latin typeface="Segoe UI" panose="020B0502040204020203" pitchFamily="34" charset="0"/>
              <a:cs typeface="Segoe UI" panose="020B0502040204020203" pitchFamily="34" charset="0"/>
            </a:endParaRPr>
          </a:p>
        </p:txBody>
      </p:sp>
      <p:sp>
        <p:nvSpPr>
          <p:cNvPr id="13" name="Espace réservé pour une image  4">
            <a:extLst>
              <a:ext uri="{FF2B5EF4-FFF2-40B4-BE49-F238E27FC236}">
                <a16:creationId xmlns:a16="http://schemas.microsoft.com/office/drawing/2014/main" id="{9D4E6D24-F85C-4C6C-8647-BA37CF58B651}"/>
              </a:ext>
            </a:extLst>
          </p:cNvPr>
          <p:cNvSpPr>
            <a:spLocks noGrp="1"/>
          </p:cNvSpPr>
          <p:nvPr>
            <p:ph type="pic" sz="quarter" idx="10"/>
          </p:nvPr>
        </p:nvSpPr>
        <p:spPr>
          <a:xfrm>
            <a:off x="2831637" y="1794284"/>
            <a:ext cx="1523872" cy="1523872"/>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fr-FR"/>
              <a:t>Cliquez sur l'icône pour ajouter une image</a:t>
            </a:r>
          </a:p>
        </p:txBody>
      </p:sp>
      <p:sp>
        <p:nvSpPr>
          <p:cNvPr id="14" name="Espace réservé du contenu 20">
            <a:extLst>
              <a:ext uri="{FF2B5EF4-FFF2-40B4-BE49-F238E27FC236}">
                <a16:creationId xmlns:a16="http://schemas.microsoft.com/office/drawing/2014/main" id="{BF9040F5-1102-4533-8001-00A2128067A6}"/>
              </a:ext>
            </a:extLst>
          </p:cNvPr>
          <p:cNvSpPr>
            <a:spLocks noGrp="1"/>
          </p:cNvSpPr>
          <p:nvPr>
            <p:ph sz="quarter" idx="13" hasCustomPrompt="1"/>
          </p:nvPr>
        </p:nvSpPr>
        <p:spPr>
          <a:xfrm>
            <a:off x="4835529" y="1794284"/>
            <a:ext cx="4895849" cy="768581"/>
          </a:xfrm>
          <a:prstGeom prst="rect">
            <a:avLst/>
          </a:prstGeom>
        </p:spPr>
        <p:txBody>
          <a:bodyPr/>
          <a:lstStyle>
            <a:lvl1pPr marL="0" indent="0">
              <a:buFontTx/>
              <a:buNone/>
              <a:defRPr b="1">
                <a:latin typeface="Segoe UI" panose="020B0502040204020203" pitchFamily="34" charset="0"/>
                <a:cs typeface="Segoe UI" panose="020B0502040204020203" pitchFamily="34" charset="0"/>
              </a:defRPr>
            </a:lvl1pPr>
          </a:lstStyle>
          <a:p>
            <a:pPr lvl="0"/>
            <a:r>
              <a:rPr lang="fr-FR"/>
              <a:t>Prénom Nom</a:t>
            </a:r>
          </a:p>
        </p:txBody>
      </p:sp>
      <p:sp>
        <p:nvSpPr>
          <p:cNvPr id="15" name="Espace réservé du contenu 20">
            <a:extLst>
              <a:ext uri="{FF2B5EF4-FFF2-40B4-BE49-F238E27FC236}">
                <a16:creationId xmlns:a16="http://schemas.microsoft.com/office/drawing/2014/main" id="{A2170AD3-B4B1-4A8E-9277-1B5F7F175FFD}"/>
              </a:ext>
            </a:extLst>
          </p:cNvPr>
          <p:cNvSpPr>
            <a:spLocks noGrp="1"/>
          </p:cNvSpPr>
          <p:nvPr>
            <p:ph sz="quarter" idx="14" hasCustomPrompt="1"/>
          </p:nvPr>
        </p:nvSpPr>
        <p:spPr>
          <a:xfrm>
            <a:off x="4835529" y="2650192"/>
            <a:ext cx="4895849" cy="768581"/>
          </a:xfrm>
          <a:prstGeom prst="rect">
            <a:avLst/>
          </a:prstGeom>
        </p:spPr>
        <p:txBody>
          <a:bodyPr/>
          <a:lstStyle>
            <a:lvl1pPr marL="0" indent="0">
              <a:buFontTx/>
              <a:buNone/>
              <a:defRPr sz="3733">
                <a:latin typeface="Segoe UI" panose="020B0502040204020203" pitchFamily="34" charset="0"/>
                <a:cs typeface="Segoe UI" panose="020B0502040204020203" pitchFamily="34" charset="0"/>
              </a:defRPr>
            </a:lvl1pPr>
          </a:lstStyle>
          <a:p>
            <a:pPr lvl="0"/>
            <a:r>
              <a:rPr lang="fr-FR"/>
              <a:t>Fonction @Société</a:t>
            </a:r>
          </a:p>
        </p:txBody>
      </p:sp>
      <p:sp>
        <p:nvSpPr>
          <p:cNvPr id="16" name="Rectangle 15">
            <a:extLst>
              <a:ext uri="{FF2B5EF4-FFF2-40B4-BE49-F238E27FC236}">
                <a16:creationId xmlns:a16="http://schemas.microsoft.com/office/drawing/2014/main" id="{56D332C3-35FA-429F-9094-B4A7A5D53849}"/>
              </a:ext>
            </a:extLst>
          </p:cNvPr>
          <p:cNvSpPr/>
          <p:nvPr userDrawn="1"/>
        </p:nvSpPr>
        <p:spPr>
          <a:xfrm>
            <a:off x="2922368" y="4113373"/>
            <a:ext cx="1523872" cy="1523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latin typeface="Segoe UI" panose="020B0502040204020203" pitchFamily="34" charset="0"/>
              <a:cs typeface="Segoe UI" panose="020B0502040204020203" pitchFamily="34" charset="0"/>
            </a:endParaRPr>
          </a:p>
        </p:txBody>
      </p:sp>
      <p:sp>
        <p:nvSpPr>
          <p:cNvPr id="17" name="Espace réservé pour une image  4">
            <a:extLst>
              <a:ext uri="{FF2B5EF4-FFF2-40B4-BE49-F238E27FC236}">
                <a16:creationId xmlns:a16="http://schemas.microsoft.com/office/drawing/2014/main" id="{2A5C4AAF-9FF8-4FF6-AFBB-FAEA547017E8}"/>
              </a:ext>
            </a:extLst>
          </p:cNvPr>
          <p:cNvSpPr>
            <a:spLocks noGrp="1"/>
          </p:cNvSpPr>
          <p:nvPr>
            <p:ph type="pic" sz="quarter" idx="15"/>
          </p:nvPr>
        </p:nvSpPr>
        <p:spPr>
          <a:xfrm>
            <a:off x="2831637" y="4002529"/>
            <a:ext cx="1523872" cy="1523872"/>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fr-FR"/>
              <a:t>Cliquez sur l'icône pour ajouter une image</a:t>
            </a:r>
          </a:p>
        </p:txBody>
      </p:sp>
      <p:sp>
        <p:nvSpPr>
          <p:cNvPr id="18" name="Espace réservé du contenu 20">
            <a:extLst>
              <a:ext uri="{FF2B5EF4-FFF2-40B4-BE49-F238E27FC236}">
                <a16:creationId xmlns:a16="http://schemas.microsoft.com/office/drawing/2014/main" id="{E4AC9F1A-D3D1-4079-8A79-97EA16337D19}"/>
              </a:ext>
            </a:extLst>
          </p:cNvPr>
          <p:cNvSpPr>
            <a:spLocks noGrp="1"/>
          </p:cNvSpPr>
          <p:nvPr>
            <p:ph sz="quarter" idx="16" hasCustomPrompt="1"/>
          </p:nvPr>
        </p:nvSpPr>
        <p:spPr>
          <a:xfrm>
            <a:off x="4835529" y="4002530"/>
            <a:ext cx="4895849" cy="768581"/>
          </a:xfrm>
          <a:prstGeom prst="rect">
            <a:avLst/>
          </a:prstGeom>
        </p:spPr>
        <p:txBody>
          <a:bodyPr/>
          <a:lstStyle>
            <a:lvl1pPr marL="0" indent="0">
              <a:buFontTx/>
              <a:buNone/>
              <a:defRPr b="1">
                <a:latin typeface="Segoe UI" panose="020B0502040204020203" pitchFamily="34" charset="0"/>
                <a:cs typeface="Segoe UI" panose="020B0502040204020203" pitchFamily="34" charset="0"/>
              </a:defRPr>
            </a:lvl1pPr>
          </a:lstStyle>
          <a:p>
            <a:pPr lvl="0"/>
            <a:r>
              <a:rPr lang="fr-FR"/>
              <a:t>Prénom Nom</a:t>
            </a:r>
          </a:p>
        </p:txBody>
      </p:sp>
      <p:sp>
        <p:nvSpPr>
          <p:cNvPr id="19" name="Espace réservé du contenu 20">
            <a:extLst>
              <a:ext uri="{FF2B5EF4-FFF2-40B4-BE49-F238E27FC236}">
                <a16:creationId xmlns:a16="http://schemas.microsoft.com/office/drawing/2014/main" id="{CD8B9123-83BB-4A03-A071-88AD33F35975}"/>
              </a:ext>
            </a:extLst>
          </p:cNvPr>
          <p:cNvSpPr>
            <a:spLocks noGrp="1"/>
          </p:cNvSpPr>
          <p:nvPr>
            <p:ph sz="quarter" idx="17" hasCustomPrompt="1"/>
          </p:nvPr>
        </p:nvSpPr>
        <p:spPr>
          <a:xfrm>
            <a:off x="4835529" y="4858438"/>
            <a:ext cx="4895849" cy="768581"/>
          </a:xfrm>
          <a:prstGeom prst="rect">
            <a:avLst/>
          </a:prstGeom>
        </p:spPr>
        <p:txBody>
          <a:bodyPr/>
          <a:lstStyle>
            <a:lvl1pPr marL="0" indent="0">
              <a:buFontTx/>
              <a:buNone/>
              <a:defRPr sz="3733">
                <a:latin typeface="Segoe UI" panose="020B0502040204020203" pitchFamily="34" charset="0"/>
                <a:cs typeface="Segoe UI" panose="020B0502040204020203" pitchFamily="34" charset="0"/>
              </a:defRPr>
            </a:lvl1pPr>
          </a:lstStyle>
          <a:p>
            <a:pPr lvl="0"/>
            <a:r>
              <a:rPr lang="fr-FR"/>
              <a:t>Fonction @Société</a:t>
            </a:r>
          </a:p>
        </p:txBody>
      </p:sp>
      <p:pic>
        <p:nvPicPr>
          <p:cNvPr id="20" name="Image 19">
            <a:extLst>
              <a:ext uri="{FF2B5EF4-FFF2-40B4-BE49-F238E27FC236}">
                <a16:creationId xmlns:a16="http://schemas.microsoft.com/office/drawing/2014/main" id="{02E285B9-3763-49E8-937B-48E9E963039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816" t="28445" r="18054" b="30115"/>
          <a:stretch/>
        </p:blipFill>
        <p:spPr>
          <a:xfrm>
            <a:off x="10860721" y="235285"/>
            <a:ext cx="1008992" cy="421556"/>
          </a:xfrm>
          <a:prstGeom prst="rect">
            <a:avLst/>
          </a:prstGeom>
        </p:spPr>
      </p:pic>
    </p:spTree>
    <p:extLst>
      <p:ext uri="{BB962C8B-B14F-4D97-AF65-F5344CB8AC3E}">
        <p14:creationId xmlns:p14="http://schemas.microsoft.com/office/powerpoint/2010/main" val="14478556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51.xml><?xml version="1.0" encoding="utf-8"?>
<p:sldLayout xmlns:a="http://schemas.openxmlformats.org/drawingml/2006/main" xmlns:r="http://schemas.openxmlformats.org/officeDocument/2006/relationships" xmlns:p="http://schemas.openxmlformats.org/presentationml/2006/main" preserve="1" userDrawn="1">
  <p:cSld name="3_Title - logo on top">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66DE4F27-4A96-314B-A8F7-912DD9552865}"/>
              </a:ext>
            </a:extLst>
          </p:cNvPr>
          <p:cNvSpPr>
            <a:spLocks noGrp="1"/>
          </p:cNvSpPr>
          <p:nvPr>
            <p:ph type="title" hasCustomPrompt="1"/>
          </p:nvPr>
        </p:nvSpPr>
        <p:spPr>
          <a:xfrm>
            <a:off x="322287" y="186709"/>
            <a:ext cx="11713301" cy="518707"/>
          </a:xfrm>
          <a:prstGeom prst="rect">
            <a:avLst/>
          </a:prstGeom>
        </p:spPr>
        <p:txBody>
          <a:bodyPr/>
          <a:lstStyle>
            <a:lvl1pPr algn="l">
              <a:lnSpc>
                <a:spcPts val="3733"/>
              </a:lnSpc>
              <a:defRPr sz="3200" b="1" cap="none" baseline="0">
                <a:solidFill>
                  <a:schemeClr val="tx1"/>
                </a:solidFill>
                <a:latin typeface="Segoe UI" panose="020B0502040204020203" pitchFamily="34" charset="0"/>
                <a:cs typeface="Segoe UI" panose="020B0502040204020203" pitchFamily="34" charset="0"/>
              </a:defRPr>
            </a:lvl1pPr>
          </a:lstStyle>
          <a:p>
            <a:r>
              <a:rPr lang="fr-FR" dirty="0"/>
              <a:t>PANELIST</a:t>
            </a:r>
          </a:p>
        </p:txBody>
      </p:sp>
      <p:cxnSp>
        <p:nvCxnSpPr>
          <p:cNvPr id="7" name="Connecteur droit 6">
            <a:extLst>
              <a:ext uri="{FF2B5EF4-FFF2-40B4-BE49-F238E27FC236}">
                <a16:creationId xmlns:a16="http://schemas.microsoft.com/office/drawing/2014/main" id="{12C9A85B-09B0-404E-9489-E79ECDAB9073}"/>
              </a:ext>
            </a:extLst>
          </p:cNvPr>
          <p:cNvCxnSpPr>
            <a:cxnSpLocks/>
          </p:cNvCxnSpPr>
          <p:nvPr userDrawn="1"/>
        </p:nvCxnSpPr>
        <p:spPr>
          <a:xfrm>
            <a:off x="322288"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20" name="Rectangle 19">
            <a:extLst>
              <a:ext uri="{FF2B5EF4-FFF2-40B4-BE49-F238E27FC236}">
                <a16:creationId xmlns:a16="http://schemas.microsoft.com/office/drawing/2014/main" id="{60B2D49B-8E34-4BB2-9340-276EC2413C10}"/>
              </a:ext>
            </a:extLst>
          </p:cNvPr>
          <p:cNvSpPr/>
          <p:nvPr userDrawn="1"/>
        </p:nvSpPr>
        <p:spPr>
          <a:xfrm>
            <a:off x="1420336" y="1700808"/>
            <a:ext cx="1152128" cy="1152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latin typeface="Segoe UI" panose="020B0502040204020203" pitchFamily="34" charset="0"/>
              <a:cs typeface="Segoe UI" panose="020B0502040204020203" pitchFamily="34" charset="0"/>
            </a:endParaRPr>
          </a:p>
        </p:txBody>
      </p:sp>
      <p:sp>
        <p:nvSpPr>
          <p:cNvPr id="21" name="Rectangle 20">
            <a:extLst>
              <a:ext uri="{FF2B5EF4-FFF2-40B4-BE49-F238E27FC236}">
                <a16:creationId xmlns:a16="http://schemas.microsoft.com/office/drawing/2014/main" id="{0892852D-2B61-4673-B06B-468E0FA93A7A}"/>
              </a:ext>
            </a:extLst>
          </p:cNvPr>
          <p:cNvSpPr/>
          <p:nvPr userDrawn="1"/>
        </p:nvSpPr>
        <p:spPr>
          <a:xfrm>
            <a:off x="1420336" y="3140968"/>
            <a:ext cx="1152128" cy="1152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latin typeface="Segoe UI" panose="020B0502040204020203" pitchFamily="34" charset="0"/>
              <a:cs typeface="Segoe UI" panose="020B0502040204020203" pitchFamily="34" charset="0"/>
            </a:endParaRPr>
          </a:p>
        </p:txBody>
      </p:sp>
      <p:sp>
        <p:nvSpPr>
          <p:cNvPr id="22" name="Rectangle 21">
            <a:extLst>
              <a:ext uri="{FF2B5EF4-FFF2-40B4-BE49-F238E27FC236}">
                <a16:creationId xmlns:a16="http://schemas.microsoft.com/office/drawing/2014/main" id="{1E8B16D7-8645-4289-891E-096C878056D0}"/>
              </a:ext>
            </a:extLst>
          </p:cNvPr>
          <p:cNvSpPr/>
          <p:nvPr userDrawn="1"/>
        </p:nvSpPr>
        <p:spPr>
          <a:xfrm>
            <a:off x="1420336" y="4677139"/>
            <a:ext cx="1152128" cy="1152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latin typeface="Segoe UI" panose="020B0502040204020203" pitchFamily="34" charset="0"/>
              <a:cs typeface="Segoe UI" panose="020B0502040204020203" pitchFamily="34" charset="0"/>
            </a:endParaRPr>
          </a:p>
        </p:txBody>
      </p:sp>
      <p:sp>
        <p:nvSpPr>
          <p:cNvPr id="23" name="Espace réservé pour une image  4">
            <a:extLst>
              <a:ext uri="{FF2B5EF4-FFF2-40B4-BE49-F238E27FC236}">
                <a16:creationId xmlns:a16="http://schemas.microsoft.com/office/drawing/2014/main" id="{94CFA75A-3E2D-47F0-A402-0A0430C99E35}"/>
              </a:ext>
            </a:extLst>
          </p:cNvPr>
          <p:cNvSpPr>
            <a:spLocks noGrp="1"/>
          </p:cNvSpPr>
          <p:nvPr>
            <p:ph type="pic" sz="quarter" idx="10"/>
          </p:nvPr>
        </p:nvSpPr>
        <p:spPr>
          <a:xfrm>
            <a:off x="1307765" y="1604797"/>
            <a:ext cx="1114776" cy="1114776"/>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fr-FR"/>
              <a:t>Cliquez sur l'icône pour ajouter une image</a:t>
            </a:r>
          </a:p>
        </p:txBody>
      </p:sp>
      <p:sp>
        <p:nvSpPr>
          <p:cNvPr id="24" name="Espace réservé pour une image  4">
            <a:extLst>
              <a:ext uri="{FF2B5EF4-FFF2-40B4-BE49-F238E27FC236}">
                <a16:creationId xmlns:a16="http://schemas.microsoft.com/office/drawing/2014/main" id="{A057A60E-08E4-46BC-B623-05C0A1BA0456}"/>
              </a:ext>
            </a:extLst>
          </p:cNvPr>
          <p:cNvSpPr>
            <a:spLocks noGrp="1"/>
          </p:cNvSpPr>
          <p:nvPr>
            <p:ph type="pic" sz="quarter" idx="11"/>
          </p:nvPr>
        </p:nvSpPr>
        <p:spPr>
          <a:xfrm>
            <a:off x="1295467" y="3059415"/>
            <a:ext cx="1114776" cy="1114776"/>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fr-FR"/>
              <a:t>Cliquez sur l'icône pour ajouter une image</a:t>
            </a:r>
          </a:p>
        </p:txBody>
      </p:sp>
      <p:sp>
        <p:nvSpPr>
          <p:cNvPr id="25" name="Espace réservé pour une image  4">
            <a:extLst>
              <a:ext uri="{FF2B5EF4-FFF2-40B4-BE49-F238E27FC236}">
                <a16:creationId xmlns:a16="http://schemas.microsoft.com/office/drawing/2014/main" id="{AAC248B8-B54C-4505-9C27-35EEB9DF850A}"/>
              </a:ext>
            </a:extLst>
          </p:cNvPr>
          <p:cNvSpPr>
            <a:spLocks noGrp="1"/>
          </p:cNvSpPr>
          <p:nvPr>
            <p:ph type="pic" sz="quarter" idx="12"/>
          </p:nvPr>
        </p:nvSpPr>
        <p:spPr>
          <a:xfrm>
            <a:off x="1307765" y="4547963"/>
            <a:ext cx="1114776" cy="1114776"/>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fr-FR"/>
              <a:t>Cliquez sur l'icône pour ajouter une image</a:t>
            </a:r>
          </a:p>
        </p:txBody>
      </p:sp>
      <p:sp>
        <p:nvSpPr>
          <p:cNvPr id="26" name="Espace réservé du contenu 20">
            <a:extLst>
              <a:ext uri="{FF2B5EF4-FFF2-40B4-BE49-F238E27FC236}">
                <a16:creationId xmlns:a16="http://schemas.microsoft.com/office/drawing/2014/main" id="{834750F6-00CF-4399-AB56-11D2FC2F308C}"/>
              </a:ext>
            </a:extLst>
          </p:cNvPr>
          <p:cNvSpPr>
            <a:spLocks noGrp="1"/>
          </p:cNvSpPr>
          <p:nvPr>
            <p:ph sz="quarter" idx="20" hasCustomPrompt="1"/>
          </p:nvPr>
        </p:nvSpPr>
        <p:spPr>
          <a:xfrm>
            <a:off x="2918496" y="1579585"/>
            <a:ext cx="4895849" cy="545433"/>
          </a:xfrm>
          <a:prstGeom prst="rect">
            <a:avLst/>
          </a:prstGeom>
        </p:spPr>
        <p:txBody>
          <a:bodyPr/>
          <a:lstStyle>
            <a:lvl1pPr marL="0" indent="0">
              <a:buFontTx/>
              <a:buNone/>
              <a:defRPr sz="3200" b="1">
                <a:latin typeface="Segoe UI" panose="020B0502040204020203" pitchFamily="34" charset="0"/>
                <a:cs typeface="Segoe UI" panose="020B0502040204020203" pitchFamily="34" charset="0"/>
              </a:defRPr>
            </a:lvl1pPr>
          </a:lstStyle>
          <a:p>
            <a:pPr lvl="0"/>
            <a:r>
              <a:rPr lang="fr-FR"/>
              <a:t>Prénom Nom</a:t>
            </a:r>
          </a:p>
        </p:txBody>
      </p:sp>
      <p:sp>
        <p:nvSpPr>
          <p:cNvPr id="27" name="Espace réservé du contenu 20">
            <a:extLst>
              <a:ext uri="{FF2B5EF4-FFF2-40B4-BE49-F238E27FC236}">
                <a16:creationId xmlns:a16="http://schemas.microsoft.com/office/drawing/2014/main" id="{0A3D9C70-8CF2-4BEF-9B3F-31CB5E9A4B27}"/>
              </a:ext>
            </a:extLst>
          </p:cNvPr>
          <p:cNvSpPr>
            <a:spLocks noGrp="1"/>
          </p:cNvSpPr>
          <p:nvPr>
            <p:ph sz="quarter" idx="21" hasCustomPrompt="1"/>
          </p:nvPr>
        </p:nvSpPr>
        <p:spPr>
          <a:xfrm>
            <a:off x="2918496" y="2170139"/>
            <a:ext cx="4895849" cy="586787"/>
          </a:xfrm>
          <a:prstGeom prst="rect">
            <a:avLst/>
          </a:prstGeom>
        </p:spPr>
        <p:txBody>
          <a:bodyPr/>
          <a:lstStyle>
            <a:lvl1pPr marL="0" indent="0">
              <a:buFontTx/>
              <a:buNone/>
              <a:defRPr sz="2667">
                <a:latin typeface="Segoe UI" panose="020B0502040204020203" pitchFamily="34" charset="0"/>
                <a:cs typeface="Segoe UI" panose="020B0502040204020203" pitchFamily="34" charset="0"/>
              </a:defRPr>
            </a:lvl1pPr>
          </a:lstStyle>
          <a:p>
            <a:pPr lvl="0"/>
            <a:r>
              <a:rPr lang="fr-FR"/>
              <a:t>Fonction @Société</a:t>
            </a:r>
          </a:p>
        </p:txBody>
      </p:sp>
      <p:sp>
        <p:nvSpPr>
          <p:cNvPr id="28" name="Espace réservé du contenu 20">
            <a:extLst>
              <a:ext uri="{FF2B5EF4-FFF2-40B4-BE49-F238E27FC236}">
                <a16:creationId xmlns:a16="http://schemas.microsoft.com/office/drawing/2014/main" id="{D869D256-2EEA-4984-90BA-A2E93106BE9A}"/>
              </a:ext>
            </a:extLst>
          </p:cNvPr>
          <p:cNvSpPr>
            <a:spLocks noGrp="1"/>
          </p:cNvSpPr>
          <p:nvPr>
            <p:ph sz="quarter" idx="22" hasCustomPrompt="1"/>
          </p:nvPr>
        </p:nvSpPr>
        <p:spPr>
          <a:xfrm>
            <a:off x="2918496" y="3119834"/>
            <a:ext cx="4895849" cy="545433"/>
          </a:xfrm>
          <a:prstGeom prst="rect">
            <a:avLst/>
          </a:prstGeom>
        </p:spPr>
        <p:txBody>
          <a:bodyPr/>
          <a:lstStyle>
            <a:lvl1pPr marL="0" indent="0">
              <a:buFontTx/>
              <a:buNone/>
              <a:defRPr sz="3200" b="1">
                <a:latin typeface="Segoe UI" panose="020B0502040204020203" pitchFamily="34" charset="0"/>
                <a:cs typeface="Segoe UI" panose="020B0502040204020203" pitchFamily="34" charset="0"/>
              </a:defRPr>
            </a:lvl1pPr>
          </a:lstStyle>
          <a:p>
            <a:pPr lvl="0"/>
            <a:r>
              <a:rPr lang="fr-FR"/>
              <a:t>Prénom Nom</a:t>
            </a:r>
          </a:p>
        </p:txBody>
      </p:sp>
      <p:sp>
        <p:nvSpPr>
          <p:cNvPr id="29" name="Espace réservé du contenu 20">
            <a:extLst>
              <a:ext uri="{FF2B5EF4-FFF2-40B4-BE49-F238E27FC236}">
                <a16:creationId xmlns:a16="http://schemas.microsoft.com/office/drawing/2014/main" id="{99973C36-5D6F-4C59-972C-EE1F784CC43F}"/>
              </a:ext>
            </a:extLst>
          </p:cNvPr>
          <p:cNvSpPr>
            <a:spLocks noGrp="1"/>
          </p:cNvSpPr>
          <p:nvPr>
            <p:ph sz="quarter" idx="23" hasCustomPrompt="1"/>
          </p:nvPr>
        </p:nvSpPr>
        <p:spPr>
          <a:xfrm>
            <a:off x="2918496" y="3710388"/>
            <a:ext cx="4895849" cy="586787"/>
          </a:xfrm>
          <a:prstGeom prst="rect">
            <a:avLst/>
          </a:prstGeom>
        </p:spPr>
        <p:txBody>
          <a:bodyPr/>
          <a:lstStyle>
            <a:lvl1pPr marL="0" indent="0">
              <a:buFontTx/>
              <a:buNone/>
              <a:defRPr sz="2667">
                <a:latin typeface="Segoe UI" panose="020B0502040204020203" pitchFamily="34" charset="0"/>
                <a:cs typeface="Segoe UI" panose="020B0502040204020203" pitchFamily="34" charset="0"/>
              </a:defRPr>
            </a:lvl1pPr>
          </a:lstStyle>
          <a:p>
            <a:pPr lvl="0"/>
            <a:r>
              <a:rPr lang="fr-FR"/>
              <a:t>Fonction @Société</a:t>
            </a:r>
          </a:p>
        </p:txBody>
      </p:sp>
      <p:sp>
        <p:nvSpPr>
          <p:cNvPr id="30" name="Espace réservé du contenu 20">
            <a:extLst>
              <a:ext uri="{FF2B5EF4-FFF2-40B4-BE49-F238E27FC236}">
                <a16:creationId xmlns:a16="http://schemas.microsoft.com/office/drawing/2014/main" id="{F76FD312-4998-4A00-8F4A-8032D384893A}"/>
              </a:ext>
            </a:extLst>
          </p:cNvPr>
          <p:cNvSpPr>
            <a:spLocks noGrp="1"/>
          </p:cNvSpPr>
          <p:nvPr>
            <p:ph sz="quarter" idx="24" hasCustomPrompt="1"/>
          </p:nvPr>
        </p:nvSpPr>
        <p:spPr>
          <a:xfrm>
            <a:off x="2918496" y="4660084"/>
            <a:ext cx="4895849" cy="545433"/>
          </a:xfrm>
          <a:prstGeom prst="rect">
            <a:avLst/>
          </a:prstGeom>
        </p:spPr>
        <p:txBody>
          <a:bodyPr/>
          <a:lstStyle>
            <a:lvl1pPr marL="0" indent="0">
              <a:buFontTx/>
              <a:buNone/>
              <a:defRPr sz="3200" b="1">
                <a:latin typeface="Segoe UI" panose="020B0502040204020203" pitchFamily="34" charset="0"/>
                <a:cs typeface="Segoe UI" panose="020B0502040204020203" pitchFamily="34" charset="0"/>
              </a:defRPr>
            </a:lvl1pPr>
          </a:lstStyle>
          <a:p>
            <a:pPr lvl="0"/>
            <a:r>
              <a:rPr lang="fr-FR"/>
              <a:t>Prénom Nom</a:t>
            </a:r>
          </a:p>
        </p:txBody>
      </p:sp>
      <p:sp>
        <p:nvSpPr>
          <p:cNvPr id="31" name="Espace réservé du contenu 20">
            <a:extLst>
              <a:ext uri="{FF2B5EF4-FFF2-40B4-BE49-F238E27FC236}">
                <a16:creationId xmlns:a16="http://schemas.microsoft.com/office/drawing/2014/main" id="{9B6571C8-E05A-4380-914A-A6A9890B25EC}"/>
              </a:ext>
            </a:extLst>
          </p:cNvPr>
          <p:cNvSpPr>
            <a:spLocks noGrp="1"/>
          </p:cNvSpPr>
          <p:nvPr>
            <p:ph sz="quarter" idx="25" hasCustomPrompt="1"/>
          </p:nvPr>
        </p:nvSpPr>
        <p:spPr>
          <a:xfrm>
            <a:off x="2918496" y="5250637"/>
            <a:ext cx="4895849" cy="586787"/>
          </a:xfrm>
          <a:prstGeom prst="rect">
            <a:avLst/>
          </a:prstGeom>
        </p:spPr>
        <p:txBody>
          <a:bodyPr/>
          <a:lstStyle>
            <a:lvl1pPr marL="0" indent="0">
              <a:buFontTx/>
              <a:buNone/>
              <a:defRPr sz="2667">
                <a:latin typeface="Segoe UI" panose="020B0502040204020203" pitchFamily="34" charset="0"/>
                <a:cs typeface="Segoe UI" panose="020B0502040204020203" pitchFamily="34" charset="0"/>
              </a:defRPr>
            </a:lvl1pPr>
          </a:lstStyle>
          <a:p>
            <a:pPr lvl="0"/>
            <a:r>
              <a:rPr lang="fr-FR"/>
              <a:t>Fonction @Société</a:t>
            </a:r>
          </a:p>
        </p:txBody>
      </p:sp>
      <p:pic>
        <p:nvPicPr>
          <p:cNvPr id="16" name="Image 15">
            <a:extLst>
              <a:ext uri="{FF2B5EF4-FFF2-40B4-BE49-F238E27FC236}">
                <a16:creationId xmlns:a16="http://schemas.microsoft.com/office/drawing/2014/main" id="{A7F50B06-86E1-4B51-9E0A-C9A99374B1C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816" t="28445" r="18054" b="30115"/>
          <a:stretch/>
        </p:blipFill>
        <p:spPr>
          <a:xfrm>
            <a:off x="10860721" y="235285"/>
            <a:ext cx="1008992" cy="421556"/>
          </a:xfrm>
          <a:prstGeom prst="rect">
            <a:avLst/>
          </a:prstGeom>
        </p:spPr>
      </p:pic>
    </p:spTree>
    <p:extLst>
      <p:ext uri="{BB962C8B-B14F-4D97-AF65-F5344CB8AC3E}">
        <p14:creationId xmlns:p14="http://schemas.microsoft.com/office/powerpoint/2010/main" val="18162541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52.xml><?xml version="1.0" encoding="utf-8"?>
<p:sldLayout xmlns:a="http://schemas.openxmlformats.org/drawingml/2006/main" xmlns:r="http://schemas.openxmlformats.org/officeDocument/2006/relationships" xmlns:p="http://schemas.openxmlformats.org/presentationml/2006/main" preserve="1" userDrawn="1">
  <p:cSld name="4_Title - logo on top">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66DE4F27-4A96-314B-A8F7-912DD9552865}"/>
              </a:ext>
            </a:extLst>
          </p:cNvPr>
          <p:cNvSpPr>
            <a:spLocks noGrp="1"/>
          </p:cNvSpPr>
          <p:nvPr>
            <p:ph type="title" hasCustomPrompt="1"/>
          </p:nvPr>
        </p:nvSpPr>
        <p:spPr>
          <a:xfrm>
            <a:off x="322287" y="186709"/>
            <a:ext cx="11713301" cy="518707"/>
          </a:xfrm>
          <a:prstGeom prst="rect">
            <a:avLst/>
          </a:prstGeom>
        </p:spPr>
        <p:txBody>
          <a:bodyPr/>
          <a:lstStyle>
            <a:lvl1pPr algn="l">
              <a:lnSpc>
                <a:spcPts val="3733"/>
              </a:lnSpc>
              <a:defRPr sz="3200" b="1" cap="none" baseline="0">
                <a:solidFill>
                  <a:schemeClr val="tx1"/>
                </a:solidFill>
                <a:latin typeface="Segoe UI" panose="020B0502040204020203" pitchFamily="34" charset="0"/>
                <a:cs typeface="Segoe UI" panose="020B0502040204020203" pitchFamily="34" charset="0"/>
              </a:defRPr>
            </a:lvl1pPr>
          </a:lstStyle>
          <a:p>
            <a:r>
              <a:rPr lang="fr-FR" dirty="0"/>
              <a:t>PANELIST</a:t>
            </a:r>
          </a:p>
        </p:txBody>
      </p:sp>
      <p:cxnSp>
        <p:nvCxnSpPr>
          <p:cNvPr id="7" name="Connecteur droit 6">
            <a:extLst>
              <a:ext uri="{FF2B5EF4-FFF2-40B4-BE49-F238E27FC236}">
                <a16:creationId xmlns:a16="http://schemas.microsoft.com/office/drawing/2014/main" id="{12C9A85B-09B0-404E-9489-E79ECDAB9073}"/>
              </a:ext>
            </a:extLst>
          </p:cNvPr>
          <p:cNvCxnSpPr>
            <a:cxnSpLocks/>
          </p:cNvCxnSpPr>
          <p:nvPr userDrawn="1"/>
        </p:nvCxnSpPr>
        <p:spPr>
          <a:xfrm>
            <a:off x="322288"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7" name="Rectangle 16">
            <a:extLst>
              <a:ext uri="{FF2B5EF4-FFF2-40B4-BE49-F238E27FC236}">
                <a16:creationId xmlns:a16="http://schemas.microsoft.com/office/drawing/2014/main" id="{C27F432A-B02F-456E-96B6-DB87055C63EE}"/>
              </a:ext>
            </a:extLst>
          </p:cNvPr>
          <p:cNvSpPr/>
          <p:nvPr userDrawn="1"/>
        </p:nvSpPr>
        <p:spPr>
          <a:xfrm>
            <a:off x="460229" y="2180861"/>
            <a:ext cx="1152128" cy="1152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latin typeface="Segoe UI" panose="020B0502040204020203" pitchFamily="34" charset="0"/>
              <a:cs typeface="Segoe UI" panose="020B0502040204020203" pitchFamily="34" charset="0"/>
            </a:endParaRPr>
          </a:p>
        </p:txBody>
      </p:sp>
      <p:sp>
        <p:nvSpPr>
          <p:cNvPr id="18" name="Rectangle 17">
            <a:extLst>
              <a:ext uri="{FF2B5EF4-FFF2-40B4-BE49-F238E27FC236}">
                <a16:creationId xmlns:a16="http://schemas.microsoft.com/office/drawing/2014/main" id="{AFEB39D4-FE51-4ECD-96E5-846D47D6A4C5}"/>
              </a:ext>
            </a:extLst>
          </p:cNvPr>
          <p:cNvSpPr/>
          <p:nvPr userDrawn="1"/>
        </p:nvSpPr>
        <p:spPr>
          <a:xfrm>
            <a:off x="460229" y="3621021"/>
            <a:ext cx="1152128" cy="1152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latin typeface="Segoe UI" panose="020B0502040204020203" pitchFamily="34" charset="0"/>
              <a:cs typeface="Segoe UI" panose="020B0502040204020203" pitchFamily="34" charset="0"/>
            </a:endParaRPr>
          </a:p>
        </p:txBody>
      </p:sp>
      <p:sp>
        <p:nvSpPr>
          <p:cNvPr id="19" name="Espace réservé pour une image  4">
            <a:extLst>
              <a:ext uri="{FF2B5EF4-FFF2-40B4-BE49-F238E27FC236}">
                <a16:creationId xmlns:a16="http://schemas.microsoft.com/office/drawing/2014/main" id="{57965533-B80B-4776-9D6F-3DFEBA43B149}"/>
              </a:ext>
            </a:extLst>
          </p:cNvPr>
          <p:cNvSpPr>
            <a:spLocks noGrp="1"/>
          </p:cNvSpPr>
          <p:nvPr>
            <p:ph type="pic" sz="quarter" idx="10"/>
          </p:nvPr>
        </p:nvSpPr>
        <p:spPr>
          <a:xfrm>
            <a:off x="347659" y="2084851"/>
            <a:ext cx="1114776" cy="1114776"/>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fr-FR"/>
              <a:t>Cliquez sur l'icône pour ajouter une image</a:t>
            </a:r>
          </a:p>
        </p:txBody>
      </p:sp>
      <p:sp>
        <p:nvSpPr>
          <p:cNvPr id="32" name="Espace réservé pour une image  4">
            <a:extLst>
              <a:ext uri="{FF2B5EF4-FFF2-40B4-BE49-F238E27FC236}">
                <a16:creationId xmlns:a16="http://schemas.microsoft.com/office/drawing/2014/main" id="{26181067-D9E1-4FBE-8828-21F0CD0F6D1F}"/>
              </a:ext>
            </a:extLst>
          </p:cNvPr>
          <p:cNvSpPr>
            <a:spLocks noGrp="1"/>
          </p:cNvSpPr>
          <p:nvPr>
            <p:ph type="pic" sz="quarter" idx="11"/>
          </p:nvPr>
        </p:nvSpPr>
        <p:spPr>
          <a:xfrm>
            <a:off x="335360" y="3539468"/>
            <a:ext cx="1114776" cy="1114776"/>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fr-FR"/>
              <a:t>Cliquez sur l'icône pour ajouter une image</a:t>
            </a:r>
          </a:p>
        </p:txBody>
      </p:sp>
      <p:sp>
        <p:nvSpPr>
          <p:cNvPr id="33" name="Espace réservé du contenu 20">
            <a:extLst>
              <a:ext uri="{FF2B5EF4-FFF2-40B4-BE49-F238E27FC236}">
                <a16:creationId xmlns:a16="http://schemas.microsoft.com/office/drawing/2014/main" id="{A896A1F0-F06B-4875-A8F9-4240C948465E}"/>
              </a:ext>
            </a:extLst>
          </p:cNvPr>
          <p:cNvSpPr>
            <a:spLocks noGrp="1"/>
          </p:cNvSpPr>
          <p:nvPr>
            <p:ph sz="quarter" idx="20" hasCustomPrompt="1"/>
          </p:nvPr>
        </p:nvSpPr>
        <p:spPr>
          <a:xfrm>
            <a:off x="1958389" y="2155649"/>
            <a:ext cx="4041601" cy="545433"/>
          </a:xfrm>
          <a:prstGeom prst="rect">
            <a:avLst/>
          </a:prstGeom>
        </p:spPr>
        <p:txBody>
          <a:bodyPr/>
          <a:lstStyle>
            <a:lvl1pPr marL="0" indent="0">
              <a:buFontTx/>
              <a:buNone/>
              <a:defRPr sz="2400" b="1">
                <a:latin typeface="Segoe UI" panose="020B0502040204020203" pitchFamily="34" charset="0"/>
                <a:cs typeface="Segoe UI" panose="020B0502040204020203" pitchFamily="34" charset="0"/>
              </a:defRPr>
            </a:lvl1pPr>
          </a:lstStyle>
          <a:p>
            <a:pPr lvl="0"/>
            <a:r>
              <a:rPr lang="fr-FR"/>
              <a:t>Prénom Nom</a:t>
            </a:r>
          </a:p>
        </p:txBody>
      </p:sp>
      <p:sp>
        <p:nvSpPr>
          <p:cNvPr id="34" name="Espace réservé du contenu 20">
            <a:extLst>
              <a:ext uri="{FF2B5EF4-FFF2-40B4-BE49-F238E27FC236}">
                <a16:creationId xmlns:a16="http://schemas.microsoft.com/office/drawing/2014/main" id="{96A102BC-F547-45AD-81C9-99B3DD35C9BC}"/>
              </a:ext>
            </a:extLst>
          </p:cNvPr>
          <p:cNvSpPr>
            <a:spLocks noGrp="1"/>
          </p:cNvSpPr>
          <p:nvPr>
            <p:ph sz="quarter" idx="21" hasCustomPrompt="1"/>
          </p:nvPr>
        </p:nvSpPr>
        <p:spPr>
          <a:xfrm>
            <a:off x="1958389" y="2746203"/>
            <a:ext cx="4041601" cy="586787"/>
          </a:xfrm>
          <a:prstGeom prst="rect">
            <a:avLst/>
          </a:prstGeom>
        </p:spPr>
        <p:txBody>
          <a:bodyPr/>
          <a:lstStyle>
            <a:lvl1pPr marL="0" indent="0">
              <a:buFontTx/>
              <a:buNone/>
              <a:defRPr sz="2133">
                <a:latin typeface="Segoe UI" panose="020B0502040204020203" pitchFamily="34" charset="0"/>
                <a:cs typeface="Segoe UI" panose="020B0502040204020203" pitchFamily="34" charset="0"/>
              </a:defRPr>
            </a:lvl1pPr>
          </a:lstStyle>
          <a:p>
            <a:pPr lvl="0"/>
            <a:r>
              <a:rPr lang="fr-FR"/>
              <a:t>Fonction @Société</a:t>
            </a:r>
          </a:p>
        </p:txBody>
      </p:sp>
      <p:sp>
        <p:nvSpPr>
          <p:cNvPr id="35" name="Espace réservé du contenu 20">
            <a:extLst>
              <a:ext uri="{FF2B5EF4-FFF2-40B4-BE49-F238E27FC236}">
                <a16:creationId xmlns:a16="http://schemas.microsoft.com/office/drawing/2014/main" id="{21C25C39-9676-4BFA-A9FB-874467D47DE1}"/>
              </a:ext>
            </a:extLst>
          </p:cNvPr>
          <p:cNvSpPr>
            <a:spLocks noGrp="1"/>
          </p:cNvSpPr>
          <p:nvPr>
            <p:ph sz="quarter" idx="22" hasCustomPrompt="1"/>
          </p:nvPr>
        </p:nvSpPr>
        <p:spPr>
          <a:xfrm>
            <a:off x="1958389" y="3599887"/>
            <a:ext cx="4041601" cy="545433"/>
          </a:xfrm>
          <a:prstGeom prst="rect">
            <a:avLst/>
          </a:prstGeom>
        </p:spPr>
        <p:txBody>
          <a:bodyPr/>
          <a:lstStyle>
            <a:lvl1pPr marL="0" indent="0">
              <a:buFontTx/>
              <a:buNone/>
              <a:defRPr sz="2400" b="1">
                <a:latin typeface="Segoe UI" panose="020B0502040204020203" pitchFamily="34" charset="0"/>
                <a:cs typeface="Segoe UI" panose="020B0502040204020203" pitchFamily="34" charset="0"/>
              </a:defRPr>
            </a:lvl1pPr>
          </a:lstStyle>
          <a:p>
            <a:pPr lvl="0"/>
            <a:r>
              <a:rPr lang="fr-FR"/>
              <a:t>Prénom Nom</a:t>
            </a:r>
          </a:p>
        </p:txBody>
      </p:sp>
      <p:sp>
        <p:nvSpPr>
          <p:cNvPr id="36" name="Espace réservé du contenu 20">
            <a:extLst>
              <a:ext uri="{FF2B5EF4-FFF2-40B4-BE49-F238E27FC236}">
                <a16:creationId xmlns:a16="http://schemas.microsoft.com/office/drawing/2014/main" id="{B768C4E5-B735-4E9B-BD92-D0582B4426FF}"/>
              </a:ext>
            </a:extLst>
          </p:cNvPr>
          <p:cNvSpPr>
            <a:spLocks noGrp="1"/>
          </p:cNvSpPr>
          <p:nvPr>
            <p:ph sz="quarter" idx="23" hasCustomPrompt="1"/>
          </p:nvPr>
        </p:nvSpPr>
        <p:spPr>
          <a:xfrm>
            <a:off x="1958389" y="4190441"/>
            <a:ext cx="4041601" cy="586787"/>
          </a:xfrm>
          <a:prstGeom prst="rect">
            <a:avLst/>
          </a:prstGeom>
        </p:spPr>
        <p:txBody>
          <a:bodyPr/>
          <a:lstStyle>
            <a:lvl1pPr marL="0" indent="0">
              <a:buFontTx/>
              <a:buNone/>
              <a:defRPr sz="2133">
                <a:latin typeface="Segoe UI" panose="020B0502040204020203" pitchFamily="34" charset="0"/>
                <a:cs typeface="Segoe UI" panose="020B0502040204020203" pitchFamily="34" charset="0"/>
              </a:defRPr>
            </a:lvl1pPr>
          </a:lstStyle>
          <a:p>
            <a:pPr lvl="0"/>
            <a:r>
              <a:rPr lang="fr-FR"/>
              <a:t>Fonction @Société</a:t>
            </a:r>
          </a:p>
        </p:txBody>
      </p:sp>
      <p:sp>
        <p:nvSpPr>
          <p:cNvPr id="37" name="Rectangle 36">
            <a:extLst>
              <a:ext uri="{FF2B5EF4-FFF2-40B4-BE49-F238E27FC236}">
                <a16:creationId xmlns:a16="http://schemas.microsoft.com/office/drawing/2014/main" id="{61D854E5-B1B6-4D15-A8C7-6EFEB52EDC19}"/>
              </a:ext>
            </a:extLst>
          </p:cNvPr>
          <p:cNvSpPr/>
          <p:nvPr userDrawn="1"/>
        </p:nvSpPr>
        <p:spPr>
          <a:xfrm>
            <a:off x="6326033" y="2206075"/>
            <a:ext cx="1152128" cy="1152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latin typeface="Segoe UI" panose="020B0502040204020203" pitchFamily="34" charset="0"/>
              <a:cs typeface="Segoe UI" panose="020B0502040204020203" pitchFamily="34" charset="0"/>
            </a:endParaRPr>
          </a:p>
        </p:txBody>
      </p:sp>
      <p:sp>
        <p:nvSpPr>
          <p:cNvPr id="38" name="Rectangle 37">
            <a:extLst>
              <a:ext uri="{FF2B5EF4-FFF2-40B4-BE49-F238E27FC236}">
                <a16:creationId xmlns:a16="http://schemas.microsoft.com/office/drawing/2014/main" id="{0F2FB22B-5F51-45E6-AB31-56FB19F13217}"/>
              </a:ext>
            </a:extLst>
          </p:cNvPr>
          <p:cNvSpPr/>
          <p:nvPr userDrawn="1"/>
        </p:nvSpPr>
        <p:spPr>
          <a:xfrm>
            <a:off x="6326033" y="3646235"/>
            <a:ext cx="1152128" cy="1152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latin typeface="Segoe UI" panose="020B0502040204020203" pitchFamily="34" charset="0"/>
              <a:cs typeface="Segoe UI" panose="020B0502040204020203" pitchFamily="34" charset="0"/>
            </a:endParaRPr>
          </a:p>
        </p:txBody>
      </p:sp>
      <p:sp>
        <p:nvSpPr>
          <p:cNvPr id="39" name="Espace réservé pour une image  4">
            <a:extLst>
              <a:ext uri="{FF2B5EF4-FFF2-40B4-BE49-F238E27FC236}">
                <a16:creationId xmlns:a16="http://schemas.microsoft.com/office/drawing/2014/main" id="{38365E41-D9B0-48A4-9115-3FEA3F2C42B7}"/>
              </a:ext>
            </a:extLst>
          </p:cNvPr>
          <p:cNvSpPr>
            <a:spLocks noGrp="1"/>
          </p:cNvSpPr>
          <p:nvPr>
            <p:ph type="pic" sz="quarter" idx="24"/>
          </p:nvPr>
        </p:nvSpPr>
        <p:spPr>
          <a:xfrm>
            <a:off x="6213463" y="2110064"/>
            <a:ext cx="1114776" cy="1114776"/>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fr-FR"/>
              <a:t>Cliquez sur l'icône pour ajouter une image</a:t>
            </a:r>
          </a:p>
        </p:txBody>
      </p:sp>
      <p:sp>
        <p:nvSpPr>
          <p:cNvPr id="40" name="Espace réservé pour une image  4">
            <a:extLst>
              <a:ext uri="{FF2B5EF4-FFF2-40B4-BE49-F238E27FC236}">
                <a16:creationId xmlns:a16="http://schemas.microsoft.com/office/drawing/2014/main" id="{09FD4CA5-9D63-440F-B6A0-31A03B6696E9}"/>
              </a:ext>
            </a:extLst>
          </p:cNvPr>
          <p:cNvSpPr>
            <a:spLocks noGrp="1"/>
          </p:cNvSpPr>
          <p:nvPr>
            <p:ph type="pic" sz="quarter" idx="25"/>
          </p:nvPr>
        </p:nvSpPr>
        <p:spPr>
          <a:xfrm>
            <a:off x="6201164" y="3564681"/>
            <a:ext cx="1114776" cy="1114776"/>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fr-FR"/>
              <a:t>Cliquez sur l'icône pour ajouter une image</a:t>
            </a:r>
          </a:p>
        </p:txBody>
      </p:sp>
      <p:sp>
        <p:nvSpPr>
          <p:cNvPr id="41" name="Espace réservé du contenu 20">
            <a:extLst>
              <a:ext uri="{FF2B5EF4-FFF2-40B4-BE49-F238E27FC236}">
                <a16:creationId xmlns:a16="http://schemas.microsoft.com/office/drawing/2014/main" id="{33860130-5872-4377-9CB2-88EA7BC608E7}"/>
              </a:ext>
            </a:extLst>
          </p:cNvPr>
          <p:cNvSpPr>
            <a:spLocks noGrp="1"/>
          </p:cNvSpPr>
          <p:nvPr>
            <p:ph sz="quarter" idx="26" hasCustomPrompt="1"/>
          </p:nvPr>
        </p:nvSpPr>
        <p:spPr>
          <a:xfrm>
            <a:off x="7824193" y="2180862"/>
            <a:ext cx="4041601" cy="545433"/>
          </a:xfrm>
          <a:prstGeom prst="rect">
            <a:avLst/>
          </a:prstGeom>
        </p:spPr>
        <p:txBody>
          <a:bodyPr/>
          <a:lstStyle>
            <a:lvl1pPr marL="0" indent="0">
              <a:buFontTx/>
              <a:buNone/>
              <a:defRPr sz="2400" b="1">
                <a:latin typeface="Segoe UI" panose="020B0502040204020203" pitchFamily="34" charset="0"/>
                <a:cs typeface="Segoe UI" panose="020B0502040204020203" pitchFamily="34" charset="0"/>
              </a:defRPr>
            </a:lvl1pPr>
          </a:lstStyle>
          <a:p>
            <a:pPr lvl="0"/>
            <a:r>
              <a:rPr lang="fr-FR"/>
              <a:t>Prénom Nom</a:t>
            </a:r>
          </a:p>
        </p:txBody>
      </p:sp>
      <p:sp>
        <p:nvSpPr>
          <p:cNvPr id="42" name="Espace réservé du contenu 20">
            <a:extLst>
              <a:ext uri="{FF2B5EF4-FFF2-40B4-BE49-F238E27FC236}">
                <a16:creationId xmlns:a16="http://schemas.microsoft.com/office/drawing/2014/main" id="{DC7752D7-9629-428B-821A-D36084924B45}"/>
              </a:ext>
            </a:extLst>
          </p:cNvPr>
          <p:cNvSpPr>
            <a:spLocks noGrp="1"/>
          </p:cNvSpPr>
          <p:nvPr>
            <p:ph sz="quarter" idx="27" hasCustomPrompt="1"/>
          </p:nvPr>
        </p:nvSpPr>
        <p:spPr>
          <a:xfrm>
            <a:off x="7824193" y="2771416"/>
            <a:ext cx="4041601" cy="586787"/>
          </a:xfrm>
          <a:prstGeom prst="rect">
            <a:avLst/>
          </a:prstGeom>
        </p:spPr>
        <p:txBody>
          <a:bodyPr/>
          <a:lstStyle>
            <a:lvl1pPr marL="0" indent="0">
              <a:buFontTx/>
              <a:buNone/>
              <a:defRPr sz="2133">
                <a:latin typeface="Segoe UI" panose="020B0502040204020203" pitchFamily="34" charset="0"/>
                <a:cs typeface="Segoe UI" panose="020B0502040204020203" pitchFamily="34" charset="0"/>
              </a:defRPr>
            </a:lvl1pPr>
          </a:lstStyle>
          <a:p>
            <a:pPr lvl="0"/>
            <a:r>
              <a:rPr lang="fr-FR"/>
              <a:t>Fonction @Société</a:t>
            </a:r>
          </a:p>
        </p:txBody>
      </p:sp>
      <p:sp>
        <p:nvSpPr>
          <p:cNvPr id="43" name="Espace réservé du contenu 20">
            <a:extLst>
              <a:ext uri="{FF2B5EF4-FFF2-40B4-BE49-F238E27FC236}">
                <a16:creationId xmlns:a16="http://schemas.microsoft.com/office/drawing/2014/main" id="{C313ACD1-4023-4190-84CC-D3458EEC27DD}"/>
              </a:ext>
            </a:extLst>
          </p:cNvPr>
          <p:cNvSpPr>
            <a:spLocks noGrp="1"/>
          </p:cNvSpPr>
          <p:nvPr>
            <p:ph sz="quarter" idx="28" hasCustomPrompt="1"/>
          </p:nvPr>
        </p:nvSpPr>
        <p:spPr>
          <a:xfrm>
            <a:off x="7824193" y="3625101"/>
            <a:ext cx="4041601" cy="545433"/>
          </a:xfrm>
          <a:prstGeom prst="rect">
            <a:avLst/>
          </a:prstGeom>
        </p:spPr>
        <p:txBody>
          <a:bodyPr/>
          <a:lstStyle>
            <a:lvl1pPr marL="0" indent="0">
              <a:buFontTx/>
              <a:buNone/>
              <a:defRPr sz="2400" b="1">
                <a:latin typeface="Segoe UI" panose="020B0502040204020203" pitchFamily="34" charset="0"/>
                <a:cs typeface="Segoe UI" panose="020B0502040204020203" pitchFamily="34" charset="0"/>
              </a:defRPr>
            </a:lvl1pPr>
          </a:lstStyle>
          <a:p>
            <a:pPr lvl="0"/>
            <a:r>
              <a:rPr lang="fr-FR"/>
              <a:t>Prénom Nom</a:t>
            </a:r>
          </a:p>
        </p:txBody>
      </p:sp>
      <p:sp>
        <p:nvSpPr>
          <p:cNvPr id="44" name="Espace réservé du contenu 20">
            <a:extLst>
              <a:ext uri="{FF2B5EF4-FFF2-40B4-BE49-F238E27FC236}">
                <a16:creationId xmlns:a16="http://schemas.microsoft.com/office/drawing/2014/main" id="{44780DB5-DFEB-43DD-B159-61C4254DFB36}"/>
              </a:ext>
            </a:extLst>
          </p:cNvPr>
          <p:cNvSpPr>
            <a:spLocks noGrp="1"/>
          </p:cNvSpPr>
          <p:nvPr>
            <p:ph sz="quarter" idx="29" hasCustomPrompt="1"/>
          </p:nvPr>
        </p:nvSpPr>
        <p:spPr>
          <a:xfrm>
            <a:off x="7824193" y="4215655"/>
            <a:ext cx="4041601" cy="586787"/>
          </a:xfrm>
          <a:prstGeom prst="rect">
            <a:avLst/>
          </a:prstGeom>
        </p:spPr>
        <p:txBody>
          <a:bodyPr/>
          <a:lstStyle>
            <a:lvl1pPr marL="0" indent="0">
              <a:buFontTx/>
              <a:buNone/>
              <a:defRPr sz="2133">
                <a:latin typeface="Segoe UI" panose="020B0502040204020203" pitchFamily="34" charset="0"/>
                <a:cs typeface="Segoe UI" panose="020B0502040204020203" pitchFamily="34" charset="0"/>
              </a:defRPr>
            </a:lvl1pPr>
          </a:lstStyle>
          <a:p>
            <a:pPr lvl="0"/>
            <a:r>
              <a:rPr lang="fr-FR"/>
              <a:t>Fonction @Société</a:t>
            </a:r>
          </a:p>
        </p:txBody>
      </p:sp>
      <p:pic>
        <p:nvPicPr>
          <p:cNvPr id="20" name="Image 19">
            <a:extLst>
              <a:ext uri="{FF2B5EF4-FFF2-40B4-BE49-F238E27FC236}">
                <a16:creationId xmlns:a16="http://schemas.microsoft.com/office/drawing/2014/main" id="{2D4EE032-987A-4BF8-918E-0D675FA2C22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816" t="28445" r="18054" b="30115"/>
          <a:stretch/>
        </p:blipFill>
        <p:spPr>
          <a:xfrm>
            <a:off x="10860721" y="235285"/>
            <a:ext cx="1008992" cy="421556"/>
          </a:xfrm>
          <a:prstGeom prst="rect">
            <a:avLst/>
          </a:prstGeom>
        </p:spPr>
      </p:pic>
    </p:spTree>
    <p:extLst>
      <p:ext uri="{BB962C8B-B14F-4D97-AF65-F5344CB8AC3E}">
        <p14:creationId xmlns:p14="http://schemas.microsoft.com/office/powerpoint/2010/main" val="42669770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53.xml><?xml version="1.0" encoding="utf-8"?>
<p:sldLayout xmlns:a="http://schemas.openxmlformats.org/drawingml/2006/main" xmlns:r="http://schemas.openxmlformats.org/officeDocument/2006/relationships" xmlns:p="http://schemas.openxmlformats.org/presentationml/2006/main" preserve="1" userDrawn="1">
  <p:cSld name="1_Quote with pic - light grey background">
    <p:bg>
      <p:bgPr>
        <a:solidFill>
          <a:schemeClr val="accent1"/>
        </a:solidFill>
        <a:effectLst/>
      </p:bgPr>
    </p:bg>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F3A6DD37-990C-C544-885B-37FC46C791F7}"/>
              </a:ext>
            </a:extLst>
          </p:cNvPr>
          <p:cNvSpPr>
            <a:spLocks noGrp="1"/>
          </p:cNvSpPr>
          <p:nvPr>
            <p:ph type="body" sz="quarter" idx="11" hasCustomPrompt="1"/>
          </p:nvPr>
        </p:nvSpPr>
        <p:spPr>
          <a:xfrm>
            <a:off x="7679670" y="5637246"/>
            <a:ext cx="4175957" cy="815413"/>
          </a:xfrm>
          <a:prstGeom prst="rect">
            <a:avLst/>
          </a:prstGeom>
        </p:spPr>
        <p:txBody>
          <a:bodyPr/>
          <a:lstStyle>
            <a:lvl1pPr marL="0" indent="0" algn="r">
              <a:buNone/>
              <a:defRPr sz="3733">
                <a:solidFill>
                  <a:schemeClr val="bg2"/>
                </a:solidFill>
                <a:latin typeface="Segoe UI" panose="020B0502040204020203" pitchFamily="34" charset="0"/>
                <a:cs typeface="Segoe UI" panose="020B0502040204020203" pitchFamily="34" charset="0"/>
              </a:defRPr>
            </a:lvl1pPr>
          </a:lstStyle>
          <a:p>
            <a:pPr lvl="0"/>
            <a:r>
              <a:rPr lang="fr-FR"/>
              <a:t>- John DOE</a:t>
            </a:r>
          </a:p>
        </p:txBody>
      </p:sp>
      <p:sp>
        <p:nvSpPr>
          <p:cNvPr id="10" name="Espace réservé pour une image  10">
            <a:extLst>
              <a:ext uri="{FF2B5EF4-FFF2-40B4-BE49-F238E27FC236}">
                <a16:creationId xmlns:a16="http://schemas.microsoft.com/office/drawing/2014/main" id="{A605E0CF-FA77-5C41-8AD8-DE871FB89659}"/>
              </a:ext>
            </a:extLst>
          </p:cNvPr>
          <p:cNvSpPr>
            <a:spLocks noGrp="1"/>
          </p:cNvSpPr>
          <p:nvPr>
            <p:ph type="pic" sz="quarter" idx="13" hasCustomPrompt="1"/>
          </p:nvPr>
        </p:nvSpPr>
        <p:spPr>
          <a:xfrm>
            <a:off x="1583499" y="356659"/>
            <a:ext cx="4993568" cy="5088565"/>
          </a:xfrm>
          <a:prstGeom prst="rect">
            <a:avLst/>
          </a:prstGeom>
          <a:ln w="38100">
            <a:solidFill>
              <a:schemeClr val="bg1"/>
            </a:solidFill>
          </a:ln>
        </p:spPr>
        <p:txBody>
          <a:bodyPr/>
          <a:lstStyle>
            <a:lvl1pPr marL="0" indent="0">
              <a:buNone/>
              <a:defRPr sz="1333">
                <a:solidFill>
                  <a:schemeClr val="bg2"/>
                </a:solidFill>
                <a:latin typeface="Segoe UI" panose="020B0502040204020203" pitchFamily="34" charset="0"/>
                <a:cs typeface="Segoe UI" panose="020B0502040204020203" pitchFamily="34" charset="0"/>
              </a:defRPr>
            </a:lvl1pPr>
          </a:lstStyle>
          <a:p>
            <a:r>
              <a:rPr lang="fr-FR" err="1"/>
              <a:t>Speaker’s</a:t>
            </a:r>
            <a:r>
              <a:rPr lang="fr-FR"/>
              <a:t> pic</a:t>
            </a:r>
          </a:p>
        </p:txBody>
      </p:sp>
      <p:sp>
        <p:nvSpPr>
          <p:cNvPr id="13" name="Espace réservé du texte 5">
            <a:extLst>
              <a:ext uri="{FF2B5EF4-FFF2-40B4-BE49-F238E27FC236}">
                <a16:creationId xmlns:a16="http://schemas.microsoft.com/office/drawing/2014/main" id="{2D616E4F-5C2F-E644-8B5B-DF445912F363}"/>
              </a:ext>
            </a:extLst>
          </p:cNvPr>
          <p:cNvSpPr>
            <a:spLocks noGrp="1"/>
          </p:cNvSpPr>
          <p:nvPr>
            <p:ph type="body" sz="quarter" idx="10" hasCustomPrompt="1"/>
          </p:nvPr>
        </p:nvSpPr>
        <p:spPr>
          <a:xfrm>
            <a:off x="5760469" y="1402498"/>
            <a:ext cx="5951648" cy="3360373"/>
          </a:xfrm>
          <a:prstGeom prst="rect">
            <a:avLst/>
          </a:prstGeom>
          <a:ln>
            <a:noFill/>
          </a:ln>
        </p:spPr>
        <p:txBody>
          <a:bodyPr/>
          <a:lstStyle>
            <a:lvl1pPr marL="0" indent="0">
              <a:buFontTx/>
              <a:buNone/>
              <a:defRPr sz="3200" b="1">
                <a:solidFill>
                  <a:schemeClr val="bg2"/>
                </a:solidFill>
                <a:latin typeface="Segoe UI" panose="020B0502040204020203" pitchFamily="34" charset="0"/>
                <a:cs typeface="Segoe UI" panose="020B0502040204020203" pitchFamily="34" charset="0"/>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dirty="0"/>
              <a:t>“Great things in business are never done by one person. They're done by a team of people.”</a:t>
            </a:r>
          </a:p>
        </p:txBody>
      </p:sp>
      <p:cxnSp>
        <p:nvCxnSpPr>
          <p:cNvPr id="14" name="Connecteur droit 13">
            <a:extLst>
              <a:ext uri="{FF2B5EF4-FFF2-40B4-BE49-F238E27FC236}">
                <a16:creationId xmlns:a16="http://schemas.microsoft.com/office/drawing/2014/main" id="{9DE12D01-C44D-6D40-A0A8-EAF0C360DD9E}"/>
              </a:ext>
            </a:extLst>
          </p:cNvPr>
          <p:cNvCxnSpPr>
            <a:cxnSpLocks/>
          </p:cNvCxnSpPr>
          <p:nvPr userDrawn="1"/>
        </p:nvCxnSpPr>
        <p:spPr>
          <a:xfrm>
            <a:off x="5903979" y="3562748"/>
            <a:ext cx="5664629" cy="0"/>
          </a:xfrm>
          <a:prstGeom prst="line">
            <a:avLst/>
          </a:prstGeom>
          <a:ln w="15875">
            <a:solidFill>
              <a:schemeClr val="bg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376208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54.xml><?xml version="1.0" encoding="utf-8"?>
<p:sldLayout xmlns:a="http://schemas.openxmlformats.org/drawingml/2006/main" xmlns:r="http://schemas.openxmlformats.org/officeDocument/2006/relationships" xmlns:p="http://schemas.openxmlformats.org/presentationml/2006/main" preserve="1" userDrawn="1">
  <p:cSld name="2_Quote with pic - light grey background">
    <p:bg>
      <p:bgPr>
        <a:solidFill>
          <a:schemeClr val="tx1"/>
        </a:solidFill>
        <a:effectLst/>
      </p:bgPr>
    </p:bg>
    <p:spTree>
      <p:nvGrpSpPr>
        <p:cNvPr id="1" name=""/>
        <p:cNvGrpSpPr/>
        <p:nvPr/>
      </p:nvGrpSpPr>
      <p:grpSpPr>
        <a:xfrm>
          <a:off x="0" y="0"/>
          <a:ext cx="0" cy="0"/>
          <a:chOff x="0" y="0"/>
          <a:chExt cx="0" cy="0"/>
        </a:xfrm>
      </p:grpSpPr>
      <p:sp>
        <p:nvSpPr>
          <p:cNvPr id="13" name="Espace réservé du texte 7">
            <a:extLst>
              <a:ext uri="{FF2B5EF4-FFF2-40B4-BE49-F238E27FC236}">
                <a16:creationId xmlns:a16="http://schemas.microsoft.com/office/drawing/2014/main" id="{764F4AF2-A7FB-7A45-89DD-5A1F8D03CACD}"/>
              </a:ext>
            </a:extLst>
          </p:cNvPr>
          <p:cNvSpPr>
            <a:spLocks noGrp="1"/>
          </p:cNvSpPr>
          <p:nvPr>
            <p:ph type="body" sz="quarter" idx="11" hasCustomPrompt="1"/>
          </p:nvPr>
        </p:nvSpPr>
        <p:spPr>
          <a:xfrm>
            <a:off x="7679670" y="5637246"/>
            <a:ext cx="4175957" cy="815413"/>
          </a:xfrm>
          <a:prstGeom prst="rect">
            <a:avLst/>
          </a:prstGeom>
        </p:spPr>
        <p:txBody>
          <a:bodyPr/>
          <a:lstStyle>
            <a:lvl1pPr marL="0" indent="0" algn="r">
              <a:buNone/>
              <a:defRPr sz="3733">
                <a:solidFill>
                  <a:schemeClr val="bg1"/>
                </a:solidFill>
                <a:latin typeface="Segoe UI" panose="020B0502040204020203" pitchFamily="34" charset="0"/>
                <a:cs typeface="Segoe UI" panose="020B0502040204020203" pitchFamily="34" charset="0"/>
              </a:defRPr>
            </a:lvl1pPr>
          </a:lstStyle>
          <a:p>
            <a:pPr lvl="0"/>
            <a:r>
              <a:rPr lang="fr-FR"/>
              <a:t>- John DOE</a:t>
            </a:r>
          </a:p>
        </p:txBody>
      </p:sp>
      <p:sp>
        <p:nvSpPr>
          <p:cNvPr id="14" name="Espace réservé pour une image  10">
            <a:extLst>
              <a:ext uri="{FF2B5EF4-FFF2-40B4-BE49-F238E27FC236}">
                <a16:creationId xmlns:a16="http://schemas.microsoft.com/office/drawing/2014/main" id="{1E8109DF-E16C-5E4A-839E-C488CD80EAE8}"/>
              </a:ext>
            </a:extLst>
          </p:cNvPr>
          <p:cNvSpPr>
            <a:spLocks noGrp="1"/>
          </p:cNvSpPr>
          <p:nvPr>
            <p:ph type="pic" sz="quarter" idx="13" hasCustomPrompt="1"/>
          </p:nvPr>
        </p:nvSpPr>
        <p:spPr>
          <a:xfrm>
            <a:off x="1583499" y="356659"/>
            <a:ext cx="4993568" cy="5088565"/>
          </a:xfrm>
          <a:prstGeom prst="rect">
            <a:avLst/>
          </a:prstGeom>
          <a:ln w="38100">
            <a:solidFill>
              <a:schemeClr val="bg2"/>
            </a:solidFill>
          </a:ln>
        </p:spPr>
        <p:txBody>
          <a:bodyPr/>
          <a:lstStyle>
            <a:lvl1pPr marL="0" indent="0">
              <a:buNone/>
              <a:defRPr sz="1333">
                <a:solidFill>
                  <a:schemeClr val="bg1"/>
                </a:solidFill>
                <a:latin typeface="Segoe UI" panose="020B0502040204020203" pitchFamily="34" charset="0"/>
                <a:cs typeface="Segoe UI" panose="020B0502040204020203" pitchFamily="34" charset="0"/>
              </a:defRPr>
            </a:lvl1pPr>
          </a:lstStyle>
          <a:p>
            <a:r>
              <a:rPr lang="fr-FR" err="1"/>
              <a:t>Speaker’s</a:t>
            </a:r>
            <a:r>
              <a:rPr lang="fr-FR"/>
              <a:t> pic</a:t>
            </a:r>
          </a:p>
        </p:txBody>
      </p:sp>
      <p:sp>
        <p:nvSpPr>
          <p:cNvPr id="15" name="Espace réservé du texte 5">
            <a:extLst>
              <a:ext uri="{FF2B5EF4-FFF2-40B4-BE49-F238E27FC236}">
                <a16:creationId xmlns:a16="http://schemas.microsoft.com/office/drawing/2014/main" id="{7E7CFC7D-F144-E44D-AF94-A2A44B138F1D}"/>
              </a:ext>
            </a:extLst>
          </p:cNvPr>
          <p:cNvSpPr>
            <a:spLocks noGrp="1"/>
          </p:cNvSpPr>
          <p:nvPr>
            <p:ph type="body" sz="quarter" idx="10" hasCustomPrompt="1"/>
          </p:nvPr>
        </p:nvSpPr>
        <p:spPr>
          <a:xfrm>
            <a:off x="5760469" y="528043"/>
            <a:ext cx="5951648" cy="3360373"/>
          </a:xfrm>
          <a:prstGeom prst="rect">
            <a:avLst/>
          </a:prstGeom>
        </p:spPr>
        <p:txBody>
          <a:bodyPr/>
          <a:lstStyle>
            <a:lvl1pPr marL="0" indent="0">
              <a:buFontTx/>
              <a:buNone/>
              <a:defRPr sz="3733">
                <a:solidFill>
                  <a:schemeClr val="bg1"/>
                </a:solidFill>
                <a:latin typeface="Segoe UI" panose="020B0502040204020203" pitchFamily="34" charset="0"/>
                <a:cs typeface="Segoe UI" panose="020B0502040204020203" pitchFamily="34" charset="0"/>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dirty="0"/>
              <a:t>Great things in business are never done by one person. They're done by a team of people.</a:t>
            </a:r>
          </a:p>
        </p:txBody>
      </p:sp>
      <p:cxnSp>
        <p:nvCxnSpPr>
          <p:cNvPr id="16" name="Connecteur droit 15">
            <a:extLst>
              <a:ext uri="{FF2B5EF4-FFF2-40B4-BE49-F238E27FC236}">
                <a16:creationId xmlns:a16="http://schemas.microsoft.com/office/drawing/2014/main" id="{22449BB0-728E-2548-A66E-FFA7EC084055}"/>
              </a:ext>
            </a:extLst>
          </p:cNvPr>
          <p:cNvCxnSpPr>
            <a:cxnSpLocks/>
          </p:cNvCxnSpPr>
          <p:nvPr userDrawn="1"/>
        </p:nvCxnSpPr>
        <p:spPr>
          <a:xfrm>
            <a:off x="5903979" y="3236979"/>
            <a:ext cx="5472608" cy="0"/>
          </a:xfrm>
          <a:prstGeom prst="line">
            <a:avLst/>
          </a:prstGeom>
          <a:ln w="15875">
            <a:solidFill>
              <a:schemeClr val="bg1"/>
            </a:solidFill>
          </a:ln>
        </p:spPr>
        <p:style>
          <a:lnRef idx="1">
            <a:schemeClr val="dk1"/>
          </a:lnRef>
          <a:fillRef idx="0">
            <a:schemeClr val="dk1"/>
          </a:fillRef>
          <a:effectRef idx="0">
            <a:schemeClr val="dk1"/>
          </a:effectRef>
          <a:fontRef idx="minor">
            <a:schemeClr val="tx1"/>
          </a:fontRef>
        </p:style>
      </p:cxnSp>
      <p:pic>
        <p:nvPicPr>
          <p:cNvPr id="3" name="Image 2">
            <a:extLst>
              <a:ext uri="{FF2B5EF4-FFF2-40B4-BE49-F238E27FC236}">
                <a16:creationId xmlns:a16="http://schemas.microsoft.com/office/drawing/2014/main" id="{7BD13622-68B5-4B98-AAEC-A36326477BC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936" t="25987" r="15875" b="26268"/>
          <a:stretch/>
        </p:blipFill>
        <p:spPr>
          <a:xfrm>
            <a:off x="10850067" y="193869"/>
            <a:ext cx="1069860" cy="496967"/>
          </a:xfrm>
          <a:prstGeom prst="rect">
            <a:avLst/>
          </a:prstGeom>
        </p:spPr>
      </p:pic>
    </p:spTree>
    <p:extLst>
      <p:ext uri="{BB962C8B-B14F-4D97-AF65-F5344CB8AC3E}">
        <p14:creationId xmlns:p14="http://schemas.microsoft.com/office/powerpoint/2010/main" val="39780377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55.xml><?xml version="1.0" encoding="utf-8"?>
<p:sldLayout xmlns:a="http://schemas.openxmlformats.org/drawingml/2006/main" xmlns:r="http://schemas.openxmlformats.org/officeDocument/2006/relationships" xmlns:p="http://schemas.openxmlformats.org/presentationml/2006/main" preserve="1" userDrawn="1">
  <p:cSld name="1_Quote - lght blue background">
    <p:bg>
      <p:bgPr>
        <a:solidFill>
          <a:schemeClr val="accent1"/>
        </a:solidFill>
        <a:effectLst/>
      </p:bgPr>
    </p:bg>
    <p:spTree>
      <p:nvGrpSpPr>
        <p:cNvPr id="1" name=""/>
        <p:cNvGrpSpPr/>
        <p:nvPr/>
      </p:nvGrpSpPr>
      <p:grpSpPr>
        <a:xfrm>
          <a:off x="0" y="0"/>
          <a:ext cx="0" cy="0"/>
          <a:chOff x="0" y="0"/>
          <a:chExt cx="0" cy="0"/>
        </a:xfrm>
      </p:grpSpPr>
      <p:sp>
        <p:nvSpPr>
          <p:cNvPr id="10" name="Espace réservé du texte 7">
            <a:extLst>
              <a:ext uri="{FF2B5EF4-FFF2-40B4-BE49-F238E27FC236}">
                <a16:creationId xmlns:a16="http://schemas.microsoft.com/office/drawing/2014/main" id="{E302A7D0-A119-FA46-B5E8-E8E151488457}"/>
              </a:ext>
            </a:extLst>
          </p:cNvPr>
          <p:cNvSpPr>
            <a:spLocks noGrp="1"/>
          </p:cNvSpPr>
          <p:nvPr>
            <p:ph type="body" sz="quarter" idx="11" hasCustomPrompt="1"/>
          </p:nvPr>
        </p:nvSpPr>
        <p:spPr>
          <a:xfrm>
            <a:off x="6480043" y="5253567"/>
            <a:ext cx="4175957" cy="958851"/>
          </a:xfrm>
          <a:prstGeom prst="rect">
            <a:avLst/>
          </a:prstGeom>
        </p:spPr>
        <p:txBody>
          <a:bodyPr/>
          <a:lstStyle>
            <a:lvl1pPr marL="0" indent="0" algn="r">
              <a:buNone/>
              <a:defRPr>
                <a:solidFill>
                  <a:schemeClr val="bg2"/>
                </a:solidFill>
                <a:latin typeface="Segoe UI" panose="020B0502040204020203" pitchFamily="34" charset="0"/>
                <a:cs typeface="Segoe UI" panose="020B0502040204020203" pitchFamily="34" charset="0"/>
              </a:defRPr>
            </a:lvl1pPr>
          </a:lstStyle>
          <a:p>
            <a:pPr lvl="0"/>
            <a:r>
              <a:rPr lang="fr-FR"/>
              <a:t>- John DOE</a:t>
            </a:r>
          </a:p>
        </p:txBody>
      </p:sp>
      <p:sp>
        <p:nvSpPr>
          <p:cNvPr id="12" name="Espace réservé du texte 5">
            <a:extLst>
              <a:ext uri="{FF2B5EF4-FFF2-40B4-BE49-F238E27FC236}">
                <a16:creationId xmlns:a16="http://schemas.microsoft.com/office/drawing/2014/main" id="{EE8417C5-F887-9140-A98A-ED299B5B3A4B}"/>
              </a:ext>
            </a:extLst>
          </p:cNvPr>
          <p:cNvSpPr>
            <a:spLocks noGrp="1"/>
          </p:cNvSpPr>
          <p:nvPr>
            <p:ph type="body" sz="quarter" idx="10" hasCustomPrompt="1"/>
          </p:nvPr>
        </p:nvSpPr>
        <p:spPr>
          <a:xfrm>
            <a:off x="1532196" y="836713"/>
            <a:ext cx="9120000" cy="2688167"/>
          </a:xfrm>
          <a:prstGeom prst="rect">
            <a:avLst/>
          </a:prstGeom>
        </p:spPr>
        <p:txBody>
          <a:bodyPr/>
          <a:lstStyle>
            <a:lvl1pPr marL="0" indent="0">
              <a:buFont typeface="Arial" panose="020B0604020202020204" pitchFamily="34" charset="0"/>
              <a:buNone/>
              <a:defRPr sz="5867" b="0">
                <a:solidFill>
                  <a:schemeClr val="bg2"/>
                </a:solidFill>
                <a:latin typeface="Segoe UI" panose="020B0502040204020203" pitchFamily="34" charset="0"/>
                <a:cs typeface="Segoe UI" panose="020B0502040204020203" pitchFamily="34" charset="0"/>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dirty="0"/>
              <a:t>“Great things in business are never done by one person. They're done by a team of people.”</a:t>
            </a:r>
          </a:p>
        </p:txBody>
      </p:sp>
      <p:cxnSp>
        <p:nvCxnSpPr>
          <p:cNvPr id="13" name="Connecteur droit 12">
            <a:extLst>
              <a:ext uri="{FF2B5EF4-FFF2-40B4-BE49-F238E27FC236}">
                <a16:creationId xmlns:a16="http://schemas.microsoft.com/office/drawing/2014/main" id="{EF35957A-8348-654D-8E48-D69C527CD42A}"/>
              </a:ext>
            </a:extLst>
          </p:cNvPr>
          <p:cNvCxnSpPr>
            <a:cxnSpLocks/>
          </p:cNvCxnSpPr>
          <p:nvPr userDrawn="1"/>
        </p:nvCxnSpPr>
        <p:spPr>
          <a:xfrm>
            <a:off x="1583499" y="4773149"/>
            <a:ext cx="5472608" cy="0"/>
          </a:xfrm>
          <a:prstGeom prst="line">
            <a:avLst/>
          </a:prstGeom>
          <a:ln w="15875">
            <a:solidFill>
              <a:schemeClr val="bg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714031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56.xml><?xml version="1.0" encoding="utf-8"?>
<p:sldLayout xmlns:a="http://schemas.openxmlformats.org/drawingml/2006/main" xmlns:r="http://schemas.openxmlformats.org/officeDocument/2006/relationships" xmlns:p="http://schemas.openxmlformats.org/presentationml/2006/main" preserve="1" userDrawn="1">
  <p:cSld name="2_Quote - lght blue background">
    <p:bg>
      <p:bgPr>
        <a:solidFill>
          <a:schemeClr val="bg2"/>
        </a:solidFill>
        <a:effectLst/>
      </p:bgPr>
    </p:bg>
    <p:spTree>
      <p:nvGrpSpPr>
        <p:cNvPr id="1" name=""/>
        <p:cNvGrpSpPr/>
        <p:nvPr/>
      </p:nvGrpSpPr>
      <p:grpSpPr>
        <a:xfrm>
          <a:off x="0" y="0"/>
          <a:ext cx="0" cy="0"/>
          <a:chOff x="0" y="0"/>
          <a:chExt cx="0" cy="0"/>
        </a:xfrm>
      </p:grpSpPr>
      <p:sp>
        <p:nvSpPr>
          <p:cNvPr id="10" name="Espace réservé du texte 7">
            <a:extLst>
              <a:ext uri="{FF2B5EF4-FFF2-40B4-BE49-F238E27FC236}">
                <a16:creationId xmlns:a16="http://schemas.microsoft.com/office/drawing/2014/main" id="{79EC5F79-C19C-394D-A7D1-2B760660D1E7}"/>
              </a:ext>
            </a:extLst>
          </p:cNvPr>
          <p:cNvSpPr>
            <a:spLocks noGrp="1"/>
          </p:cNvSpPr>
          <p:nvPr>
            <p:ph type="body" sz="quarter" idx="11" hasCustomPrompt="1"/>
          </p:nvPr>
        </p:nvSpPr>
        <p:spPr>
          <a:xfrm>
            <a:off x="6480043" y="5253567"/>
            <a:ext cx="4175957" cy="958851"/>
          </a:xfrm>
          <a:prstGeom prst="rect">
            <a:avLst/>
          </a:prstGeom>
        </p:spPr>
        <p:txBody>
          <a:bodyPr/>
          <a:lstStyle>
            <a:lvl1pPr marL="0" indent="0" algn="r">
              <a:buNone/>
              <a:defRPr>
                <a:solidFill>
                  <a:schemeClr val="tx1"/>
                </a:solidFill>
                <a:latin typeface="Segoe UI" panose="020B0502040204020203" pitchFamily="34" charset="0"/>
                <a:cs typeface="Segoe UI" panose="020B0502040204020203" pitchFamily="34" charset="0"/>
              </a:defRPr>
            </a:lvl1pPr>
          </a:lstStyle>
          <a:p>
            <a:pPr lvl="0"/>
            <a:r>
              <a:rPr lang="fr-FR"/>
              <a:t>- John DOE</a:t>
            </a:r>
          </a:p>
        </p:txBody>
      </p:sp>
      <p:sp>
        <p:nvSpPr>
          <p:cNvPr id="12" name="Espace réservé du texte 5">
            <a:extLst>
              <a:ext uri="{FF2B5EF4-FFF2-40B4-BE49-F238E27FC236}">
                <a16:creationId xmlns:a16="http://schemas.microsoft.com/office/drawing/2014/main" id="{E0287E92-AE60-AA4A-90E7-1F2B64462EFB}"/>
              </a:ext>
            </a:extLst>
          </p:cNvPr>
          <p:cNvSpPr>
            <a:spLocks noGrp="1"/>
          </p:cNvSpPr>
          <p:nvPr>
            <p:ph type="body" sz="quarter" idx="10" hasCustomPrompt="1"/>
          </p:nvPr>
        </p:nvSpPr>
        <p:spPr>
          <a:xfrm>
            <a:off x="1532196" y="836713"/>
            <a:ext cx="9120000" cy="2688167"/>
          </a:xfrm>
          <a:prstGeom prst="rect">
            <a:avLst/>
          </a:prstGeom>
        </p:spPr>
        <p:txBody>
          <a:bodyPr/>
          <a:lstStyle>
            <a:lvl1pPr marL="0" indent="0">
              <a:buFontTx/>
              <a:buNone/>
              <a:defRPr sz="5867" b="0">
                <a:solidFill>
                  <a:schemeClr val="tx1"/>
                </a:solidFill>
                <a:latin typeface="Segoe UI" panose="020B0502040204020203" pitchFamily="34" charset="0"/>
                <a:cs typeface="Segoe UI" panose="020B0502040204020203" pitchFamily="34" charset="0"/>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a:t>“Great things in business are never done by one person. They're done by a team of people.”</a:t>
            </a:r>
          </a:p>
        </p:txBody>
      </p:sp>
      <p:cxnSp>
        <p:nvCxnSpPr>
          <p:cNvPr id="13" name="Connecteur droit 12">
            <a:extLst>
              <a:ext uri="{FF2B5EF4-FFF2-40B4-BE49-F238E27FC236}">
                <a16:creationId xmlns:a16="http://schemas.microsoft.com/office/drawing/2014/main" id="{9A61E85B-26DE-6649-A2D6-FBDF4B3B1087}"/>
              </a:ext>
            </a:extLst>
          </p:cNvPr>
          <p:cNvCxnSpPr>
            <a:cxnSpLocks/>
          </p:cNvCxnSpPr>
          <p:nvPr userDrawn="1"/>
        </p:nvCxnSpPr>
        <p:spPr>
          <a:xfrm>
            <a:off x="1583499" y="4773149"/>
            <a:ext cx="5472608" cy="0"/>
          </a:xfrm>
          <a:prstGeom prst="line">
            <a:avLst/>
          </a:prstGeom>
          <a:ln w="15875">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553294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57.xml><?xml version="1.0" encoding="utf-8"?>
<p:sldLayout xmlns:a="http://schemas.openxmlformats.org/drawingml/2006/main" xmlns:r="http://schemas.openxmlformats.org/officeDocument/2006/relationships" xmlns:p="http://schemas.openxmlformats.org/presentationml/2006/main" preserve="1" userDrawn="1">
  <p:cSld name="1_Title Chapter 2 - no image">
    <p:bg>
      <p:bgPr>
        <a:solidFill>
          <a:srgbClr val="FFFF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726E4D7-2CE1-2B4F-AC0A-DD2D1C493F81}"/>
              </a:ext>
            </a:extLst>
          </p:cNvPr>
          <p:cNvSpPr/>
          <p:nvPr userDrawn="1"/>
        </p:nvSpPr>
        <p:spPr>
          <a:xfrm>
            <a:off x="0" y="0"/>
            <a:ext cx="6096000" cy="6858000"/>
          </a:xfrm>
          <a:prstGeom prst="rect">
            <a:avLst/>
          </a:prstGeom>
          <a:solidFill>
            <a:schemeClr val="tx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err="1">
              <a:solidFill>
                <a:schemeClr val="tx1">
                  <a:lumMod val="50000"/>
                  <a:lumOff val="50000"/>
                </a:schemeClr>
              </a:solidFill>
              <a:latin typeface="Segoe UI" panose="020B0502040204020203" pitchFamily="34" charset="0"/>
              <a:cs typeface="Segoe UI" panose="020B0502040204020203" pitchFamily="34" charset="0"/>
            </a:endParaRPr>
          </a:p>
        </p:txBody>
      </p:sp>
      <p:cxnSp>
        <p:nvCxnSpPr>
          <p:cNvPr id="4" name="Connecteur droit 3">
            <a:extLst>
              <a:ext uri="{FF2B5EF4-FFF2-40B4-BE49-F238E27FC236}">
                <a16:creationId xmlns:a16="http://schemas.microsoft.com/office/drawing/2014/main" id="{D280D983-6A1C-1340-81D4-A3BEF3FDB45A}"/>
              </a:ext>
            </a:extLst>
          </p:cNvPr>
          <p:cNvCxnSpPr>
            <a:cxnSpLocks/>
          </p:cNvCxnSpPr>
          <p:nvPr userDrawn="1"/>
        </p:nvCxnSpPr>
        <p:spPr>
          <a:xfrm>
            <a:off x="6328824" y="2180861"/>
            <a:ext cx="1248139"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17" name="Titre 116"/>
          <p:cNvSpPr>
            <a:spLocks noGrp="1"/>
          </p:cNvSpPr>
          <p:nvPr>
            <p:ph type="title" hasCustomPrompt="1"/>
          </p:nvPr>
        </p:nvSpPr>
        <p:spPr>
          <a:xfrm>
            <a:off x="6232814" y="1316766"/>
            <a:ext cx="5719837" cy="2496277"/>
          </a:xfrm>
          <a:prstGeom prst="rect">
            <a:avLst/>
          </a:prstGeom>
        </p:spPr>
        <p:txBody>
          <a:bodyPr anchor="ctr">
            <a:normAutofit/>
          </a:bodyPr>
          <a:lstStyle>
            <a:lvl1pPr algn="l">
              <a:lnSpc>
                <a:spcPts val="6667"/>
              </a:lnSpc>
              <a:defRPr lang="fr-FR" sz="3733" b="1" kern="1200" cap="none" baseline="0" dirty="0">
                <a:solidFill>
                  <a:schemeClr val="tx1"/>
                </a:solidFill>
                <a:latin typeface="Segoe UI" panose="020B0502040204020203" pitchFamily="34" charset="0"/>
                <a:ea typeface="+mn-ea"/>
                <a:cs typeface="Segoe UI" panose="020B0502040204020203" pitchFamily="34" charset="0"/>
              </a:defRPr>
            </a:lvl1pPr>
          </a:lstStyle>
          <a:p>
            <a:r>
              <a:rPr lang="fr-FR"/>
              <a:t>Q &amp; A </a:t>
            </a:r>
          </a:p>
        </p:txBody>
      </p:sp>
      <p:pic>
        <p:nvPicPr>
          <p:cNvPr id="5" name="Image 4">
            <a:extLst>
              <a:ext uri="{FF2B5EF4-FFF2-40B4-BE49-F238E27FC236}">
                <a16:creationId xmlns:a16="http://schemas.microsoft.com/office/drawing/2014/main" id="{6CBB0BCA-87BF-4A48-B267-883E039F37DF}"/>
              </a:ext>
            </a:extLst>
          </p:cNvPr>
          <p:cNvPicPr>
            <a:picLocks noChangeAspect="1"/>
          </p:cNvPicPr>
          <p:nvPr userDrawn="1"/>
        </p:nvPicPr>
        <p:blipFill rotWithShape="1">
          <a:blip r:embed="rId2" cstate="email">
            <a:biLevel thresh="25000"/>
            <a:extLst>
              <a:ext uri="{28A0092B-C50C-407E-A947-70E740481C1C}">
                <a14:useLocalDpi xmlns:a14="http://schemas.microsoft.com/office/drawing/2010/main"/>
              </a:ext>
            </a:extLst>
          </a:blip>
          <a:srcRect/>
          <a:stretch/>
        </p:blipFill>
        <p:spPr>
          <a:xfrm>
            <a:off x="1103446" y="1028734"/>
            <a:ext cx="3648405" cy="4590511"/>
          </a:xfrm>
          <a:prstGeom prst="rect">
            <a:avLst/>
          </a:prstGeom>
        </p:spPr>
      </p:pic>
      <p:sp>
        <p:nvSpPr>
          <p:cNvPr id="6" name="ZoneTexte 5">
            <a:extLst>
              <a:ext uri="{FF2B5EF4-FFF2-40B4-BE49-F238E27FC236}">
                <a16:creationId xmlns:a16="http://schemas.microsoft.com/office/drawing/2014/main" id="{E50CBCD7-C634-B541-81B2-4818A3BB6DDC}"/>
              </a:ext>
            </a:extLst>
          </p:cNvPr>
          <p:cNvSpPr txBox="1"/>
          <p:nvPr userDrawn="1"/>
        </p:nvSpPr>
        <p:spPr>
          <a:xfrm>
            <a:off x="9036424" y="2079812"/>
            <a:ext cx="0" cy="0"/>
          </a:xfrm>
          <a:prstGeom prst="rect">
            <a:avLst/>
          </a:prstGeom>
          <a:noFill/>
        </p:spPr>
        <p:txBody>
          <a:bodyPr wrap="none" lIns="48000" tIns="48000" rIns="48000" bIns="48000" rtlCol="0">
            <a:noAutofit/>
          </a:bodyPr>
          <a:lstStyle/>
          <a:p>
            <a:endParaRPr lang="fr-FR" sz="2400">
              <a:latin typeface="Segoe UI" panose="020B0502040204020203" pitchFamily="34" charset="0"/>
              <a:cs typeface="Segoe UI" panose="020B0502040204020203" pitchFamily="34" charset="0"/>
            </a:endParaRPr>
          </a:p>
        </p:txBody>
      </p:sp>
      <p:pic>
        <p:nvPicPr>
          <p:cNvPr id="7" name="Image 6">
            <a:extLst>
              <a:ext uri="{FF2B5EF4-FFF2-40B4-BE49-F238E27FC236}">
                <a16:creationId xmlns:a16="http://schemas.microsoft.com/office/drawing/2014/main" id="{64BFBCD1-6B74-49FD-B6EA-DAAEB6D0BB8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7816" t="28445" r="18054" b="30115"/>
          <a:stretch/>
        </p:blipFill>
        <p:spPr>
          <a:xfrm>
            <a:off x="10860721" y="235285"/>
            <a:ext cx="1008992" cy="421556"/>
          </a:xfrm>
          <a:prstGeom prst="rect">
            <a:avLst/>
          </a:prstGeom>
        </p:spPr>
      </p:pic>
    </p:spTree>
    <p:extLst>
      <p:ext uri="{BB962C8B-B14F-4D97-AF65-F5344CB8AC3E}">
        <p14:creationId xmlns:p14="http://schemas.microsoft.com/office/powerpoint/2010/main" val="12649767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58.xml><?xml version="1.0" encoding="utf-8"?>
<p:sldLayout xmlns:a="http://schemas.openxmlformats.org/drawingml/2006/main" xmlns:r="http://schemas.openxmlformats.org/officeDocument/2006/relationships" xmlns:p="http://schemas.openxmlformats.org/presentationml/2006/main" showMasterSp="0" userDrawn="1">
  <p:cSld name="Fond bleu libre">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lvl1pPr>
              <a:defRPr>
                <a:solidFill>
                  <a:schemeClr val="bg1"/>
                </a:solidFill>
              </a:defRPr>
            </a:lvl1pPr>
          </a:lstStyle>
          <a:p>
            <a:r>
              <a:rPr lang="en-US"/>
              <a:t>Confidential |  August 2019</a:t>
            </a:r>
            <a:endParaRPr lang="fr-FR"/>
          </a:p>
        </p:txBody>
      </p:sp>
      <p:sp>
        <p:nvSpPr>
          <p:cNvPr id="4" name="Espace réservé du numéro de diapositive 3"/>
          <p:cNvSpPr>
            <a:spLocks noGrp="1"/>
          </p:cNvSpPr>
          <p:nvPr>
            <p:ph type="sldNum" sz="quarter" idx="11"/>
          </p:nvPr>
        </p:nvSpPr>
        <p:spPr/>
        <p:txBody>
          <a:bodyPr/>
          <a:lstStyle>
            <a:lvl1pPr algn="l">
              <a:defRPr/>
            </a:lvl1pPr>
          </a:lstStyle>
          <a:p>
            <a:fld id="{72F7D735-2684-4015-BC38-8C62B24B466E}" type="slidenum">
              <a:rPr lang="fr-FR" smtClean="0"/>
              <a:pPr/>
              <a:t>‹N°›</a:t>
            </a:fld>
            <a:endParaRPr lang="fr-FR"/>
          </a:p>
        </p:txBody>
      </p:sp>
      <p:pic>
        <p:nvPicPr>
          <p:cNvPr id="6" name="Image 5">
            <a:extLst>
              <a:ext uri="{FF2B5EF4-FFF2-40B4-BE49-F238E27FC236}">
                <a16:creationId xmlns:a16="http://schemas.microsoft.com/office/drawing/2014/main" id="{00B7E36B-BB2C-004C-B1AB-A85BBE08335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075" y="6167565"/>
            <a:ext cx="1221599" cy="789827"/>
          </a:xfrm>
          <a:prstGeom prst="rect">
            <a:avLst/>
          </a:prstGeom>
        </p:spPr>
      </p:pic>
    </p:spTree>
    <p:extLst>
      <p:ext uri="{BB962C8B-B14F-4D97-AF65-F5344CB8AC3E}">
        <p14:creationId xmlns:p14="http://schemas.microsoft.com/office/powerpoint/2010/main" val="2681211007"/>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showMasterSp="0" userDrawn="1">
  <p:cSld name="1_Verbatim">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30E94D76-7FEC-4647-AC3A-26E514D7910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075" y="6167565"/>
            <a:ext cx="1221599" cy="789827"/>
          </a:xfrm>
          <a:prstGeom prst="rect">
            <a:avLst/>
          </a:prstGeom>
        </p:spPr>
      </p:pic>
    </p:spTree>
    <p:extLst>
      <p:ext uri="{BB962C8B-B14F-4D97-AF65-F5344CB8AC3E}">
        <p14:creationId xmlns:p14="http://schemas.microsoft.com/office/powerpoint/2010/main" val="1882216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8">
    <p:spTree>
      <p:nvGrpSpPr>
        <p:cNvPr id="1" name=""/>
        <p:cNvGrpSpPr/>
        <p:nvPr/>
      </p:nvGrpSpPr>
      <p:grpSpPr>
        <a:xfrm>
          <a:off x="0" y="0"/>
          <a:ext cx="0" cy="0"/>
          <a:chOff x="0" y="0"/>
          <a:chExt cx="0" cy="0"/>
        </a:xfrm>
      </p:grpSpPr>
      <p:sp>
        <p:nvSpPr>
          <p:cNvPr id="104" name="Image"/>
          <p:cNvSpPr>
            <a:spLocks noGrp="1"/>
          </p:cNvSpPr>
          <p:nvPr>
            <p:ph type="pic" sz="half" idx="13"/>
          </p:nvPr>
        </p:nvSpPr>
        <p:spPr>
          <a:xfrm>
            <a:off x="5758346" y="799579"/>
            <a:ext cx="4909654" cy="4877842"/>
          </a:xfrm>
          <a:prstGeom prst="rect">
            <a:avLst/>
          </a:prstGeom>
        </p:spPr>
        <p:txBody>
          <a:bodyPr lIns="91439" tIns="45719" rIns="91439" bIns="45719" anchor="t">
            <a:noAutofit/>
          </a:bodyPr>
          <a:lstStyle/>
          <a:p>
            <a:r>
              <a:rPr lang="fr-FR"/>
              <a:t>Cliquez sur l'icône pour ajouter une image</a:t>
            </a:r>
            <a:endParaRPr/>
          </a:p>
        </p:txBody>
      </p:sp>
      <p:sp>
        <p:nvSpPr>
          <p:cNvPr id="105" name="Lorem ipsum dolor sit amet, consectetur adipiscing elit. Aenean lacinia bibendum nulla sed consectetur. Curabitur blandit tempus porttitor. Vestibulum id ligula porta felis euismod semper. Donec sed odio dui. Maecenas faucibus mollis interdum. Maecenas sed diam eget risus varius blandit sit amet non magna. Praesent commodo cursus magna, vel scelerisque nisl consectetur et. Nulla vitae elit libero, a pharetra augue."/>
          <p:cNvSpPr txBox="1">
            <a:spLocks noGrp="1"/>
          </p:cNvSpPr>
          <p:nvPr>
            <p:ph type="body" sz="quarter" idx="14"/>
          </p:nvPr>
        </p:nvSpPr>
        <p:spPr>
          <a:xfrm>
            <a:off x="2416969" y="2295040"/>
            <a:ext cx="2678907" cy="3326617"/>
          </a:xfrm>
          <a:prstGeom prst="rect">
            <a:avLst/>
          </a:prstGeom>
        </p:spPr>
        <p:txBody>
          <a:bodyPr lIns="0" tIns="0" rIns="0" bIns="0" anchor="t">
            <a:noAutofit/>
          </a:bodyPr>
          <a:lstStyle>
            <a:lvl1pPr marL="0" indent="0">
              <a:lnSpc>
                <a:spcPct val="110000"/>
              </a:lnSpc>
              <a:spcBef>
                <a:spcPts val="2100"/>
              </a:spcBef>
              <a:buSzTx/>
              <a:buNone/>
              <a:defRPr sz="1200">
                <a:solidFill>
                  <a:srgbClr val="181818"/>
                </a:solidFill>
                <a:latin typeface="Avenir Next"/>
                <a:ea typeface="Avenir Next"/>
                <a:cs typeface="Avenir Next"/>
                <a:sym typeface="Avenir Next"/>
              </a:defRPr>
            </a:lvl1pPr>
          </a:lstStyle>
          <a:p>
            <a:pPr lvl="0"/>
            <a:r>
              <a:rPr lang="fr-FR"/>
              <a:t>Cliquez pour modifier les styles du texte du masque</a:t>
            </a:r>
          </a:p>
        </p:txBody>
      </p:sp>
      <p:sp>
        <p:nvSpPr>
          <p:cNvPr id="106" name="Lorem ipsum dolor sit amet, consectetuer adipiscing elit, sed diam nonummy nibh euismod"/>
          <p:cNvSpPr txBox="1">
            <a:spLocks noGrp="1"/>
          </p:cNvSpPr>
          <p:nvPr>
            <p:ph type="body" sz="quarter" idx="15"/>
          </p:nvPr>
        </p:nvSpPr>
        <p:spPr>
          <a:xfrm>
            <a:off x="2370762" y="1088510"/>
            <a:ext cx="2551054" cy="896463"/>
          </a:xfrm>
          <a:prstGeom prst="rect">
            <a:avLst/>
          </a:prstGeom>
          <a:solidFill>
            <a:srgbClr val="CD8CFF"/>
          </a:solidFill>
        </p:spPr>
        <p:txBody>
          <a:bodyPr>
            <a:spAutoFit/>
          </a:bodyPr>
          <a:lstStyle>
            <a:lvl1pPr marL="0" indent="0" algn="ctr">
              <a:lnSpc>
                <a:spcPct val="120000"/>
              </a:lnSpc>
              <a:spcBef>
                <a:spcPts val="0"/>
              </a:spcBef>
              <a:buSzTx/>
              <a:buNone/>
              <a:defRPr sz="1400" b="1" cap="all">
                <a:solidFill>
                  <a:srgbClr val="FFFFFF"/>
                </a:solidFill>
                <a:latin typeface="Trebuchet MS"/>
                <a:ea typeface="Trebuchet MS"/>
                <a:cs typeface="Trebuchet MS"/>
                <a:sym typeface="Trebuchet MS"/>
              </a:defRPr>
            </a:lvl1pPr>
          </a:lstStyle>
          <a:p>
            <a:pPr lvl="0"/>
            <a:r>
              <a:rPr lang="fr-FR"/>
              <a:t>Cliquez pour modifier les styles du texte du masque</a:t>
            </a:r>
          </a:p>
        </p:txBody>
      </p:sp>
      <p:sp>
        <p:nvSpPr>
          <p:cNvPr id="107" name="desiged by graphic node"/>
          <p:cNvSpPr txBox="1">
            <a:spLocks noGrp="1"/>
          </p:cNvSpPr>
          <p:nvPr>
            <p:ph type="body" sz="quarter" idx="16"/>
          </p:nvPr>
        </p:nvSpPr>
        <p:spPr>
          <a:xfrm>
            <a:off x="4814099" y="5942225"/>
            <a:ext cx="2563802" cy="469936"/>
          </a:xfrm>
          <a:prstGeom prst="rect">
            <a:avLst/>
          </a:prstGeom>
          <a:solidFill>
            <a:srgbClr val="CD8CFF"/>
          </a:solidFill>
        </p:spPr>
        <p:txBody>
          <a:bodyPr>
            <a:spAutoFit/>
          </a:bodyPr>
          <a:lstStyle>
            <a:lvl1pPr marL="0" indent="0" algn="ctr">
              <a:lnSpc>
                <a:spcPct val="110000"/>
              </a:lnSpc>
              <a:spcBef>
                <a:spcPts val="2100"/>
              </a:spcBef>
              <a:buSzTx/>
              <a:buNone/>
              <a:defRPr sz="1000" b="1" cap="all">
                <a:solidFill>
                  <a:srgbClr val="FFFFFF"/>
                </a:solidFill>
                <a:latin typeface="Trebuchet MS"/>
                <a:ea typeface="Trebuchet MS"/>
                <a:cs typeface="Trebuchet MS"/>
                <a:sym typeface="Trebuchet MS"/>
              </a:defRPr>
            </a:lvl1pPr>
          </a:lstStyle>
          <a:p>
            <a:pPr lvl="0"/>
            <a:r>
              <a:rPr lang="fr-FR"/>
              <a:t>Cliquez pour modifier les styles du texte du masque</a:t>
            </a:r>
          </a:p>
        </p:txBody>
      </p:sp>
      <p:sp>
        <p:nvSpPr>
          <p:cNvPr id="108" name="Slide Number"/>
          <p:cNvSpPr txBox="1">
            <a:spLocks noGrp="1"/>
          </p:cNvSpPr>
          <p:nvPr>
            <p:ph type="sldNum" sz="quarter" idx="2"/>
          </p:nvPr>
        </p:nvSpPr>
        <p:spPr>
          <a:xfrm>
            <a:off x="5977052" y="6536531"/>
            <a:ext cx="389529" cy="313546"/>
          </a:xfrm>
          <a:prstGeom prst="rect">
            <a:avLst/>
          </a:prstGeom>
        </p:spPr>
        <p:txBody>
          <a:bodyPr/>
          <a:lstStyle>
            <a:lvl1pPr>
              <a:defRPr>
                <a:latin typeface="Helvetica Neue Light"/>
                <a:ea typeface="Helvetica Neue Light"/>
                <a:cs typeface="Helvetica Neue Light"/>
                <a:sym typeface="Helvetica Neue Light"/>
              </a:defRPr>
            </a:lvl1pPr>
          </a:lstStyle>
          <a:p>
            <a:fld id="{86CB4B4D-7CA3-9044-876B-883B54F8677D}" type="slidenum">
              <a:t>‹N°›</a:t>
            </a:fld>
            <a:endParaRPr/>
          </a:p>
        </p:txBody>
      </p:sp>
    </p:spTree>
    <p:extLst>
      <p:ext uri="{BB962C8B-B14F-4D97-AF65-F5344CB8AC3E}">
        <p14:creationId xmlns:p14="http://schemas.microsoft.com/office/powerpoint/2010/main" val="3677991642"/>
      </p:ext>
    </p:extLst>
  </p:cSld>
  <p:clrMapOvr>
    <a:masterClrMapping/>
  </p:clrMapOvr>
  <p:transition spd="med"/>
</p:sldLayout>
</file>

<file path=ppt/slideLayouts/slideLayout660.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CA4B26E-2E33-475B-949B-969AE82EA9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30"/>
            <a:ext cx="12192000" cy="6857143"/>
          </a:xfrm>
          <a:prstGeom prst="rect">
            <a:avLst/>
          </a:prstGeom>
        </p:spPr>
      </p:pic>
      <p:sp>
        <p:nvSpPr>
          <p:cNvPr id="4" name="Espace réservé du contenu 129">
            <a:extLst>
              <a:ext uri="{FF2B5EF4-FFF2-40B4-BE49-F238E27FC236}">
                <a16:creationId xmlns:a16="http://schemas.microsoft.com/office/drawing/2014/main" id="{51D2680E-1E8E-49FF-B41A-396B7D6E2ABC}"/>
              </a:ext>
            </a:extLst>
          </p:cNvPr>
          <p:cNvSpPr>
            <a:spLocks noGrp="1"/>
          </p:cNvSpPr>
          <p:nvPr>
            <p:ph sz="quarter" idx="10" hasCustomPrompt="1"/>
          </p:nvPr>
        </p:nvSpPr>
        <p:spPr>
          <a:xfrm>
            <a:off x="6573827" y="3237017"/>
            <a:ext cx="5082464" cy="816091"/>
          </a:xfrm>
          <a:prstGeom prst="rect">
            <a:avLst/>
          </a:prstGeom>
        </p:spPr>
        <p:txBody>
          <a:bodyPr anchor="t"/>
          <a:lstStyle>
            <a:lvl1pPr marL="0" indent="0" algn="l">
              <a:buFontTx/>
              <a:buNone/>
              <a:defRPr lang="fr-FR" sz="2667" b="1" dirty="0">
                <a:solidFill>
                  <a:schemeClr val="bg1"/>
                </a:solidFill>
                <a:latin typeface="Segoe UI" panose="020B0502040204020203" pitchFamily="34" charset="0"/>
                <a:cs typeface="Segoe UI" panose="020B0502040204020203" pitchFamily="34" charset="0"/>
              </a:defRPr>
            </a:lvl1pPr>
            <a:lvl2pPr marL="609570" indent="0">
              <a:buFontTx/>
              <a:buNone/>
              <a:defRPr/>
            </a:lvl2pPr>
            <a:lvl3pPr marL="1219140" indent="0">
              <a:buFontTx/>
              <a:buNone/>
              <a:defRPr/>
            </a:lvl3pPr>
            <a:lvl4pPr marL="1828709" indent="0">
              <a:buFontTx/>
              <a:buNone/>
              <a:defRPr/>
            </a:lvl4pPr>
            <a:lvl5pPr marL="2438278" indent="0">
              <a:buFontTx/>
              <a:buNone/>
              <a:defRPr/>
            </a:lvl5pPr>
          </a:lstStyle>
          <a:p>
            <a:pPr lvl="0"/>
            <a:r>
              <a:rPr lang="fr-FR" dirty="0"/>
              <a:t>TITLE</a:t>
            </a:r>
          </a:p>
          <a:p>
            <a:pPr lvl="0"/>
            <a:endParaRPr lang="fr-FR" dirty="0"/>
          </a:p>
          <a:p>
            <a:pPr lvl="0"/>
            <a:endParaRPr lang="fr-FR" dirty="0"/>
          </a:p>
        </p:txBody>
      </p:sp>
      <p:sp>
        <p:nvSpPr>
          <p:cNvPr id="6" name="Espace réservé du contenu 129">
            <a:extLst>
              <a:ext uri="{FF2B5EF4-FFF2-40B4-BE49-F238E27FC236}">
                <a16:creationId xmlns:a16="http://schemas.microsoft.com/office/drawing/2014/main" id="{0118DFF3-5391-43D9-8F9D-57D21279DFAD}"/>
              </a:ext>
            </a:extLst>
          </p:cNvPr>
          <p:cNvSpPr>
            <a:spLocks noGrp="1"/>
          </p:cNvSpPr>
          <p:nvPr>
            <p:ph sz="quarter" idx="12" hasCustomPrompt="1"/>
          </p:nvPr>
        </p:nvSpPr>
        <p:spPr>
          <a:xfrm>
            <a:off x="6573827" y="4872656"/>
            <a:ext cx="4608512" cy="816091"/>
          </a:xfrm>
          <a:prstGeom prst="rect">
            <a:avLst/>
          </a:prstGeom>
        </p:spPr>
        <p:txBody>
          <a:bodyPr anchor="t"/>
          <a:lstStyle>
            <a:lvl1pPr marL="0" indent="0" algn="l">
              <a:buFontTx/>
              <a:buNone/>
              <a:defRPr lang="fr-FR" sz="1400" b="0" dirty="0">
                <a:solidFill>
                  <a:schemeClr val="bg1"/>
                </a:solidFill>
                <a:latin typeface="Segoe UI" panose="020B0502040204020203" pitchFamily="34" charset="0"/>
                <a:cs typeface="Segoe UI" panose="020B0502040204020203" pitchFamily="34" charset="0"/>
              </a:defRPr>
            </a:lvl1pPr>
            <a:lvl2pPr marL="609570" indent="0">
              <a:buFontTx/>
              <a:buNone/>
              <a:defRPr/>
            </a:lvl2pPr>
            <a:lvl3pPr marL="1219140" indent="0">
              <a:buFontTx/>
              <a:buNone/>
              <a:defRPr/>
            </a:lvl3pPr>
            <a:lvl4pPr marL="1828709" indent="0">
              <a:buFontTx/>
              <a:buNone/>
              <a:defRPr/>
            </a:lvl4pPr>
            <a:lvl5pPr marL="2438278" indent="0">
              <a:buFontTx/>
              <a:buNone/>
              <a:defRPr/>
            </a:lvl5pPr>
          </a:lstStyle>
          <a:p>
            <a:pPr lvl="0"/>
            <a:r>
              <a:rPr lang="fr-FR" dirty="0" err="1"/>
              <a:t>Confidentiality</a:t>
            </a:r>
            <a:r>
              <a:rPr lang="fr-FR" dirty="0"/>
              <a:t> </a:t>
            </a:r>
            <a:r>
              <a:rPr lang="fr-FR" dirty="0" err="1"/>
              <a:t>level</a:t>
            </a:r>
            <a:endParaRPr lang="fr-FR" dirty="0"/>
          </a:p>
          <a:p>
            <a:pPr lvl="0"/>
            <a:r>
              <a:rPr lang="fr-FR" dirty="0"/>
              <a:t>Date of last update</a:t>
            </a:r>
          </a:p>
          <a:p>
            <a:pPr lvl="0"/>
            <a:r>
              <a:rPr lang="fr-FR" dirty="0" err="1"/>
              <a:t>Recipient</a:t>
            </a:r>
            <a:endParaRPr lang="fr-FR" dirty="0"/>
          </a:p>
        </p:txBody>
      </p:sp>
    </p:spTree>
    <p:extLst>
      <p:ext uri="{BB962C8B-B14F-4D97-AF65-F5344CB8AC3E}">
        <p14:creationId xmlns:p14="http://schemas.microsoft.com/office/powerpoint/2010/main" val="41231429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61.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985554E-A70B-4B18-8223-8DEC04034CA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73" y="859"/>
            <a:ext cx="12192000" cy="6857143"/>
          </a:xfrm>
          <a:prstGeom prst="rect">
            <a:avLst/>
          </a:prstGeom>
        </p:spPr>
      </p:pic>
      <p:sp>
        <p:nvSpPr>
          <p:cNvPr id="4" name="Espace réservé du contenu 129">
            <a:extLst>
              <a:ext uri="{FF2B5EF4-FFF2-40B4-BE49-F238E27FC236}">
                <a16:creationId xmlns:a16="http://schemas.microsoft.com/office/drawing/2014/main" id="{D5F87BCD-A6E4-45F4-897E-75AF59FF0E52}"/>
              </a:ext>
            </a:extLst>
          </p:cNvPr>
          <p:cNvSpPr>
            <a:spLocks noGrp="1"/>
          </p:cNvSpPr>
          <p:nvPr>
            <p:ph sz="quarter" idx="10" hasCustomPrompt="1"/>
          </p:nvPr>
        </p:nvSpPr>
        <p:spPr>
          <a:xfrm>
            <a:off x="6573827" y="3237017"/>
            <a:ext cx="5082464" cy="816091"/>
          </a:xfrm>
          <a:prstGeom prst="rect">
            <a:avLst/>
          </a:prstGeom>
        </p:spPr>
        <p:txBody>
          <a:bodyPr anchor="t"/>
          <a:lstStyle>
            <a:lvl1pPr marL="0" indent="0" algn="l">
              <a:buFontTx/>
              <a:buNone/>
              <a:defRPr lang="fr-FR" sz="2667" b="1" dirty="0">
                <a:solidFill>
                  <a:schemeClr val="bg1"/>
                </a:solidFill>
                <a:latin typeface="Segoe UI" panose="020B0502040204020203" pitchFamily="34" charset="0"/>
                <a:cs typeface="Segoe UI" panose="020B0502040204020203" pitchFamily="34" charset="0"/>
              </a:defRPr>
            </a:lvl1pPr>
            <a:lvl2pPr marL="609570" indent="0">
              <a:buFontTx/>
              <a:buNone/>
              <a:defRPr/>
            </a:lvl2pPr>
            <a:lvl3pPr marL="1219140" indent="0">
              <a:buFontTx/>
              <a:buNone/>
              <a:defRPr/>
            </a:lvl3pPr>
            <a:lvl4pPr marL="1828709" indent="0">
              <a:buFontTx/>
              <a:buNone/>
              <a:defRPr/>
            </a:lvl4pPr>
            <a:lvl5pPr marL="2438278" indent="0">
              <a:buFontTx/>
              <a:buNone/>
              <a:defRPr/>
            </a:lvl5pPr>
          </a:lstStyle>
          <a:p>
            <a:pPr lvl="0"/>
            <a:r>
              <a:rPr lang="fr-FR" dirty="0"/>
              <a:t>TITLE</a:t>
            </a:r>
          </a:p>
          <a:p>
            <a:pPr lvl="0"/>
            <a:endParaRPr lang="fr-FR" dirty="0"/>
          </a:p>
          <a:p>
            <a:pPr lvl="0"/>
            <a:endParaRPr lang="fr-FR" dirty="0"/>
          </a:p>
        </p:txBody>
      </p:sp>
      <p:sp>
        <p:nvSpPr>
          <p:cNvPr id="6" name="Espace réservé du contenu 129">
            <a:extLst>
              <a:ext uri="{FF2B5EF4-FFF2-40B4-BE49-F238E27FC236}">
                <a16:creationId xmlns:a16="http://schemas.microsoft.com/office/drawing/2014/main" id="{7DC6E524-0969-4006-BDF3-EDA8C7510E96}"/>
              </a:ext>
            </a:extLst>
          </p:cNvPr>
          <p:cNvSpPr>
            <a:spLocks noGrp="1"/>
          </p:cNvSpPr>
          <p:nvPr>
            <p:ph sz="quarter" idx="12" hasCustomPrompt="1"/>
          </p:nvPr>
        </p:nvSpPr>
        <p:spPr>
          <a:xfrm>
            <a:off x="6573827" y="4872656"/>
            <a:ext cx="4608512" cy="816091"/>
          </a:xfrm>
          <a:prstGeom prst="rect">
            <a:avLst/>
          </a:prstGeom>
        </p:spPr>
        <p:txBody>
          <a:bodyPr anchor="t"/>
          <a:lstStyle>
            <a:lvl1pPr marL="0" indent="0" algn="l">
              <a:buFontTx/>
              <a:buNone/>
              <a:defRPr lang="fr-FR" sz="1400" b="0" dirty="0">
                <a:solidFill>
                  <a:schemeClr val="bg1"/>
                </a:solidFill>
                <a:latin typeface="Segoe UI" panose="020B0502040204020203" pitchFamily="34" charset="0"/>
                <a:cs typeface="Segoe UI" panose="020B0502040204020203" pitchFamily="34" charset="0"/>
              </a:defRPr>
            </a:lvl1pPr>
            <a:lvl2pPr marL="609570" indent="0">
              <a:buFontTx/>
              <a:buNone/>
              <a:defRPr/>
            </a:lvl2pPr>
            <a:lvl3pPr marL="1219140" indent="0">
              <a:buFontTx/>
              <a:buNone/>
              <a:defRPr/>
            </a:lvl3pPr>
            <a:lvl4pPr marL="1828709" indent="0">
              <a:buFontTx/>
              <a:buNone/>
              <a:defRPr/>
            </a:lvl4pPr>
            <a:lvl5pPr marL="2438278" indent="0">
              <a:buFontTx/>
              <a:buNone/>
              <a:defRPr/>
            </a:lvl5pPr>
          </a:lstStyle>
          <a:p>
            <a:pPr lvl="0"/>
            <a:r>
              <a:rPr lang="fr-FR" dirty="0" err="1"/>
              <a:t>Confidentiality</a:t>
            </a:r>
            <a:r>
              <a:rPr lang="fr-FR" dirty="0"/>
              <a:t> </a:t>
            </a:r>
            <a:r>
              <a:rPr lang="fr-FR" dirty="0" err="1"/>
              <a:t>level</a:t>
            </a:r>
            <a:endParaRPr lang="fr-FR" dirty="0"/>
          </a:p>
          <a:p>
            <a:pPr lvl="0"/>
            <a:r>
              <a:rPr lang="fr-FR" dirty="0"/>
              <a:t>Date of last update</a:t>
            </a:r>
          </a:p>
          <a:p>
            <a:pPr lvl="0"/>
            <a:r>
              <a:rPr lang="fr-FR" dirty="0" err="1"/>
              <a:t>Recipient</a:t>
            </a:r>
            <a:endParaRPr lang="fr-FR" dirty="0"/>
          </a:p>
        </p:txBody>
      </p:sp>
    </p:spTree>
    <p:extLst>
      <p:ext uri="{BB962C8B-B14F-4D97-AF65-F5344CB8AC3E}">
        <p14:creationId xmlns:p14="http://schemas.microsoft.com/office/powerpoint/2010/main" val="6457099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62.xml><?xml version="1.0" encoding="utf-8"?>
<p:sldLayout xmlns:a="http://schemas.openxmlformats.org/drawingml/2006/main" xmlns:r="http://schemas.openxmlformats.org/officeDocument/2006/relationships" xmlns:p="http://schemas.openxmlformats.org/presentationml/2006/main" preserve="1" userDrawn="1">
  <p:cSld name="2_Title Chapter 2 - no image">
    <p:bg>
      <p:bgPr>
        <a:solidFill>
          <a:srgbClr val="FFFFFF"/>
        </a:solidFill>
        <a:effectLst/>
      </p:bgPr>
    </p:bg>
    <p:spTree>
      <p:nvGrpSpPr>
        <p:cNvPr id="1" name=""/>
        <p:cNvGrpSpPr/>
        <p:nvPr/>
      </p:nvGrpSpPr>
      <p:grpSpPr>
        <a:xfrm>
          <a:off x="0" y="0"/>
          <a:ext cx="0" cy="0"/>
          <a:chOff x="0" y="0"/>
          <a:chExt cx="0" cy="0"/>
        </a:xfrm>
      </p:grpSpPr>
      <p:sp>
        <p:nvSpPr>
          <p:cNvPr id="2" name="Espace réservé du pied de page 3">
            <a:extLst>
              <a:ext uri="{FF2B5EF4-FFF2-40B4-BE49-F238E27FC236}">
                <a16:creationId xmlns:a16="http://schemas.microsoft.com/office/drawing/2014/main" id="{696F72BC-44B7-40C1-AA74-251B2E3519DE}"/>
              </a:ext>
            </a:extLst>
          </p:cNvPr>
          <p:cNvSpPr>
            <a:spLocks noGrp="1"/>
          </p:cNvSpPr>
          <p:nvPr>
            <p:ph type="ftr" sz="quarter" idx="3"/>
          </p:nvPr>
        </p:nvSpPr>
        <p:spPr>
          <a:xfrm>
            <a:off x="983432" y="6500773"/>
            <a:ext cx="5040000" cy="123111"/>
          </a:xfrm>
          <a:prstGeom prst="rect">
            <a:avLst/>
          </a:prstGeom>
        </p:spPr>
        <p:txBody>
          <a:bodyPr/>
          <a:lstStyle>
            <a:lvl1pPr>
              <a:defRPr sz="1333"/>
            </a:lvl1pPr>
          </a:lstStyle>
          <a:p>
            <a:pPr defTabSz="914354"/>
            <a:r>
              <a:rPr lang="fr-FR">
                <a:solidFill>
                  <a:srgbClr val="002C52"/>
                </a:solidFill>
                <a:latin typeface="Segoe UI"/>
              </a:rPr>
              <a:t>Sales Meeting  |  October 2018</a:t>
            </a:r>
            <a:endParaRPr lang="fr-FR" dirty="0">
              <a:solidFill>
                <a:srgbClr val="002C52"/>
              </a:solidFill>
              <a:latin typeface="Segoe UI"/>
            </a:endParaRPr>
          </a:p>
        </p:txBody>
      </p:sp>
    </p:spTree>
    <p:extLst>
      <p:ext uri="{BB962C8B-B14F-4D97-AF65-F5344CB8AC3E}">
        <p14:creationId xmlns:p14="http://schemas.microsoft.com/office/powerpoint/2010/main" val="28573112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63.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606BB40-6BE4-47CD-AF58-BF6FB54C6113}"/>
              </a:ext>
            </a:extLst>
          </p:cNvPr>
          <p:cNvPicPr>
            <a:picLocks noChangeAspect="1"/>
          </p:cNvPicPr>
          <p:nvPr userDrawn="1"/>
        </p:nvPicPr>
        <p:blipFill>
          <a:blip r:embed="rId2"/>
          <a:stretch>
            <a:fillRect/>
          </a:stretch>
        </p:blipFill>
        <p:spPr>
          <a:xfrm>
            <a:off x="6105318" y="0"/>
            <a:ext cx="6086684" cy="6858000"/>
          </a:xfrm>
          <a:prstGeom prst="rect">
            <a:avLst/>
          </a:prstGeom>
        </p:spPr>
      </p:pic>
      <p:cxnSp>
        <p:nvCxnSpPr>
          <p:cNvPr id="8" name="Connecteur droit 7">
            <a:extLst>
              <a:ext uri="{FF2B5EF4-FFF2-40B4-BE49-F238E27FC236}">
                <a16:creationId xmlns:a16="http://schemas.microsoft.com/office/drawing/2014/main" id="{4FE568BC-7249-424F-AE96-2001E4DC161B}"/>
              </a:ext>
            </a:extLst>
          </p:cNvPr>
          <p:cNvCxnSpPr>
            <a:cxnSpLocks/>
          </p:cNvCxnSpPr>
          <p:nvPr userDrawn="1"/>
        </p:nvCxnSpPr>
        <p:spPr>
          <a:xfrm>
            <a:off x="811696" y="2557083"/>
            <a:ext cx="1248139"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9" name="Titre 116">
            <a:extLst>
              <a:ext uri="{FF2B5EF4-FFF2-40B4-BE49-F238E27FC236}">
                <a16:creationId xmlns:a16="http://schemas.microsoft.com/office/drawing/2014/main" id="{5C838526-BA4A-4953-A545-4F79412BF342}"/>
              </a:ext>
            </a:extLst>
          </p:cNvPr>
          <p:cNvSpPr>
            <a:spLocks noGrp="1"/>
          </p:cNvSpPr>
          <p:nvPr>
            <p:ph type="title" hasCustomPrompt="1"/>
          </p:nvPr>
        </p:nvSpPr>
        <p:spPr>
          <a:xfrm>
            <a:off x="707276" y="1770815"/>
            <a:ext cx="8024093" cy="2208245"/>
          </a:xfrm>
          <a:prstGeom prst="rect">
            <a:avLst/>
          </a:prstGeom>
        </p:spPr>
        <p:txBody>
          <a:bodyPr anchor="ctr">
            <a:normAutofit/>
          </a:bodyPr>
          <a:lstStyle>
            <a:lvl1pPr algn="l">
              <a:lnSpc>
                <a:spcPts val="6667"/>
              </a:lnSpc>
              <a:defRPr lang="fr-FR" sz="3733" b="1" kern="1200" cap="none" baseline="0" dirty="0">
                <a:solidFill>
                  <a:schemeClr val="tx1"/>
                </a:solidFill>
                <a:latin typeface="Segoe UI" panose="020B0502040204020203" pitchFamily="34" charset="0"/>
                <a:ea typeface="+mn-ea"/>
                <a:cs typeface="Segoe UI" panose="020B0502040204020203" pitchFamily="34" charset="0"/>
              </a:defRPr>
            </a:lvl1pPr>
          </a:lstStyle>
          <a:p>
            <a:r>
              <a:rPr lang="fr-FR" dirty="0" err="1"/>
              <a:t>Chapter</a:t>
            </a:r>
            <a:r>
              <a:rPr lang="fr-FR" dirty="0"/>
              <a:t> </a:t>
            </a:r>
            <a:r>
              <a:rPr lang="fr-FR" dirty="0" err="1"/>
              <a:t>title</a:t>
            </a:r>
            <a:endParaRPr lang="fr-FR" dirty="0"/>
          </a:p>
        </p:txBody>
      </p:sp>
      <p:pic>
        <p:nvPicPr>
          <p:cNvPr id="6" name="Image 5">
            <a:extLst>
              <a:ext uri="{FF2B5EF4-FFF2-40B4-BE49-F238E27FC236}">
                <a16:creationId xmlns:a16="http://schemas.microsoft.com/office/drawing/2014/main" id="{0C622EB2-FCA4-44AA-955A-199FE81F902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7816" t="28445" r="18054" b="30115"/>
          <a:stretch/>
        </p:blipFill>
        <p:spPr>
          <a:xfrm>
            <a:off x="10860721" y="235286"/>
            <a:ext cx="1008992" cy="421556"/>
          </a:xfrm>
          <a:prstGeom prst="rect">
            <a:avLst/>
          </a:prstGeom>
        </p:spPr>
      </p:pic>
    </p:spTree>
    <p:extLst>
      <p:ext uri="{BB962C8B-B14F-4D97-AF65-F5344CB8AC3E}">
        <p14:creationId xmlns:p14="http://schemas.microsoft.com/office/powerpoint/2010/main" val="5258034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64.xml><?xml version="1.0" encoding="utf-8"?>
<p:sldLayout xmlns:a="http://schemas.openxmlformats.org/drawingml/2006/main" xmlns:r="http://schemas.openxmlformats.org/officeDocument/2006/relationships" xmlns:p="http://schemas.openxmlformats.org/presentationml/2006/main" preserve="1" userDrawn="1">
  <p:cSld name="Title 1 E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2EC7F59-5E86-4C7E-84D8-C0BDDDE477D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30"/>
            <a:ext cx="12192000" cy="6857143"/>
          </a:xfrm>
          <a:prstGeom prst="rect">
            <a:avLst/>
          </a:prstGeom>
        </p:spPr>
      </p:pic>
      <p:pic>
        <p:nvPicPr>
          <p:cNvPr id="5" name="Image 4">
            <a:extLst>
              <a:ext uri="{FF2B5EF4-FFF2-40B4-BE49-F238E27FC236}">
                <a16:creationId xmlns:a16="http://schemas.microsoft.com/office/drawing/2014/main" id="{BDA19446-1DF7-4C8C-9BD1-802A88F9BC5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8175" r="22511"/>
          <a:stretch/>
        </p:blipFill>
        <p:spPr>
          <a:xfrm>
            <a:off x="0" y="0"/>
            <a:ext cx="6096000" cy="6858000"/>
          </a:xfrm>
          <a:prstGeom prst="rect">
            <a:avLst/>
          </a:prstGeom>
        </p:spPr>
      </p:pic>
      <p:sp>
        <p:nvSpPr>
          <p:cNvPr id="7" name="Espace réservé du contenu 129"/>
          <p:cNvSpPr>
            <a:spLocks noGrp="1"/>
          </p:cNvSpPr>
          <p:nvPr>
            <p:ph sz="quarter" idx="10" hasCustomPrompt="1"/>
          </p:nvPr>
        </p:nvSpPr>
        <p:spPr>
          <a:xfrm>
            <a:off x="6573827" y="3573017"/>
            <a:ext cx="4608512" cy="816091"/>
          </a:xfrm>
          <a:prstGeom prst="rect">
            <a:avLst/>
          </a:prstGeom>
        </p:spPr>
        <p:txBody>
          <a:bodyPr anchor="t"/>
          <a:lstStyle>
            <a:lvl1pPr marL="0" indent="0" algn="l">
              <a:buFontTx/>
              <a:buNone/>
              <a:defRPr lang="fr-FR" sz="1867" b="0" dirty="0">
                <a:solidFill>
                  <a:schemeClr val="bg1"/>
                </a:solidFill>
                <a:latin typeface="Segoe UI" panose="020B0502040204020203" pitchFamily="34" charset="0"/>
                <a:cs typeface="Segoe UI" panose="020B0502040204020203" pitchFamily="34" charset="0"/>
              </a:defRPr>
            </a:lvl1pPr>
            <a:lvl2pPr marL="609570" indent="0">
              <a:buFontTx/>
              <a:buNone/>
              <a:defRPr/>
            </a:lvl2pPr>
            <a:lvl3pPr marL="1219140" indent="0">
              <a:buFontTx/>
              <a:buNone/>
              <a:defRPr/>
            </a:lvl3pPr>
            <a:lvl4pPr marL="1828709" indent="0">
              <a:buFontTx/>
              <a:buNone/>
              <a:defRPr/>
            </a:lvl4pPr>
            <a:lvl5pPr marL="2438278" indent="0">
              <a:buFontTx/>
              <a:buNone/>
              <a:defRPr/>
            </a:lvl5pPr>
          </a:lstStyle>
          <a:p>
            <a:pPr lvl="0"/>
            <a:r>
              <a:rPr lang="fr-FR" dirty="0" err="1"/>
              <a:t>Text</a:t>
            </a:r>
            <a:endParaRPr lang="fr-FR" dirty="0"/>
          </a:p>
        </p:txBody>
      </p:sp>
      <p:sp>
        <p:nvSpPr>
          <p:cNvPr id="6" name="ZoneTexte 5">
            <a:extLst>
              <a:ext uri="{FF2B5EF4-FFF2-40B4-BE49-F238E27FC236}">
                <a16:creationId xmlns:a16="http://schemas.microsoft.com/office/drawing/2014/main" id="{7AA4A7FA-14B1-40F7-8DF6-3EE3A1A17B1F}"/>
              </a:ext>
            </a:extLst>
          </p:cNvPr>
          <p:cNvSpPr txBox="1"/>
          <p:nvPr userDrawn="1"/>
        </p:nvSpPr>
        <p:spPr>
          <a:xfrm>
            <a:off x="6573827" y="1220755"/>
            <a:ext cx="4608512" cy="1219200"/>
          </a:xfrm>
          <a:prstGeom prst="rect">
            <a:avLst/>
          </a:prstGeom>
          <a:noFill/>
        </p:spPr>
        <p:txBody>
          <a:bodyPr wrap="square" lIns="48000" tIns="48000" rIns="48000" bIns="48000" rtlCol="0">
            <a:noAutofit/>
          </a:bodyPr>
          <a:lstStyle/>
          <a:p>
            <a:r>
              <a:rPr lang="fr-FR" sz="4800" b="1" dirty="0" err="1">
                <a:solidFill>
                  <a:srgbClr val="FFFEFE"/>
                </a:solidFill>
                <a:latin typeface="Segoe UI" panose="020B0502040204020203" pitchFamily="34" charset="0"/>
                <a:cs typeface="Segoe UI" panose="020B0502040204020203" pitchFamily="34" charset="0"/>
              </a:rPr>
              <a:t>Thank</a:t>
            </a:r>
            <a:r>
              <a:rPr lang="fr-FR" sz="4800" b="1" dirty="0">
                <a:solidFill>
                  <a:srgbClr val="FFFEFE"/>
                </a:solidFill>
                <a:latin typeface="Segoe UI" panose="020B0502040204020203" pitchFamily="34" charset="0"/>
                <a:cs typeface="Segoe UI" panose="020B0502040204020203" pitchFamily="34" charset="0"/>
              </a:rPr>
              <a:t> </a:t>
            </a:r>
            <a:r>
              <a:rPr lang="fr-FR" sz="4800" b="1" dirty="0" err="1">
                <a:solidFill>
                  <a:srgbClr val="FFFEFE"/>
                </a:solidFill>
                <a:latin typeface="Segoe UI" panose="020B0502040204020203" pitchFamily="34" charset="0"/>
                <a:cs typeface="Segoe UI" panose="020B0502040204020203" pitchFamily="34" charset="0"/>
              </a:rPr>
              <a:t>you</a:t>
            </a:r>
            <a:r>
              <a:rPr lang="fr-FR" sz="4800" b="1" dirty="0">
                <a:solidFill>
                  <a:srgbClr val="FFFEFE"/>
                </a:solidFill>
                <a:latin typeface="Segoe UI" panose="020B0502040204020203" pitchFamily="34" charset="0"/>
                <a:cs typeface="Segoe UI" panose="020B0502040204020203" pitchFamily="34" charset="0"/>
              </a:rPr>
              <a:t> for </a:t>
            </a:r>
            <a:r>
              <a:rPr lang="fr-FR" sz="4800" b="1" dirty="0" err="1">
                <a:solidFill>
                  <a:srgbClr val="FFFEFE"/>
                </a:solidFill>
                <a:latin typeface="Segoe UI" panose="020B0502040204020203" pitchFamily="34" charset="0"/>
                <a:cs typeface="Segoe UI" panose="020B0502040204020203" pitchFamily="34" charset="0"/>
              </a:rPr>
              <a:t>your</a:t>
            </a:r>
            <a:r>
              <a:rPr lang="fr-FR" sz="4800" b="1" dirty="0">
                <a:solidFill>
                  <a:srgbClr val="FFFEFE"/>
                </a:solidFill>
                <a:latin typeface="Segoe UI" panose="020B0502040204020203" pitchFamily="34" charset="0"/>
                <a:cs typeface="Segoe UI" panose="020B0502040204020203" pitchFamily="34" charset="0"/>
              </a:rPr>
              <a:t> attention</a:t>
            </a:r>
          </a:p>
        </p:txBody>
      </p:sp>
    </p:spTree>
    <p:extLst>
      <p:ext uri="{BB962C8B-B14F-4D97-AF65-F5344CB8AC3E}">
        <p14:creationId xmlns:p14="http://schemas.microsoft.com/office/powerpoint/2010/main" val="24176764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65.xml><?xml version="1.0" encoding="utf-8"?>
<p:sldLayout xmlns:a="http://schemas.openxmlformats.org/drawingml/2006/main" xmlns:r="http://schemas.openxmlformats.org/officeDocument/2006/relationships" xmlns:p="http://schemas.openxmlformats.org/presentationml/2006/main" preserve="1" userDrawn="1">
  <p:cSld name="Title and content - logo at the bottom">
    <p:spTree>
      <p:nvGrpSpPr>
        <p:cNvPr id="1" name=""/>
        <p:cNvGrpSpPr/>
        <p:nvPr/>
      </p:nvGrpSpPr>
      <p:grpSpPr>
        <a:xfrm>
          <a:off x="0" y="0"/>
          <a:ext cx="0" cy="0"/>
          <a:chOff x="0" y="0"/>
          <a:chExt cx="0" cy="0"/>
        </a:xfrm>
      </p:grpSpPr>
      <p:sp>
        <p:nvSpPr>
          <p:cNvPr id="3" name="Espace réservé du texte 2"/>
          <p:cNvSpPr>
            <a:spLocks noGrp="1"/>
          </p:cNvSpPr>
          <p:nvPr>
            <p:ph type="body" sz="quarter" idx="11" hasCustomPrompt="1"/>
          </p:nvPr>
        </p:nvSpPr>
        <p:spPr>
          <a:xfrm>
            <a:off x="432450" y="1284916"/>
            <a:ext cx="11426196" cy="4680744"/>
          </a:xfrm>
          <a:prstGeom prst="rect">
            <a:avLst/>
          </a:prstGeom>
        </p:spPr>
        <p:txBody>
          <a:bodyPr>
            <a:normAutofit/>
          </a:bodyPr>
          <a:lstStyle>
            <a:lvl1pPr marL="457178" indent="-457178">
              <a:buClr>
                <a:schemeClr val="accent1"/>
              </a:buClr>
              <a:buSzPct val="100000"/>
              <a:buFont typeface="Police système"/>
              <a:buChar char="›"/>
              <a:defRPr sz="2667">
                <a:solidFill>
                  <a:schemeClr val="tx1"/>
                </a:solidFill>
                <a:latin typeface="Segoe UI" panose="020B0502040204020203" pitchFamily="34" charset="0"/>
                <a:cs typeface="Segoe UI" panose="020B0502040204020203" pitchFamily="34" charset="0"/>
              </a:defRPr>
            </a:lvl1pPr>
            <a:lvl2pPr marL="990550" indent="-380981">
              <a:buClr>
                <a:schemeClr val="accent1"/>
              </a:buClr>
              <a:buSzPct val="100000"/>
              <a:buFont typeface="Police système"/>
              <a:buChar char="›"/>
              <a:defRPr sz="2667" b="1">
                <a:solidFill>
                  <a:schemeClr val="tx1"/>
                </a:solidFill>
                <a:latin typeface="Segoe UI" panose="020B0502040204020203" pitchFamily="34" charset="0"/>
                <a:cs typeface="Segoe UI" panose="020B0502040204020203" pitchFamily="34" charset="0"/>
              </a:defRPr>
            </a:lvl2pPr>
            <a:lvl3pPr marL="1523925" indent="-304784">
              <a:buClr>
                <a:schemeClr val="accent1"/>
              </a:buClr>
              <a:buSzPct val="70000"/>
              <a:buFont typeface="STIXGeneral-Regular" pitchFamily="2" charset="2"/>
              <a:buChar char="⟶"/>
              <a:defRPr sz="2400">
                <a:solidFill>
                  <a:schemeClr val="tx1"/>
                </a:solidFill>
              </a:defRPr>
            </a:lvl3pPr>
            <a:lvl4pPr marL="2133493" indent="-304784">
              <a:buClr>
                <a:schemeClr val="accent1"/>
              </a:buClr>
              <a:buSzPct val="100000"/>
              <a:buFont typeface="Police système"/>
              <a:buChar char="›"/>
              <a:defRPr sz="2133">
                <a:solidFill>
                  <a:schemeClr val="tx1"/>
                </a:solidFill>
                <a:latin typeface="Segoe UI" panose="020B0502040204020203" pitchFamily="34" charset="0"/>
                <a:cs typeface="Segoe UI" panose="020B0502040204020203" pitchFamily="34" charset="0"/>
              </a:defRPr>
            </a:lvl4pPr>
            <a:lvl5pPr marL="2743062" indent="-304784">
              <a:buClr>
                <a:schemeClr val="accent1"/>
              </a:buClr>
              <a:buSzPct val="70000"/>
              <a:buFont typeface="STIXGeneral-Regular" pitchFamily="2" charset="2"/>
              <a:buChar char="⟶"/>
              <a:defRPr sz="2133">
                <a:solidFill>
                  <a:schemeClr val="tx1"/>
                </a:solidFill>
              </a:defRPr>
            </a:lvl5pPr>
          </a:lstStyle>
          <a:p>
            <a:pPr lvl="0"/>
            <a:r>
              <a:rPr lang="en-GB" noProof="0"/>
              <a:t>Texte</a:t>
            </a:r>
          </a:p>
          <a:p>
            <a:pPr lvl="1"/>
            <a:r>
              <a:rPr lang="en-GB" noProof="0"/>
              <a:t>2nd level</a:t>
            </a:r>
          </a:p>
          <a:p>
            <a:pPr lvl="3"/>
            <a:r>
              <a:rPr lang="en-GB" noProof="0"/>
              <a:t>4th level</a:t>
            </a:r>
          </a:p>
        </p:txBody>
      </p:sp>
      <p:sp>
        <p:nvSpPr>
          <p:cNvPr id="8" name="Titre 1">
            <a:extLst>
              <a:ext uri="{FF2B5EF4-FFF2-40B4-BE49-F238E27FC236}">
                <a16:creationId xmlns:a16="http://schemas.microsoft.com/office/drawing/2014/main" id="{5B4DFFD7-A543-F243-8BD6-AF24279B98C7}"/>
              </a:ext>
            </a:extLst>
          </p:cNvPr>
          <p:cNvSpPr>
            <a:spLocks noGrp="1"/>
          </p:cNvSpPr>
          <p:nvPr>
            <p:ph type="title" hasCustomPrompt="1"/>
          </p:nvPr>
        </p:nvSpPr>
        <p:spPr>
          <a:xfrm>
            <a:off x="322288" y="186709"/>
            <a:ext cx="11534353" cy="518707"/>
          </a:xfrm>
          <a:prstGeom prst="rect">
            <a:avLst/>
          </a:prstGeom>
        </p:spPr>
        <p:txBody>
          <a:bodyPr/>
          <a:lstStyle>
            <a:lvl1pPr algn="l">
              <a:lnSpc>
                <a:spcPts val="3733"/>
              </a:lnSpc>
              <a:defRPr sz="3200" b="1" cap="none" baseline="0">
                <a:solidFill>
                  <a:schemeClr val="tx1"/>
                </a:solidFill>
                <a:latin typeface="Segoe UI" panose="020B0502040204020203" pitchFamily="34" charset="0"/>
                <a:cs typeface="Segoe UI" panose="020B0502040204020203" pitchFamily="34" charset="0"/>
              </a:defRPr>
            </a:lvl1pPr>
          </a:lstStyle>
          <a:p>
            <a:r>
              <a:rPr lang="en-GB" noProof="0" dirty="0"/>
              <a:t>This is the title</a:t>
            </a:r>
          </a:p>
        </p:txBody>
      </p:sp>
      <p:cxnSp>
        <p:nvCxnSpPr>
          <p:cNvPr id="9" name="Connecteur droit 8">
            <a:extLst>
              <a:ext uri="{FF2B5EF4-FFF2-40B4-BE49-F238E27FC236}">
                <a16:creationId xmlns:a16="http://schemas.microsoft.com/office/drawing/2014/main" id="{8522F196-75F0-454E-8E2C-F652172F4A56}"/>
              </a:ext>
            </a:extLst>
          </p:cNvPr>
          <p:cNvCxnSpPr>
            <a:cxnSpLocks/>
          </p:cNvCxnSpPr>
          <p:nvPr userDrawn="1"/>
        </p:nvCxnSpPr>
        <p:spPr>
          <a:xfrm>
            <a:off x="322289"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5" name="Espace réservé du pied de page 3">
            <a:extLst>
              <a:ext uri="{FF2B5EF4-FFF2-40B4-BE49-F238E27FC236}">
                <a16:creationId xmlns:a16="http://schemas.microsoft.com/office/drawing/2014/main" id="{A5DC6569-C034-44B2-9BFF-A2DBAF1AB837}"/>
              </a:ext>
            </a:extLst>
          </p:cNvPr>
          <p:cNvSpPr>
            <a:spLocks noGrp="1"/>
          </p:cNvSpPr>
          <p:nvPr>
            <p:ph type="ftr" sz="quarter" idx="3"/>
          </p:nvPr>
        </p:nvSpPr>
        <p:spPr>
          <a:xfrm>
            <a:off x="983432" y="6500773"/>
            <a:ext cx="5040000" cy="123111"/>
          </a:xfrm>
          <a:prstGeom prst="rect">
            <a:avLst/>
          </a:prstGeom>
        </p:spPr>
        <p:txBody>
          <a:bodyPr/>
          <a:lstStyle>
            <a:lvl1pPr>
              <a:defRPr sz="1333"/>
            </a:lvl1pPr>
          </a:lstStyle>
          <a:p>
            <a:pPr defTabSz="914354"/>
            <a:r>
              <a:rPr lang="fr-FR">
                <a:solidFill>
                  <a:srgbClr val="002C52"/>
                </a:solidFill>
                <a:latin typeface="Segoe UI"/>
              </a:rPr>
              <a:t>Sales Meeting  |  October 2018</a:t>
            </a:r>
            <a:endParaRPr lang="fr-FR" dirty="0">
              <a:solidFill>
                <a:srgbClr val="002C52"/>
              </a:solidFill>
              <a:latin typeface="Segoe UI"/>
            </a:endParaRPr>
          </a:p>
        </p:txBody>
      </p:sp>
    </p:spTree>
    <p:extLst>
      <p:ext uri="{BB962C8B-B14F-4D97-AF65-F5344CB8AC3E}">
        <p14:creationId xmlns:p14="http://schemas.microsoft.com/office/powerpoint/2010/main" val="9255017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66.xml><?xml version="1.0" encoding="utf-8"?>
<p:sldLayout xmlns:a="http://schemas.openxmlformats.org/drawingml/2006/main" xmlns:r="http://schemas.openxmlformats.org/officeDocument/2006/relationships" xmlns:p="http://schemas.openxmlformats.org/presentationml/2006/main" userDrawn="1">
  <p:cSld name="Titre et contenu - logo en haut">
    <p:bg>
      <p:bgPr>
        <a:solidFill>
          <a:srgbClr val="FFFFFF"/>
        </a:solidFill>
        <a:effectLst/>
      </p:bgPr>
    </p:bg>
    <p:spTree>
      <p:nvGrpSpPr>
        <p:cNvPr id="1" name=""/>
        <p:cNvGrpSpPr/>
        <p:nvPr/>
      </p:nvGrpSpPr>
      <p:grpSpPr>
        <a:xfrm>
          <a:off x="0" y="0"/>
          <a:ext cx="0" cy="0"/>
          <a:chOff x="0" y="0"/>
          <a:chExt cx="0" cy="0"/>
        </a:xfrm>
      </p:grpSpPr>
      <p:sp>
        <p:nvSpPr>
          <p:cNvPr id="9" name="Espace réservé du texte 2"/>
          <p:cNvSpPr>
            <a:spLocks noGrp="1"/>
          </p:cNvSpPr>
          <p:nvPr>
            <p:ph type="body" sz="quarter" idx="11" hasCustomPrompt="1"/>
          </p:nvPr>
        </p:nvSpPr>
        <p:spPr>
          <a:xfrm>
            <a:off x="432450" y="1284916"/>
            <a:ext cx="11426196" cy="4680744"/>
          </a:xfrm>
          <a:prstGeom prst="rect">
            <a:avLst/>
          </a:prstGeom>
        </p:spPr>
        <p:txBody>
          <a:bodyPr/>
          <a:lstStyle>
            <a:lvl1pPr marL="457178" indent="-457178">
              <a:buClr>
                <a:schemeClr val="accent1"/>
              </a:buClr>
              <a:buSzPct val="100000"/>
              <a:buFont typeface="Police système"/>
              <a:buChar char="›"/>
              <a:defRPr sz="3200">
                <a:solidFill>
                  <a:schemeClr val="bg2"/>
                </a:solidFill>
                <a:latin typeface="Segoe UI" panose="020B0502040204020203" pitchFamily="34" charset="0"/>
                <a:cs typeface="Segoe UI" panose="020B0502040204020203" pitchFamily="34" charset="0"/>
              </a:defRPr>
            </a:lvl1pPr>
            <a:lvl2pPr marL="990550" indent="-380981">
              <a:buClr>
                <a:schemeClr val="accent1"/>
              </a:buClr>
              <a:buSzPct val="100000"/>
              <a:buFont typeface="Police système"/>
              <a:buChar char="›"/>
              <a:defRPr sz="2667" b="1">
                <a:solidFill>
                  <a:schemeClr val="bg2"/>
                </a:solidFill>
                <a:latin typeface="Segoe UI" panose="020B0502040204020203" pitchFamily="34" charset="0"/>
                <a:cs typeface="Segoe UI" panose="020B0502040204020203" pitchFamily="34" charset="0"/>
              </a:defRPr>
            </a:lvl2pPr>
            <a:lvl3pPr marL="1523925" indent="-304784">
              <a:buClr>
                <a:schemeClr val="accent1"/>
              </a:buClr>
              <a:buSzPct val="70000"/>
              <a:buFont typeface="STIXGeneral-Regular" pitchFamily="2" charset="2"/>
              <a:buChar char="⟶"/>
              <a:defRPr sz="2400">
                <a:solidFill>
                  <a:schemeClr val="tx1"/>
                </a:solidFill>
              </a:defRPr>
            </a:lvl3pPr>
            <a:lvl4pPr marL="2133493" indent="-304784">
              <a:buClr>
                <a:schemeClr val="accent1"/>
              </a:buClr>
              <a:buSzPct val="100000"/>
              <a:buFont typeface="Police système"/>
              <a:buChar char="›"/>
              <a:defRPr sz="2133">
                <a:solidFill>
                  <a:schemeClr val="bg2"/>
                </a:solidFill>
                <a:latin typeface="Segoe UI" panose="020B0502040204020203" pitchFamily="34" charset="0"/>
                <a:cs typeface="Segoe UI" panose="020B0502040204020203" pitchFamily="34" charset="0"/>
              </a:defRPr>
            </a:lvl4pPr>
            <a:lvl5pPr marL="2743062" indent="-304784">
              <a:buClr>
                <a:schemeClr val="accent1"/>
              </a:buClr>
              <a:buSzPct val="70000"/>
              <a:buFont typeface="STIXGeneral-Regular" pitchFamily="2" charset="2"/>
              <a:buChar char="⟶"/>
              <a:defRPr sz="2133">
                <a:solidFill>
                  <a:schemeClr val="tx1"/>
                </a:solidFill>
              </a:defRPr>
            </a:lvl5pPr>
          </a:lstStyle>
          <a:p>
            <a:pPr lvl="0"/>
            <a:r>
              <a:rPr lang="en-GB" noProof="0"/>
              <a:t>Texte</a:t>
            </a:r>
          </a:p>
          <a:p>
            <a:pPr lvl="1"/>
            <a:r>
              <a:rPr lang="en-GB" noProof="0"/>
              <a:t>2nd level</a:t>
            </a:r>
          </a:p>
          <a:p>
            <a:pPr lvl="3"/>
            <a:r>
              <a:rPr lang="en-GB" noProof="0"/>
              <a:t>4th level</a:t>
            </a:r>
          </a:p>
        </p:txBody>
      </p:sp>
      <p:sp>
        <p:nvSpPr>
          <p:cNvPr id="7" name="Titre 1">
            <a:extLst>
              <a:ext uri="{FF2B5EF4-FFF2-40B4-BE49-F238E27FC236}">
                <a16:creationId xmlns:a16="http://schemas.microsoft.com/office/drawing/2014/main" id="{1839329D-F48B-D145-A075-4145430F7800}"/>
              </a:ext>
            </a:extLst>
          </p:cNvPr>
          <p:cNvSpPr>
            <a:spLocks noGrp="1"/>
          </p:cNvSpPr>
          <p:nvPr>
            <p:ph type="title" hasCustomPrompt="1"/>
          </p:nvPr>
        </p:nvSpPr>
        <p:spPr>
          <a:xfrm>
            <a:off x="322288" y="186709"/>
            <a:ext cx="11713301" cy="518707"/>
          </a:xfrm>
          <a:prstGeom prst="rect">
            <a:avLst/>
          </a:prstGeom>
        </p:spPr>
        <p:txBody>
          <a:bodyPr/>
          <a:lstStyle>
            <a:lvl1pPr algn="l">
              <a:lnSpc>
                <a:spcPts val="3733"/>
              </a:lnSpc>
              <a:defRPr sz="3200" b="1" cap="none" baseline="0">
                <a:solidFill>
                  <a:schemeClr val="tx1"/>
                </a:solidFill>
                <a:latin typeface="Segoe UI" panose="020B0502040204020203" pitchFamily="34" charset="0"/>
                <a:cs typeface="Segoe UI" panose="020B0502040204020203" pitchFamily="34" charset="0"/>
              </a:defRPr>
            </a:lvl1pPr>
          </a:lstStyle>
          <a:p>
            <a:r>
              <a:rPr lang="en-GB" noProof="0" dirty="0"/>
              <a:t>This is the title</a:t>
            </a:r>
          </a:p>
        </p:txBody>
      </p:sp>
      <p:cxnSp>
        <p:nvCxnSpPr>
          <p:cNvPr id="8" name="Connecteur droit 7">
            <a:extLst>
              <a:ext uri="{FF2B5EF4-FFF2-40B4-BE49-F238E27FC236}">
                <a16:creationId xmlns:a16="http://schemas.microsoft.com/office/drawing/2014/main" id="{ACA5E7DE-65FD-E04E-9850-9C736E7D5BC0}"/>
              </a:ext>
            </a:extLst>
          </p:cNvPr>
          <p:cNvCxnSpPr>
            <a:cxnSpLocks/>
          </p:cNvCxnSpPr>
          <p:nvPr userDrawn="1"/>
        </p:nvCxnSpPr>
        <p:spPr>
          <a:xfrm>
            <a:off x="322289"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5" name="Espace réservé du pied de page 3">
            <a:extLst>
              <a:ext uri="{FF2B5EF4-FFF2-40B4-BE49-F238E27FC236}">
                <a16:creationId xmlns:a16="http://schemas.microsoft.com/office/drawing/2014/main" id="{114ED283-C195-4184-95E5-03D977335BBD}"/>
              </a:ext>
            </a:extLst>
          </p:cNvPr>
          <p:cNvSpPr>
            <a:spLocks noGrp="1"/>
          </p:cNvSpPr>
          <p:nvPr>
            <p:ph type="ftr" sz="quarter" idx="3"/>
          </p:nvPr>
        </p:nvSpPr>
        <p:spPr>
          <a:xfrm>
            <a:off x="983432" y="6500773"/>
            <a:ext cx="5040000" cy="123111"/>
          </a:xfrm>
          <a:prstGeom prst="rect">
            <a:avLst/>
          </a:prstGeom>
        </p:spPr>
        <p:txBody>
          <a:bodyPr/>
          <a:lstStyle>
            <a:lvl1pPr>
              <a:defRPr sz="1333"/>
            </a:lvl1pPr>
          </a:lstStyle>
          <a:p>
            <a:pPr defTabSz="914354"/>
            <a:r>
              <a:rPr lang="fr-FR">
                <a:solidFill>
                  <a:srgbClr val="002C52"/>
                </a:solidFill>
                <a:latin typeface="Segoe UI"/>
              </a:rPr>
              <a:t>Sales Meeting  |  October 2018</a:t>
            </a:r>
            <a:endParaRPr lang="fr-FR" dirty="0">
              <a:solidFill>
                <a:srgbClr val="002C52"/>
              </a:solidFill>
              <a:latin typeface="Segoe UI"/>
            </a:endParaRPr>
          </a:p>
        </p:txBody>
      </p:sp>
    </p:spTree>
    <p:extLst>
      <p:ext uri="{BB962C8B-B14F-4D97-AF65-F5344CB8AC3E}">
        <p14:creationId xmlns:p14="http://schemas.microsoft.com/office/powerpoint/2010/main" val="40471700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67.xml><?xml version="1.0" encoding="utf-8"?>
<p:sldLayout xmlns:a="http://schemas.openxmlformats.org/drawingml/2006/main" xmlns:r="http://schemas.openxmlformats.org/officeDocument/2006/relationships" xmlns:p="http://schemas.openxmlformats.org/presentationml/2006/main" preserve="1" userDrawn="1">
  <p:cSld name="Title - logo on top">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66DE4F27-4A96-314B-A8F7-912DD9552865}"/>
              </a:ext>
            </a:extLst>
          </p:cNvPr>
          <p:cNvSpPr>
            <a:spLocks noGrp="1"/>
          </p:cNvSpPr>
          <p:nvPr>
            <p:ph type="title" hasCustomPrompt="1"/>
          </p:nvPr>
        </p:nvSpPr>
        <p:spPr>
          <a:xfrm>
            <a:off x="322288" y="186709"/>
            <a:ext cx="11713301" cy="518707"/>
          </a:xfrm>
          <a:prstGeom prst="rect">
            <a:avLst/>
          </a:prstGeom>
        </p:spPr>
        <p:txBody>
          <a:bodyPr/>
          <a:lstStyle>
            <a:lvl1pPr algn="l">
              <a:lnSpc>
                <a:spcPts val="3733"/>
              </a:lnSpc>
              <a:defRPr sz="3200" b="1" cap="none" baseline="0">
                <a:solidFill>
                  <a:schemeClr val="tx1"/>
                </a:solidFill>
                <a:latin typeface="Segoe UI" panose="020B0502040204020203" pitchFamily="34" charset="0"/>
                <a:cs typeface="Segoe UI" panose="020B0502040204020203" pitchFamily="34" charset="0"/>
              </a:defRPr>
            </a:lvl1pPr>
          </a:lstStyle>
          <a:p>
            <a:r>
              <a:rPr lang="en-GB" noProof="0" dirty="0"/>
              <a:t>This is the title</a:t>
            </a:r>
          </a:p>
        </p:txBody>
      </p:sp>
      <p:cxnSp>
        <p:nvCxnSpPr>
          <p:cNvPr id="7" name="Connecteur droit 6">
            <a:extLst>
              <a:ext uri="{FF2B5EF4-FFF2-40B4-BE49-F238E27FC236}">
                <a16:creationId xmlns:a16="http://schemas.microsoft.com/office/drawing/2014/main" id="{12C9A85B-09B0-404E-9489-E79ECDAB9073}"/>
              </a:ext>
            </a:extLst>
          </p:cNvPr>
          <p:cNvCxnSpPr>
            <a:cxnSpLocks/>
          </p:cNvCxnSpPr>
          <p:nvPr userDrawn="1"/>
        </p:nvCxnSpPr>
        <p:spPr>
          <a:xfrm>
            <a:off x="322289"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4" name="Espace réservé du pied de page 3">
            <a:extLst>
              <a:ext uri="{FF2B5EF4-FFF2-40B4-BE49-F238E27FC236}">
                <a16:creationId xmlns:a16="http://schemas.microsoft.com/office/drawing/2014/main" id="{FFA8D1D9-DA47-4F32-B8FB-D78B83CBA3CC}"/>
              </a:ext>
            </a:extLst>
          </p:cNvPr>
          <p:cNvSpPr>
            <a:spLocks noGrp="1"/>
          </p:cNvSpPr>
          <p:nvPr>
            <p:ph type="ftr" sz="quarter" idx="3"/>
          </p:nvPr>
        </p:nvSpPr>
        <p:spPr>
          <a:xfrm>
            <a:off x="983432" y="6500773"/>
            <a:ext cx="5040000" cy="123111"/>
          </a:xfrm>
          <a:prstGeom prst="rect">
            <a:avLst/>
          </a:prstGeom>
        </p:spPr>
        <p:txBody>
          <a:bodyPr/>
          <a:lstStyle>
            <a:lvl1pPr>
              <a:defRPr sz="1333"/>
            </a:lvl1pPr>
          </a:lstStyle>
          <a:p>
            <a:pPr defTabSz="914354"/>
            <a:r>
              <a:rPr lang="fr-FR">
                <a:solidFill>
                  <a:srgbClr val="002C52"/>
                </a:solidFill>
                <a:latin typeface="Segoe UI"/>
              </a:rPr>
              <a:t>Sales Meeting  |  October 2018</a:t>
            </a:r>
            <a:endParaRPr lang="fr-FR" dirty="0">
              <a:solidFill>
                <a:srgbClr val="002C52"/>
              </a:solidFill>
              <a:latin typeface="Segoe UI"/>
            </a:endParaRPr>
          </a:p>
        </p:txBody>
      </p:sp>
    </p:spTree>
    <p:extLst>
      <p:ext uri="{BB962C8B-B14F-4D97-AF65-F5344CB8AC3E}">
        <p14:creationId xmlns:p14="http://schemas.microsoft.com/office/powerpoint/2010/main" val="26103620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68.xml><?xml version="1.0" encoding="utf-8"?>
<p:sldLayout xmlns:a="http://schemas.openxmlformats.org/drawingml/2006/main" xmlns:r="http://schemas.openxmlformats.org/officeDocument/2006/relationships" xmlns:p="http://schemas.openxmlformats.org/presentationml/2006/main" preserve="1" userDrawn="1">
  <p:cSld name="1_Title - logo on top">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66DE4F27-4A96-314B-A8F7-912DD9552865}"/>
              </a:ext>
            </a:extLst>
          </p:cNvPr>
          <p:cNvSpPr>
            <a:spLocks noGrp="1"/>
          </p:cNvSpPr>
          <p:nvPr>
            <p:ph type="title" hasCustomPrompt="1"/>
          </p:nvPr>
        </p:nvSpPr>
        <p:spPr>
          <a:xfrm>
            <a:off x="322288" y="186709"/>
            <a:ext cx="11713301" cy="518707"/>
          </a:xfrm>
          <a:prstGeom prst="rect">
            <a:avLst/>
          </a:prstGeom>
        </p:spPr>
        <p:txBody>
          <a:bodyPr/>
          <a:lstStyle>
            <a:lvl1pPr algn="l">
              <a:lnSpc>
                <a:spcPts val="3733"/>
              </a:lnSpc>
              <a:defRPr sz="3200" b="1" cap="none" baseline="0">
                <a:solidFill>
                  <a:schemeClr val="tx1"/>
                </a:solidFill>
                <a:latin typeface="Segoe UI" panose="020B0502040204020203" pitchFamily="34" charset="0"/>
                <a:cs typeface="Segoe UI" panose="020B0502040204020203" pitchFamily="34" charset="0"/>
              </a:defRPr>
            </a:lvl1pPr>
          </a:lstStyle>
          <a:p>
            <a:r>
              <a:rPr lang="en-GB" noProof="0" dirty="0"/>
              <a:t>SPEAKER</a:t>
            </a:r>
          </a:p>
        </p:txBody>
      </p:sp>
      <p:cxnSp>
        <p:nvCxnSpPr>
          <p:cNvPr id="7" name="Connecteur droit 6">
            <a:extLst>
              <a:ext uri="{FF2B5EF4-FFF2-40B4-BE49-F238E27FC236}">
                <a16:creationId xmlns:a16="http://schemas.microsoft.com/office/drawing/2014/main" id="{12C9A85B-09B0-404E-9489-E79ECDAB9073}"/>
              </a:ext>
            </a:extLst>
          </p:cNvPr>
          <p:cNvCxnSpPr>
            <a:cxnSpLocks/>
          </p:cNvCxnSpPr>
          <p:nvPr userDrawn="1"/>
        </p:nvCxnSpPr>
        <p:spPr>
          <a:xfrm>
            <a:off x="322289"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3EE0F10D-9507-4701-B8FC-9DB2D31F7A80}"/>
              </a:ext>
            </a:extLst>
          </p:cNvPr>
          <p:cNvSpPr/>
          <p:nvPr userDrawn="1"/>
        </p:nvSpPr>
        <p:spPr>
          <a:xfrm>
            <a:off x="1199059" y="2084852"/>
            <a:ext cx="3263900" cy="30740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n>
                <a:solidFill>
                  <a:sysClr val="windowText" lastClr="000000"/>
                </a:solidFill>
              </a:ln>
              <a:solidFill>
                <a:srgbClr val="FFFEFE"/>
              </a:solidFill>
              <a:latin typeface="Segoe UI" panose="020B0502040204020203" pitchFamily="34" charset="0"/>
              <a:cs typeface="Segoe UI" panose="020B0502040204020203" pitchFamily="34" charset="0"/>
            </a:endParaRPr>
          </a:p>
        </p:txBody>
      </p:sp>
      <p:sp>
        <p:nvSpPr>
          <p:cNvPr id="8" name="Espace réservé pour une image  2">
            <a:extLst>
              <a:ext uri="{FF2B5EF4-FFF2-40B4-BE49-F238E27FC236}">
                <a16:creationId xmlns:a16="http://schemas.microsoft.com/office/drawing/2014/main" id="{56342175-1231-45F3-9BE9-F833A11154F1}"/>
              </a:ext>
            </a:extLst>
          </p:cNvPr>
          <p:cNvSpPr>
            <a:spLocks noGrp="1"/>
          </p:cNvSpPr>
          <p:nvPr>
            <p:ph type="pic" sz="quarter" idx="10" hasCustomPrompt="1"/>
          </p:nvPr>
        </p:nvSpPr>
        <p:spPr>
          <a:xfrm>
            <a:off x="1103050" y="1988842"/>
            <a:ext cx="3263900" cy="3071284"/>
          </a:xfrm>
          <a:prstGeom prst="rect">
            <a:avLst/>
          </a:prstGeom>
          <a:solidFill>
            <a:schemeClr val="bg1"/>
          </a:solidFill>
        </p:spPr>
        <p:txBody>
          <a:bodyPr/>
          <a:lstStyle>
            <a:lvl1pPr>
              <a:defRPr sz="1867">
                <a:latin typeface="Segoe UI" panose="020B0502040204020203" pitchFamily="34" charset="0"/>
                <a:cs typeface="Segoe UI" panose="020B0502040204020203" pitchFamily="34" charset="0"/>
              </a:defRPr>
            </a:lvl1pPr>
          </a:lstStyle>
          <a:p>
            <a:r>
              <a:rPr lang="en-GB" noProof="0" dirty="0"/>
              <a:t>Add an image</a:t>
            </a:r>
          </a:p>
        </p:txBody>
      </p:sp>
      <p:sp>
        <p:nvSpPr>
          <p:cNvPr id="9" name="Espace réservé du texte 8">
            <a:extLst>
              <a:ext uri="{FF2B5EF4-FFF2-40B4-BE49-F238E27FC236}">
                <a16:creationId xmlns:a16="http://schemas.microsoft.com/office/drawing/2014/main" id="{2138A88B-3C8F-4476-9099-FAFBFEAC5AAF}"/>
              </a:ext>
            </a:extLst>
          </p:cNvPr>
          <p:cNvSpPr>
            <a:spLocks noGrp="1"/>
          </p:cNvSpPr>
          <p:nvPr>
            <p:ph type="body" sz="quarter" idx="11" hasCustomPrompt="1"/>
          </p:nvPr>
        </p:nvSpPr>
        <p:spPr>
          <a:xfrm>
            <a:off x="4944301" y="2277533"/>
            <a:ext cx="5664200" cy="670984"/>
          </a:xfrm>
          <a:prstGeom prst="rect">
            <a:avLst/>
          </a:prstGeom>
        </p:spPr>
        <p:txBody>
          <a:bodyPr/>
          <a:lstStyle>
            <a:lvl1pPr marL="0" indent="0">
              <a:buFontTx/>
              <a:buNone/>
              <a:defRPr sz="5333" b="1">
                <a:latin typeface="Segoe UI" panose="020B0502040204020203" pitchFamily="34" charset="0"/>
                <a:cs typeface="Segoe UI" panose="020B0502040204020203" pitchFamily="34" charset="0"/>
              </a:defRPr>
            </a:lvl1pPr>
          </a:lstStyle>
          <a:p>
            <a:pPr lvl="0"/>
            <a:r>
              <a:rPr lang="en-GB" noProof="0" dirty="0"/>
              <a:t>Surname Name</a:t>
            </a:r>
          </a:p>
        </p:txBody>
      </p:sp>
      <p:sp>
        <p:nvSpPr>
          <p:cNvPr id="10" name="Espace réservé du texte 8">
            <a:extLst>
              <a:ext uri="{FF2B5EF4-FFF2-40B4-BE49-F238E27FC236}">
                <a16:creationId xmlns:a16="http://schemas.microsoft.com/office/drawing/2014/main" id="{E4E71599-7661-4780-AF88-1FEF31318140}"/>
              </a:ext>
            </a:extLst>
          </p:cNvPr>
          <p:cNvSpPr>
            <a:spLocks noGrp="1"/>
          </p:cNvSpPr>
          <p:nvPr>
            <p:ph type="body" sz="quarter" idx="12" hasCustomPrompt="1"/>
          </p:nvPr>
        </p:nvSpPr>
        <p:spPr>
          <a:xfrm>
            <a:off x="4944301" y="3188989"/>
            <a:ext cx="5664200" cy="670984"/>
          </a:xfrm>
          <a:prstGeom prst="rect">
            <a:avLst/>
          </a:prstGeom>
        </p:spPr>
        <p:txBody>
          <a:bodyPr/>
          <a:lstStyle>
            <a:lvl1pPr marL="0" indent="0">
              <a:buFontTx/>
              <a:buNone/>
              <a:defRPr sz="4800" b="0">
                <a:latin typeface="Segoe UI" panose="020B0502040204020203" pitchFamily="34" charset="0"/>
                <a:cs typeface="Segoe UI" panose="020B0502040204020203" pitchFamily="34" charset="0"/>
              </a:defRPr>
            </a:lvl1pPr>
          </a:lstStyle>
          <a:p>
            <a:pPr lvl="0"/>
            <a:r>
              <a:rPr lang="en-GB" noProof="0" dirty="0"/>
              <a:t>Job Title</a:t>
            </a:r>
          </a:p>
        </p:txBody>
      </p:sp>
      <p:sp>
        <p:nvSpPr>
          <p:cNvPr id="11" name="Espace réservé du texte 8">
            <a:extLst>
              <a:ext uri="{FF2B5EF4-FFF2-40B4-BE49-F238E27FC236}">
                <a16:creationId xmlns:a16="http://schemas.microsoft.com/office/drawing/2014/main" id="{8E9CA1E7-F581-48E0-9AF1-801647BC3DF3}"/>
              </a:ext>
            </a:extLst>
          </p:cNvPr>
          <p:cNvSpPr>
            <a:spLocks noGrp="1"/>
          </p:cNvSpPr>
          <p:nvPr>
            <p:ph type="body" sz="quarter" idx="13" hasCustomPrompt="1"/>
          </p:nvPr>
        </p:nvSpPr>
        <p:spPr>
          <a:xfrm>
            <a:off x="4944301" y="4100445"/>
            <a:ext cx="5664200" cy="670984"/>
          </a:xfrm>
          <a:prstGeom prst="rect">
            <a:avLst/>
          </a:prstGeom>
        </p:spPr>
        <p:txBody>
          <a:bodyPr/>
          <a:lstStyle>
            <a:lvl1pPr marL="0" indent="0">
              <a:buFontTx/>
              <a:buNone/>
              <a:defRPr sz="4800" b="0">
                <a:latin typeface="Segoe UI" panose="020B0502040204020203" pitchFamily="34" charset="0"/>
                <a:cs typeface="Segoe UI" panose="020B0502040204020203" pitchFamily="34" charset="0"/>
              </a:defRPr>
            </a:lvl1pPr>
          </a:lstStyle>
          <a:p>
            <a:pPr lvl="0"/>
            <a:r>
              <a:rPr lang="en-GB" noProof="0" dirty="0"/>
              <a:t>Company</a:t>
            </a:r>
          </a:p>
        </p:txBody>
      </p:sp>
    </p:spTree>
    <p:extLst>
      <p:ext uri="{BB962C8B-B14F-4D97-AF65-F5344CB8AC3E}">
        <p14:creationId xmlns:p14="http://schemas.microsoft.com/office/powerpoint/2010/main" val="8669340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69.xml><?xml version="1.0" encoding="utf-8"?>
<p:sldLayout xmlns:a="http://schemas.openxmlformats.org/drawingml/2006/main" xmlns:r="http://schemas.openxmlformats.org/officeDocument/2006/relationships" xmlns:p="http://schemas.openxmlformats.org/presentationml/2006/main" preserve="1" userDrawn="1">
  <p:cSld name="2_Title - logo on top">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66DE4F27-4A96-314B-A8F7-912DD9552865}"/>
              </a:ext>
            </a:extLst>
          </p:cNvPr>
          <p:cNvSpPr>
            <a:spLocks noGrp="1"/>
          </p:cNvSpPr>
          <p:nvPr>
            <p:ph type="title" hasCustomPrompt="1"/>
          </p:nvPr>
        </p:nvSpPr>
        <p:spPr>
          <a:xfrm>
            <a:off x="322288" y="186709"/>
            <a:ext cx="11713301" cy="518707"/>
          </a:xfrm>
          <a:prstGeom prst="rect">
            <a:avLst/>
          </a:prstGeom>
        </p:spPr>
        <p:txBody>
          <a:bodyPr/>
          <a:lstStyle>
            <a:lvl1pPr algn="l">
              <a:lnSpc>
                <a:spcPts val="3733"/>
              </a:lnSpc>
              <a:defRPr sz="3200" b="1" cap="none" baseline="0">
                <a:solidFill>
                  <a:schemeClr val="tx1"/>
                </a:solidFill>
                <a:latin typeface="Segoe UI" panose="020B0502040204020203" pitchFamily="34" charset="0"/>
                <a:cs typeface="Segoe UI" panose="020B0502040204020203" pitchFamily="34" charset="0"/>
              </a:defRPr>
            </a:lvl1pPr>
          </a:lstStyle>
          <a:p>
            <a:r>
              <a:rPr lang="en-GB" noProof="0" dirty="0"/>
              <a:t>PANELIST</a:t>
            </a:r>
          </a:p>
        </p:txBody>
      </p:sp>
      <p:cxnSp>
        <p:nvCxnSpPr>
          <p:cNvPr id="7" name="Connecteur droit 6">
            <a:extLst>
              <a:ext uri="{FF2B5EF4-FFF2-40B4-BE49-F238E27FC236}">
                <a16:creationId xmlns:a16="http://schemas.microsoft.com/office/drawing/2014/main" id="{12C9A85B-09B0-404E-9489-E79ECDAB9073}"/>
              </a:ext>
            </a:extLst>
          </p:cNvPr>
          <p:cNvCxnSpPr>
            <a:cxnSpLocks/>
          </p:cNvCxnSpPr>
          <p:nvPr userDrawn="1"/>
        </p:nvCxnSpPr>
        <p:spPr>
          <a:xfrm>
            <a:off x="322289"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2" name="Rectangle 11">
            <a:extLst>
              <a:ext uri="{FF2B5EF4-FFF2-40B4-BE49-F238E27FC236}">
                <a16:creationId xmlns:a16="http://schemas.microsoft.com/office/drawing/2014/main" id="{1D68E478-C59B-4789-9F49-CD48F6EF2344}"/>
              </a:ext>
            </a:extLst>
          </p:cNvPr>
          <p:cNvSpPr/>
          <p:nvPr userDrawn="1"/>
        </p:nvSpPr>
        <p:spPr>
          <a:xfrm>
            <a:off x="2922368" y="1905128"/>
            <a:ext cx="1523872" cy="1523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EFE"/>
              </a:solidFill>
              <a:latin typeface="Segoe UI" panose="020B0502040204020203" pitchFamily="34" charset="0"/>
              <a:cs typeface="Segoe UI" panose="020B0502040204020203" pitchFamily="34" charset="0"/>
            </a:endParaRPr>
          </a:p>
        </p:txBody>
      </p:sp>
      <p:sp>
        <p:nvSpPr>
          <p:cNvPr id="13" name="Espace réservé pour une image  4">
            <a:extLst>
              <a:ext uri="{FF2B5EF4-FFF2-40B4-BE49-F238E27FC236}">
                <a16:creationId xmlns:a16="http://schemas.microsoft.com/office/drawing/2014/main" id="{9D4E6D24-F85C-4C6C-8647-BA37CF58B651}"/>
              </a:ext>
            </a:extLst>
          </p:cNvPr>
          <p:cNvSpPr>
            <a:spLocks noGrp="1"/>
          </p:cNvSpPr>
          <p:nvPr>
            <p:ph type="pic" sz="quarter" idx="10" hasCustomPrompt="1"/>
          </p:nvPr>
        </p:nvSpPr>
        <p:spPr>
          <a:xfrm>
            <a:off x="2831637" y="1794284"/>
            <a:ext cx="1523872" cy="1523872"/>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en-GB" noProof="0" dirty="0"/>
              <a:t>Add an image</a:t>
            </a:r>
          </a:p>
        </p:txBody>
      </p:sp>
      <p:sp>
        <p:nvSpPr>
          <p:cNvPr id="14" name="Espace réservé du contenu 20">
            <a:extLst>
              <a:ext uri="{FF2B5EF4-FFF2-40B4-BE49-F238E27FC236}">
                <a16:creationId xmlns:a16="http://schemas.microsoft.com/office/drawing/2014/main" id="{BF9040F5-1102-4533-8001-00A2128067A6}"/>
              </a:ext>
            </a:extLst>
          </p:cNvPr>
          <p:cNvSpPr>
            <a:spLocks noGrp="1"/>
          </p:cNvSpPr>
          <p:nvPr>
            <p:ph sz="quarter" idx="13" hasCustomPrompt="1"/>
          </p:nvPr>
        </p:nvSpPr>
        <p:spPr>
          <a:xfrm>
            <a:off x="4835530" y="1794284"/>
            <a:ext cx="4895849" cy="768581"/>
          </a:xfrm>
          <a:prstGeom prst="rect">
            <a:avLst/>
          </a:prstGeom>
        </p:spPr>
        <p:txBody>
          <a:bodyPr/>
          <a:lstStyle>
            <a:lvl1pPr marL="0" indent="0">
              <a:buFontTx/>
              <a:buNone/>
              <a:defRPr b="1">
                <a:latin typeface="Segoe UI" panose="020B0502040204020203" pitchFamily="34" charset="0"/>
                <a:cs typeface="Segoe UI" panose="020B0502040204020203" pitchFamily="34" charset="0"/>
              </a:defRPr>
            </a:lvl1pPr>
          </a:lstStyle>
          <a:p>
            <a:pPr lvl="0"/>
            <a:r>
              <a:rPr lang="en-GB" noProof="0" dirty="0"/>
              <a:t>Surname Name</a:t>
            </a:r>
          </a:p>
        </p:txBody>
      </p:sp>
      <p:sp>
        <p:nvSpPr>
          <p:cNvPr id="15" name="Espace réservé du contenu 20">
            <a:extLst>
              <a:ext uri="{FF2B5EF4-FFF2-40B4-BE49-F238E27FC236}">
                <a16:creationId xmlns:a16="http://schemas.microsoft.com/office/drawing/2014/main" id="{A2170AD3-B4B1-4A8E-9277-1B5F7F175FFD}"/>
              </a:ext>
            </a:extLst>
          </p:cNvPr>
          <p:cNvSpPr>
            <a:spLocks noGrp="1"/>
          </p:cNvSpPr>
          <p:nvPr>
            <p:ph sz="quarter" idx="14" hasCustomPrompt="1"/>
          </p:nvPr>
        </p:nvSpPr>
        <p:spPr>
          <a:xfrm>
            <a:off x="4835530" y="2650192"/>
            <a:ext cx="4895849" cy="768581"/>
          </a:xfrm>
          <a:prstGeom prst="rect">
            <a:avLst/>
          </a:prstGeom>
        </p:spPr>
        <p:txBody>
          <a:bodyPr/>
          <a:lstStyle>
            <a:lvl1pPr marL="0" indent="0">
              <a:buFontTx/>
              <a:buNone/>
              <a:defRPr sz="3733">
                <a:latin typeface="Segoe UI" panose="020B0502040204020203" pitchFamily="34" charset="0"/>
                <a:cs typeface="Segoe UI" panose="020B0502040204020203" pitchFamily="34" charset="0"/>
              </a:defRPr>
            </a:lvl1pPr>
          </a:lstStyle>
          <a:p>
            <a:pPr lvl="0"/>
            <a:r>
              <a:rPr lang="en-GB" noProof="0" dirty="0"/>
              <a:t>Job Title / Company</a:t>
            </a:r>
          </a:p>
        </p:txBody>
      </p:sp>
      <p:sp>
        <p:nvSpPr>
          <p:cNvPr id="16" name="Rectangle 15">
            <a:extLst>
              <a:ext uri="{FF2B5EF4-FFF2-40B4-BE49-F238E27FC236}">
                <a16:creationId xmlns:a16="http://schemas.microsoft.com/office/drawing/2014/main" id="{56D332C3-35FA-429F-9094-B4A7A5D53849}"/>
              </a:ext>
            </a:extLst>
          </p:cNvPr>
          <p:cNvSpPr/>
          <p:nvPr userDrawn="1"/>
        </p:nvSpPr>
        <p:spPr>
          <a:xfrm>
            <a:off x="2922368" y="4113373"/>
            <a:ext cx="1523872" cy="1523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EFE"/>
              </a:solidFill>
              <a:latin typeface="Segoe UI" panose="020B0502040204020203" pitchFamily="34" charset="0"/>
              <a:cs typeface="Segoe UI" panose="020B0502040204020203" pitchFamily="34" charset="0"/>
            </a:endParaRPr>
          </a:p>
        </p:txBody>
      </p:sp>
      <p:sp>
        <p:nvSpPr>
          <p:cNvPr id="17" name="Espace réservé pour une image  4">
            <a:extLst>
              <a:ext uri="{FF2B5EF4-FFF2-40B4-BE49-F238E27FC236}">
                <a16:creationId xmlns:a16="http://schemas.microsoft.com/office/drawing/2014/main" id="{2A5C4AAF-9FF8-4FF6-AFBB-FAEA547017E8}"/>
              </a:ext>
            </a:extLst>
          </p:cNvPr>
          <p:cNvSpPr>
            <a:spLocks noGrp="1"/>
          </p:cNvSpPr>
          <p:nvPr>
            <p:ph type="pic" sz="quarter" idx="15" hasCustomPrompt="1"/>
          </p:nvPr>
        </p:nvSpPr>
        <p:spPr>
          <a:xfrm>
            <a:off x="2831637" y="4002529"/>
            <a:ext cx="1523872" cy="1523872"/>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en-GB" noProof="0" dirty="0"/>
              <a:t>Add an image</a:t>
            </a:r>
          </a:p>
        </p:txBody>
      </p:sp>
      <p:sp>
        <p:nvSpPr>
          <p:cNvPr id="18" name="Espace réservé du contenu 20">
            <a:extLst>
              <a:ext uri="{FF2B5EF4-FFF2-40B4-BE49-F238E27FC236}">
                <a16:creationId xmlns:a16="http://schemas.microsoft.com/office/drawing/2014/main" id="{E4AC9F1A-D3D1-4079-8A79-97EA16337D19}"/>
              </a:ext>
            </a:extLst>
          </p:cNvPr>
          <p:cNvSpPr>
            <a:spLocks noGrp="1"/>
          </p:cNvSpPr>
          <p:nvPr>
            <p:ph sz="quarter" idx="16" hasCustomPrompt="1"/>
          </p:nvPr>
        </p:nvSpPr>
        <p:spPr>
          <a:xfrm>
            <a:off x="4835530" y="4002531"/>
            <a:ext cx="4895849" cy="768581"/>
          </a:xfrm>
          <a:prstGeom prst="rect">
            <a:avLst/>
          </a:prstGeom>
        </p:spPr>
        <p:txBody>
          <a:bodyPr/>
          <a:lstStyle>
            <a:lvl1pPr marL="0" indent="0">
              <a:buFontTx/>
              <a:buNone/>
              <a:defRPr b="1">
                <a:latin typeface="Segoe UI" panose="020B0502040204020203" pitchFamily="34" charset="0"/>
                <a:cs typeface="Segoe UI" panose="020B0502040204020203" pitchFamily="34" charset="0"/>
              </a:defRPr>
            </a:lvl1pPr>
          </a:lstStyle>
          <a:p>
            <a:pPr lvl="0"/>
            <a:r>
              <a:rPr lang="en-GB" noProof="0" dirty="0"/>
              <a:t>Surname Name</a:t>
            </a:r>
          </a:p>
        </p:txBody>
      </p:sp>
      <p:sp>
        <p:nvSpPr>
          <p:cNvPr id="19" name="Espace réservé du contenu 20">
            <a:extLst>
              <a:ext uri="{FF2B5EF4-FFF2-40B4-BE49-F238E27FC236}">
                <a16:creationId xmlns:a16="http://schemas.microsoft.com/office/drawing/2014/main" id="{CD8B9123-83BB-4A03-A071-88AD33F35975}"/>
              </a:ext>
            </a:extLst>
          </p:cNvPr>
          <p:cNvSpPr>
            <a:spLocks noGrp="1"/>
          </p:cNvSpPr>
          <p:nvPr>
            <p:ph sz="quarter" idx="17" hasCustomPrompt="1"/>
          </p:nvPr>
        </p:nvSpPr>
        <p:spPr>
          <a:xfrm>
            <a:off x="4835530" y="4858439"/>
            <a:ext cx="4895849" cy="768581"/>
          </a:xfrm>
          <a:prstGeom prst="rect">
            <a:avLst/>
          </a:prstGeom>
        </p:spPr>
        <p:txBody>
          <a:bodyPr/>
          <a:lstStyle>
            <a:lvl1pPr marL="0" indent="0">
              <a:buFontTx/>
              <a:buNone/>
              <a:defRPr sz="3733">
                <a:latin typeface="Segoe UI" panose="020B0502040204020203" pitchFamily="34" charset="0"/>
                <a:cs typeface="Segoe UI" panose="020B0502040204020203" pitchFamily="34" charset="0"/>
              </a:defRPr>
            </a:lvl1pPr>
          </a:lstStyle>
          <a:p>
            <a:pPr lvl="0"/>
            <a:r>
              <a:rPr lang="en-GB" noProof="0" dirty="0"/>
              <a:t>Job Title / Company</a:t>
            </a:r>
          </a:p>
        </p:txBody>
      </p:sp>
    </p:spTree>
    <p:extLst>
      <p:ext uri="{BB962C8B-B14F-4D97-AF65-F5344CB8AC3E}">
        <p14:creationId xmlns:p14="http://schemas.microsoft.com/office/powerpoint/2010/main" val="12549045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9">
    <p:spTree>
      <p:nvGrpSpPr>
        <p:cNvPr id="1" name=""/>
        <p:cNvGrpSpPr/>
        <p:nvPr/>
      </p:nvGrpSpPr>
      <p:grpSpPr>
        <a:xfrm>
          <a:off x="0" y="0"/>
          <a:ext cx="0" cy="0"/>
          <a:chOff x="0" y="0"/>
          <a:chExt cx="0" cy="0"/>
        </a:xfrm>
      </p:grpSpPr>
      <p:sp>
        <p:nvSpPr>
          <p:cNvPr id="115" name="Image"/>
          <p:cNvSpPr>
            <a:spLocks noGrp="1"/>
          </p:cNvSpPr>
          <p:nvPr>
            <p:ph type="pic" sz="half" idx="13"/>
          </p:nvPr>
        </p:nvSpPr>
        <p:spPr>
          <a:xfrm>
            <a:off x="557" y="-6000"/>
            <a:ext cx="12190793" cy="2183170"/>
          </a:xfrm>
          <a:prstGeom prst="rect">
            <a:avLst/>
          </a:prstGeom>
        </p:spPr>
        <p:txBody>
          <a:bodyPr lIns="91439" tIns="45719" rIns="91439" bIns="45719" anchor="t">
            <a:noAutofit/>
          </a:bodyPr>
          <a:lstStyle/>
          <a:p>
            <a:r>
              <a:rPr lang="fr-FR"/>
              <a:t>Cliquez sur l'icône pour ajouter une image</a:t>
            </a:r>
            <a:endParaRPr/>
          </a:p>
        </p:txBody>
      </p:sp>
      <p:sp>
        <p:nvSpPr>
          <p:cNvPr id="116" name="Image"/>
          <p:cNvSpPr>
            <a:spLocks noGrp="1"/>
          </p:cNvSpPr>
          <p:nvPr>
            <p:ph type="pic" sz="quarter" idx="14"/>
          </p:nvPr>
        </p:nvSpPr>
        <p:spPr>
          <a:xfrm>
            <a:off x="2312805" y="2565797"/>
            <a:ext cx="1785938" cy="1785938"/>
          </a:xfrm>
          <a:prstGeom prst="rect">
            <a:avLst/>
          </a:prstGeom>
        </p:spPr>
        <p:txBody>
          <a:bodyPr lIns="91439" tIns="45719" rIns="91439" bIns="45719" anchor="t">
            <a:noAutofit/>
          </a:bodyPr>
          <a:lstStyle/>
          <a:p>
            <a:r>
              <a:rPr lang="fr-FR"/>
              <a:t>Cliquez sur l'icône pour ajouter une image</a:t>
            </a:r>
            <a:endParaRPr/>
          </a:p>
        </p:txBody>
      </p:sp>
      <p:sp>
        <p:nvSpPr>
          <p:cNvPr id="117" name="Nullam id dolor id nibh ultricies vehicula ut id elit. Aenean lacinia bibendum nulla sed. Donec ullamcorper nulla non metus auctor fringilla. Curabitur blandit tempus porttitor. Aenean eu leo quam. Pellentesque ornare sem lacinia quam venenatis vestibulum."/>
          <p:cNvSpPr txBox="1">
            <a:spLocks noGrp="1"/>
          </p:cNvSpPr>
          <p:nvPr>
            <p:ph type="body" sz="quarter" idx="15"/>
          </p:nvPr>
        </p:nvSpPr>
        <p:spPr>
          <a:xfrm>
            <a:off x="4366617" y="3169755"/>
            <a:ext cx="3677265" cy="1046694"/>
          </a:xfrm>
          <a:prstGeom prst="rect">
            <a:avLst/>
          </a:prstGeom>
        </p:spPr>
        <p:txBody>
          <a:bodyPr lIns="0" tIns="0" rIns="0" bIns="0" anchor="t">
            <a:noAutofit/>
          </a:bodyPr>
          <a:lstStyle>
            <a:lvl1pPr marL="0" indent="0">
              <a:spcBef>
                <a:spcPts val="700"/>
              </a:spcBef>
              <a:buSzTx/>
              <a:buNone/>
              <a:defRPr sz="1100">
                <a:solidFill>
                  <a:srgbClr val="161616"/>
                </a:solidFill>
                <a:latin typeface="Avenir Next"/>
                <a:ea typeface="Avenir Next"/>
                <a:cs typeface="Avenir Next"/>
                <a:sym typeface="Avenir Next"/>
              </a:defRPr>
            </a:lvl1pPr>
          </a:lstStyle>
          <a:p>
            <a:pPr lvl="0"/>
            <a:r>
              <a:rPr lang="fr-FR"/>
              <a:t>Cliquez pour modifier les styles du texte du masque</a:t>
            </a:r>
          </a:p>
        </p:txBody>
      </p:sp>
      <p:sp>
        <p:nvSpPr>
          <p:cNvPr id="118" name="Etiam Mollis Parturient Ridiculus"/>
          <p:cNvSpPr txBox="1">
            <a:spLocks noGrp="1"/>
          </p:cNvSpPr>
          <p:nvPr>
            <p:ph type="body" sz="quarter" idx="16"/>
          </p:nvPr>
        </p:nvSpPr>
        <p:spPr>
          <a:xfrm>
            <a:off x="4366617" y="2813614"/>
            <a:ext cx="3921963" cy="267891"/>
          </a:xfrm>
          <a:prstGeom prst="rect">
            <a:avLst/>
          </a:prstGeom>
        </p:spPr>
        <p:txBody>
          <a:bodyPr lIns="0" tIns="0" rIns="0" bIns="0" anchor="t">
            <a:noAutofit/>
          </a:bodyPr>
          <a:lstStyle>
            <a:lvl1pPr marL="0" indent="0" defTabSz="321469">
              <a:spcBef>
                <a:spcPts val="3850"/>
              </a:spcBef>
              <a:buSzTx/>
              <a:buNone/>
              <a:defRPr sz="1700" cap="all">
                <a:solidFill>
                  <a:srgbClr val="CD8CFF"/>
                </a:solidFill>
                <a:latin typeface="Trebuchet MS"/>
                <a:ea typeface="Trebuchet MS"/>
                <a:cs typeface="Trebuchet MS"/>
                <a:sym typeface="Trebuchet MS"/>
              </a:defRPr>
            </a:lvl1pPr>
          </a:lstStyle>
          <a:p>
            <a:pPr lvl="0"/>
            <a:r>
              <a:rPr lang="fr-FR"/>
              <a:t>Cliquez pour modifier les styles du texte du masque</a:t>
            </a:r>
          </a:p>
        </p:txBody>
      </p:sp>
      <p:sp>
        <p:nvSpPr>
          <p:cNvPr id="119" name="Shape"/>
          <p:cNvSpPr>
            <a:spLocks noGrp="1"/>
          </p:cNvSpPr>
          <p:nvPr>
            <p:ph type="body" sz="quarter" idx="17" hasCustomPrompt="1"/>
          </p:nvPr>
        </p:nvSpPr>
        <p:spPr>
          <a:xfrm>
            <a:off x="8451112" y="2786982"/>
            <a:ext cx="2228795" cy="1343639"/>
          </a:xfrm>
          <a:custGeom>
            <a:avLst/>
            <a:gdLst/>
            <a:ahLst/>
            <a:cxnLst>
              <a:cxn ang="0">
                <a:pos x="wd2" y="hd2"/>
              </a:cxn>
              <a:cxn ang="5400000">
                <a:pos x="wd2" y="hd2"/>
              </a:cxn>
              <a:cxn ang="10800000">
                <a:pos x="wd2" y="hd2"/>
              </a:cxn>
              <a:cxn ang="16200000">
                <a:pos x="wd2" y="hd2"/>
              </a:cxn>
            </a:cxnLst>
            <a:rect l="0" t="0" r="r" b="b"/>
            <a:pathLst>
              <a:path w="21599" h="21600" extrusionOk="0">
                <a:moveTo>
                  <a:pt x="6509" y="0"/>
                </a:moveTo>
                <a:cubicBezTo>
                  <a:pt x="2914" y="1"/>
                  <a:pt x="0" y="4835"/>
                  <a:pt x="0" y="10798"/>
                </a:cubicBezTo>
                <a:cubicBezTo>
                  <a:pt x="-1" y="16762"/>
                  <a:pt x="2913" y="21599"/>
                  <a:pt x="6509" y="21600"/>
                </a:cubicBezTo>
                <a:lnTo>
                  <a:pt x="21599" y="21600"/>
                </a:lnTo>
                <a:lnTo>
                  <a:pt x="21599" y="0"/>
                </a:lnTo>
                <a:lnTo>
                  <a:pt x="6509" y="0"/>
                </a:lnTo>
                <a:close/>
              </a:path>
            </a:pathLst>
          </a:custGeom>
          <a:solidFill>
            <a:srgbClr val="CD8CFF"/>
          </a:solidFill>
        </p:spPr>
        <p:txBody>
          <a:bodyPr lIns="0" tIns="0" rIns="0" bIns="0" anchor="t">
            <a:noAutofit/>
          </a:bodyPr>
          <a:lstStyle>
            <a:lvl1pPr marL="0" indent="0" algn="ctr" defTabSz="321469">
              <a:lnSpc>
                <a:spcPct val="80000"/>
              </a:lnSpc>
              <a:spcBef>
                <a:spcPts val="3850"/>
              </a:spcBef>
              <a:buSzTx/>
              <a:buNone/>
              <a:defRPr sz="7000">
                <a:solidFill>
                  <a:srgbClr val="333333"/>
                </a:solidFill>
                <a:latin typeface="Helvetica Neue Thin"/>
                <a:sym typeface="Helvetica Neue Thin"/>
              </a:defRPr>
            </a:lvl1pPr>
          </a:lstStyle>
          <a:p>
            <a:pPr marL="0" indent="0" algn="ctr" defTabSz="642937">
              <a:lnSpc>
                <a:spcPct val="80000"/>
              </a:lnSpc>
              <a:spcBef>
                <a:spcPts val="7700"/>
              </a:spcBef>
              <a:buSzTx/>
              <a:buNone/>
              <a:defRPr sz="7000">
                <a:solidFill>
                  <a:srgbClr val="333333"/>
                </a:solidFill>
                <a:latin typeface="Helvetica Neue Thin"/>
                <a:ea typeface="Helvetica Neue Thin"/>
                <a:cs typeface="Helvetica Neue Thin"/>
                <a:sym typeface="Helvetica Neue Thin"/>
              </a:defRPr>
            </a:pPr>
            <a:r>
              <a:rPr lang="en-US"/>
              <a:t> </a:t>
            </a:r>
            <a:endParaRPr/>
          </a:p>
        </p:txBody>
      </p:sp>
      <p:sp>
        <p:nvSpPr>
          <p:cNvPr id="120" name="Option 01"/>
          <p:cNvSpPr txBox="1">
            <a:spLocks noGrp="1"/>
          </p:cNvSpPr>
          <p:nvPr>
            <p:ph type="body" sz="quarter" idx="18"/>
          </p:nvPr>
        </p:nvSpPr>
        <p:spPr>
          <a:xfrm>
            <a:off x="8672540" y="3056966"/>
            <a:ext cx="1785938" cy="357188"/>
          </a:xfrm>
          <a:prstGeom prst="rect">
            <a:avLst/>
          </a:prstGeom>
        </p:spPr>
        <p:txBody>
          <a:bodyPr lIns="0" tIns="0" rIns="0" bIns="0" anchor="t">
            <a:noAutofit/>
          </a:bodyPr>
          <a:lstStyle>
            <a:lvl1pPr marL="0" indent="0" algn="ctr">
              <a:spcBef>
                <a:spcPts val="0"/>
              </a:spcBef>
              <a:buSzTx/>
              <a:buNone/>
              <a:defRPr sz="2400" cap="all">
                <a:solidFill>
                  <a:srgbClr val="FFFFFF"/>
                </a:solidFill>
                <a:latin typeface="Trebuchet MS"/>
                <a:ea typeface="Trebuchet MS"/>
                <a:cs typeface="Trebuchet MS"/>
                <a:sym typeface="Trebuchet MS"/>
              </a:defRPr>
            </a:lvl1pPr>
          </a:lstStyle>
          <a:p>
            <a:pPr lvl="0"/>
            <a:r>
              <a:rPr lang="fr-FR"/>
              <a:t>Cliquez pour modifier les styles du texte du masque</a:t>
            </a:r>
          </a:p>
        </p:txBody>
      </p:sp>
      <p:sp>
        <p:nvSpPr>
          <p:cNvPr id="121" name="Malesuada Cras Venenatis"/>
          <p:cNvSpPr txBox="1">
            <a:spLocks noGrp="1"/>
          </p:cNvSpPr>
          <p:nvPr>
            <p:ph type="body" sz="quarter" idx="19"/>
          </p:nvPr>
        </p:nvSpPr>
        <p:spPr>
          <a:xfrm>
            <a:off x="8895783" y="3530239"/>
            <a:ext cx="1339454" cy="357188"/>
          </a:xfrm>
          <a:prstGeom prst="rect">
            <a:avLst/>
          </a:prstGeom>
        </p:spPr>
        <p:txBody>
          <a:bodyPr lIns="0" tIns="0" rIns="0" bIns="0">
            <a:noAutofit/>
          </a:bodyPr>
          <a:lstStyle>
            <a:lvl1pPr marL="0" indent="0" algn="ctr">
              <a:lnSpc>
                <a:spcPct val="120000"/>
              </a:lnSpc>
              <a:spcBef>
                <a:spcPts val="700"/>
              </a:spcBef>
              <a:buSzTx/>
              <a:buNone/>
              <a:defRPr sz="1100">
                <a:solidFill>
                  <a:srgbClr val="FFFFFF"/>
                </a:solidFill>
                <a:latin typeface="Trebuchet MS"/>
                <a:ea typeface="Trebuchet MS"/>
                <a:cs typeface="Trebuchet MS"/>
                <a:sym typeface="Trebuchet MS"/>
              </a:defRPr>
            </a:lvl1pPr>
          </a:lstStyle>
          <a:p>
            <a:pPr lvl="0"/>
            <a:r>
              <a:rPr lang="fr-FR"/>
              <a:t>Cliquez pour modifier les styles du texte du masque</a:t>
            </a:r>
          </a:p>
        </p:txBody>
      </p:sp>
      <p:sp>
        <p:nvSpPr>
          <p:cNvPr id="122" name="Image"/>
          <p:cNvSpPr>
            <a:spLocks noGrp="1"/>
          </p:cNvSpPr>
          <p:nvPr>
            <p:ph type="pic" sz="quarter" idx="20"/>
          </p:nvPr>
        </p:nvSpPr>
        <p:spPr>
          <a:xfrm>
            <a:off x="2312805" y="4521398"/>
            <a:ext cx="1785938" cy="1785938"/>
          </a:xfrm>
          <a:prstGeom prst="rect">
            <a:avLst/>
          </a:prstGeom>
        </p:spPr>
        <p:txBody>
          <a:bodyPr lIns="91439" tIns="45719" rIns="91439" bIns="45719" anchor="t">
            <a:noAutofit/>
          </a:bodyPr>
          <a:lstStyle/>
          <a:p>
            <a:r>
              <a:rPr lang="fr-FR"/>
              <a:t>Cliquez sur l'icône pour ajouter une image</a:t>
            </a:r>
            <a:endParaRPr/>
          </a:p>
        </p:txBody>
      </p:sp>
      <p:sp>
        <p:nvSpPr>
          <p:cNvPr id="123" name="Donec ullamcorper nulla non metus auctor fringilla. Aenean eu leo quam. Pellentesque ornare sem lacinia quam venenatis vestibulum. Cras mattis consectetur purus sit amet fermentum. Donec sed odio dui. Morbi leo risus, porta ac consectetur ac, vestibulum at eros."/>
          <p:cNvSpPr txBox="1">
            <a:spLocks noGrp="1"/>
          </p:cNvSpPr>
          <p:nvPr>
            <p:ph type="body" sz="quarter" idx="21"/>
          </p:nvPr>
        </p:nvSpPr>
        <p:spPr>
          <a:xfrm>
            <a:off x="4366617" y="5125357"/>
            <a:ext cx="3677265" cy="1078157"/>
          </a:xfrm>
          <a:prstGeom prst="rect">
            <a:avLst/>
          </a:prstGeom>
        </p:spPr>
        <p:txBody>
          <a:bodyPr lIns="0" tIns="0" rIns="0" bIns="0" anchor="t">
            <a:noAutofit/>
          </a:bodyPr>
          <a:lstStyle>
            <a:lvl1pPr marL="0" indent="0">
              <a:spcBef>
                <a:spcPts val="700"/>
              </a:spcBef>
              <a:buSzTx/>
              <a:buNone/>
              <a:defRPr sz="1100">
                <a:solidFill>
                  <a:srgbClr val="161616"/>
                </a:solidFill>
                <a:latin typeface="Avenir Next"/>
                <a:ea typeface="Avenir Next"/>
                <a:cs typeface="Avenir Next"/>
                <a:sym typeface="Avenir Next"/>
              </a:defRPr>
            </a:lvl1pPr>
          </a:lstStyle>
          <a:p>
            <a:pPr lvl="0"/>
            <a:r>
              <a:rPr lang="fr-FR"/>
              <a:t>Cliquez pour modifier les styles du texte du masque</a:t>
            </a:r>
          </a:p>
        </p:txBody>
      </p:sp>
      <p:sp>
        <p:nvSpPr>
          <p:cNvPr id="124" name="Vestibulum Quam Vulputate"/>
          <p:cNvSpPr txBox="1">
            <a:spLocks noGrp="1"/>
          </p:cNvSpPr>
          <p:nvPr>
            <p:ph type="body" sz="quarter" idx="22"/>
          </p:nvPr>
        </p:nvSpPr>
        <p:spPr>
          <a:xfrm>
            <a:off x="4366617" y="4769215"/>
            <a:ext cx="3571876" cy="267891"/>
          </a:xfrm>
          <a:prstGeom prst="rect">
            <a:avLst/>
          </a:prstGeom>
        </p:spPr>
        <p:txBody>
          <a:bodyPr lIns="0" tIns="0" rIns="0" bIns="0" anchor="t">
            <a:noAutofit/>
          </a:bodyPr>
          <a:lstStyle>
            <a:lvl1pPr marL="0" indent="0" defTabSz="321469">
              <a:spcBef>
                <a:spcPts val="3850"/>
              </a:spcBef>
              <a:buSzTx/>
              <a:buNone/>
              <a:defRPr sz="1700" cap="all">
                <a:solidFill>
                  <a:srgbClr val="CD8CFF"/>
                </a:solidFill>
                <a:latin typeface="Trebuchet MS"/>
                <a:ea typeface="Trebuchet MS"/>
                <a:cs typeface="Trebuchet MS"/>
                <a:sym typeface="Trebuchet MS"/>
              </a:defRPr>
            </a:lvl1pPr>
          </a:lstStyle>
          <a:p>
            <a:pPr lvl="0"/>
            <a:r>
              <a:rPr lang="fr-FR"/>
              <a:t>Cliquez pour modifier les styles du texte du masque</a:t>
            </a:r>
          </a:p>
        </p:txBody>
      </p:sp>
      <p:sp>
        <p:nvSpPr>
          <p:cNvPr id="125" name="Shape"/>
          <p:cNvSpPr>
            <a:spLocks noGrp="1"/>
          </p:cNvSpPr>
          <p:nvPr>
            <p:ph type="body" sz="quarter" idx="23" hasCustomPrompt="1"/>
          </p:nvPr>
        </p:nvSpPr>
        <p:spPr>
          <a:xfrm>
            <a:off x="8451112" y="4742583"/>
            <a:ext cx="2228795" cy="1343640"/>
          </a:xfrm>
          <a:custGeom>
            <a:avLst/>
            <a:gdLst/>
            <a:ahLst/>
            <a:cxnLst>
              <a:cxn ang="0">
                <a:pos x="wd2" y="hd2"/>
              </a:cxn>
              <a:cxn ang="5400000">
                <a:pos x="wd2" y="hd2"/>
              </a:cxn>
              <a:cxn ang="10800000">
                <a:pos x="wd2" y="hd2"/>
              </a:cxn>
              <a:cxn ang="16200000">
                <a:pos x="wd2" y="hd2"/>
              </a:cxn>
            </a:cxnLst>
            <a:rect l="0" t="0" r="r" b="b"/>
            <a:pathLst>
              <a:path w="21599" h="21600" extrusionOk="0">
                <a:moveTo>
                  <a:pt x="6509" y="0"/>
                </a:moveTo>
                <a:cubicBezTo>
                  <a:pt x="2914" y="1"/>
                  <a:pt x="0" y="4835"/>
                  <a:pt x="0" y="10798"/>
                </a:cubicBezTo>
                <a:cubicBezTo>
                  <a:pt x="-1" y="16762"/>
                  <a:pt x="2913" y="21599"/>
                  <a:pt x="6509" y="21600"/>
                </a:cubicBezTo>
                <a:lnTo>
                  <a:pt x="21599" y="21600"/>
                </a:lnTo>
                <a:lnTo>
                  <a:pt x="21599" y="0"/>
                </a:lnTo>
                <a:lnTo>
                  <a:pt x="6509" y="0"/>
                </a:lnTo>
                <a:close/>
              </a:path>
            </a:pathLst>
          </a:custGeom>
          <a:solidFill>
            <a:srgbClr val="CD8CFF"/>
          </a:solidFill>
        </p:spPr>
        <p:txBody>
          <a:bodyPr lIns="0" tIns="0" rIns="0" bIns="0" anchor="t">
            <a:noAutofit/>
          </a:bodyPr>
          <a:lstStyle>
            <a:lvl1pPr marL="0" indent="0" algn="ctr" defTabSz="321469">
              <a:lnSpc>
                <a:spcPct val="80000"/>
              </a:lnSpc>
              <a:spcBef>
                <a:spcPts val="3850"/>
              </a:spcBef>
              <a:buSzTx/>
              <a:buNone/>
              <a:defRPr sz="7000">
                <a:solidFill>
                  <a:srgbClr val="333333"/>
                </a:solidFill>
                <a:latin typeface="Helvetica Neue Thin"/>
                <a:sym typeface="Helvetica Neue Thin"/>
              </a:defRPr>
            </a:lvl1pPr>
          </a:lstStyle>
          <a:p>
            <a:pPr marL="0" indent="0" algn="ctr" defTabSz="642937">
              <a:lnSpc>
                <a:spcPct val="80000"/>
              </a:lnSpc>
              <a:spcBef>
                <a:spcPts val="7700"/>
              </a:spcBef>
              <a:buSzTx/>
              <a:buNone/>
              <a:defRPr sz="7000">
                <a:solidFill>
                  <a:srgbClr val="333333"/>
                </a:solidFill>
                <a:latin typeface="Helvetica Neue Thin"/>
                <a:ea typeface="Helvetica Neue Thin"/>
                <a:cs typeface="Helvetica Neue Thin"/>
                <a:sym typeface="Helvetica Neue Thin"/>
              </a:defRPr>
            </a:pPr>
            <a:r>
              <a:rPr lang="en-US"/>
              <a:t> </a:t>
            </a:r>
            <a:endParaRPr/>
          </a:p>
        </p:txBody>
      </p:sp>
      <p:sp>
        <p:nvSpPr>
          <p:cNvPr id="126" name="Option 02"/>
          <p:cNvSpPr txBox="1">
            <a:spLocks noGrp="1"/>
          </p:cNvSpPr>
          <p:nvPr>
            <p:ph type="body" sz="quarter" idx="24"/>
          </p:nvPr>
        </p:nvSpPr>
        <p:spPr>
          <a:xfrm>
            <a:off x="8672540" y="5012568"/>
            <a:ext cx="1785938" cy="357188"/>
          </a:xfrm>
          <a:prstGeom prst="rect">
            <a:avLst/>
          </a:prstGeom>
        </p:spPr>
        <p:txBody>
          <a:bodyPr lIns="0" tIns="0" rIns="0" bIns="0" anchor="t">
            <a:noAutofit/>
          </a:bodyPr>
          <a:lstStyle>
            <a:lvl1pPr marL="0" indent="0" algn="ctr">
              <a:spcBef>
                <a:spcPts val="0"/>
              </a:spcBef>
              <a:buSzTx/>
              <a:buNone/>
              <a:defRPr sz="2400" cap="all">
                <a:solidFill>
                  <a:srgbClr val="FFFFFF"/>
                </a:solidFill>
                <a:latin typeface="Trebuchet MS"/>
                <a:ea typeface="Trebuchet MS"/>
                <a:cs typeface="Trebuchet MS"/>
                <a:sym typeface="Trebuchet MS"/>
              </a:defRPr>
            </a:lvl1pPr>
          </a:lstStyle>
          <a:p>
            <a:pPr lvl="0"/>
            <a:r>
              <a:rPr lang="fr-FR"/>
              <a:t>Cliquez pour modifier les styles du texte du masque</a:t>
            </a:r>
          </a:p>
        </p:txBody>
      </p:sp>
      <p:sp>
        <p:nvSpPr>
          <p:cNvPr id="127" name="Inceptos Mattis Inceptos"/>
          <p:cNvSpPr txBox="1">
            <a:spLocks noGrp="1"/>
          </p:cNvSpPr>
          <p:nvPr>
            <p:ph type="body" sz="quarter" idx="25"/>
          </p:nvPr>
        </p:nvSpPr>
        <p:spPr>
          <a:xfrm>
            <a:off x="8895783" y="5485841"/>
            <a:ext cx="1339454" cy="357188"/>
          </a:xfrm>
          <a:prstGeom prst="rect">
            <a:avLst/>
          </a:prstGeom>
        </p:spPr>
        <p:txBody>
          <a:bodyPr lIns="0" tIns="0" rIns="0" bIns="0">
            <a:noAutofit/>
          </a:bodyPr>
          <a:lstStyle>
            <a:lvl1pPr marL="0" indent="0" algn="ctr">
              <a:lnSpc>
                <a:spcPct val="120000"/>
              </a:lnSpc>
              <a:spcBef>
                <a:spcPts val="700"/>
              </a:spcBef>
              <a:buSzTx/>
              <a:buNone/>
              <a:defRPr sz="1100">
                <a:solidFill>
                  <a:srgbClr val="FFFFFF"/>
                </a:solidFill>
                <a:latin typeface="Trebuchet MS"/>
                <a:ea typeface="Trebuchet MS"/>
                <a:cs typeface="Trebuchet MS"/>
                <a:sym typeface="Trebuchet MS"/>
              </a:defRPr>
            </a:lvl1pPr>
          </a:lstStyle>
          <a:p>
            <a:pPr lvl="0"/>
            <a:r>
              <a:rPr lang="fr-FR"/>
              <a:t>Cliquez pour modifier les styles du texte du masque</a:t>
            </a:r>
          </a:p>
        </p:txBody>
      </p:sp>
      <p:sp>
        <p:nvSpPr>
          <p:cNvPr id="128" name="Slide Number"/>
          <p:cNvSpPr txBox="1">
            <a:spLocks noGrp="1"/>
          </p:cNvSpPr>
          <p:nvPr>
            <p:ph type="sldNum" sz="quarter" idx="2"/>
          </p:nvPr>
        </p:nvSpPr>
        <p:spPr>
          <a:xfrm>
            <a:off x="5977052" y="6536531"/>
            <a:ext cx="389529" cy="313546"/>
          </a:xfrm>
          <a:prstGeom prst="rect">
            <a:avLst/>
          </a:prstGeom>
        </p:spPr>
        <p:txBody>
          <a:bodyPr/>
          <a:lstStyle>
            <a:lvl1pPr>
              <a:defRPr>
                <a:latin typeface="Helvetica Neue Light"/>
                <a:ea typeface="Helvetica Neue Light"/>
                <a:cs typeface="Helvetica Neue Light"/>
                <a:sym typeface="Helvetica Neue Light"/>
              </a:defRPr>
            </a:lvl1pPr>
          </a:lstStyle>
          <a:p>
            <a:fld id="{86CB4B4D-7CA3-9044-876B-883B54F8677D}" type="slidenum">
              <a:t>‹N°›</a:t>
            </a:fld>
            <a:endParaRPr/>
          </a:p>
        </p:txBody>
      </p:sp>
    </p:spTree>
    <p:extLst>
      <p:ext uri="{BB962C8B-B14F-4D97-AF65-F5344CB8AC3E}">
        <p14:creationId xmlns:p14="http://schemas.microsoft.com/office/powerpoint/2010/main" val="170992048"/>
      </p:ext>
    </p:extLst>
  </p:cSld>
  <p:clrMapOvr>
    <a:masterClrMapping/>
  </p:clrMapOvr>
  <p:transition spd="med"/>
</p:sldLayout>
</file>

<file path=ppt/slideLayouts/slideLayout670.xml><?xml version="1.0" encoding="utf-8"?>
<p:sldLayout xmlns:a="http://schemas.openxmlformats.org/drawingml/2006/main" xmlns:r="http://schemas.openxmlformats.org/officeDocument/2006/relationships" xmlns:p="http://schemas.openxmlformats.org/presentationml/2006/main" preserve="1" userDrawn="1">
  <p:cSld name="3_Title - logo on top">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66DE4F27-4A96-314B-A8F7-912DD9552865}"/>
              </a:ext>
            </a:extLst>
          </p:cNvPr>
          <p:cNvSpPr>
            <a:spLocks noGrp="1"/>
          </p:cNvSpPr>
          <p:nvPr>
            <p:ph type="title" hasCustomPrompt="1"/>
          </p:nvPr>
        </p:nvSpPr>
        <p:spPr>
          <a:xfrm>
            <a:off x="322288" y="186709"/>
            <a:ext cx="11713301" cy="518707"/>
          </a:xfrm>
          <a:prstGeom prst="rect">
            <a:avLst/>
          </a:prstGeom>
        </p:spPr>
        <p:txBody>
          <a:bodyPr/>
          <a:lstStyle>
            <a:lvl1pPr algn="l">
              <a:lnSpc>
                <a:spcPts val="3733"/>
              </a:lnSpc>
              <a:defRPr sz="3200" b="1" cap="none" baseline="0">
                <a:solidFill>
                  <a:schemeClr val="tx1"/>
                </a:solidFill>
                <a:latin typeface="Segoe UI" panose="020B0502040204020203" pitchFamily="34" charset="0"/>
                <a:cs typeface="Segoe UI" panose="020B0502040204020203" pitchFamily="34" charset="0"/>
              </a:defRPr>
            </a:lvl1pPr>
          </a:lstStyle>
          <a:p>
            <a:r>
              <a:rPr lang="en-GB" noProof="0" dirty="0"/>
              <a:t>PANELIST</a:t>
            </a:r>
          </a:p>
        </p:txBody>
      </p:sp>
      <p:cxnSp>
        <p:nvCxnSpPr>
          <p:cNvPr id="7" name="Connecteur droit 6">
            <a:extLst>
              <a:ext uri="{FF2B5EF4-FFF2-40B4-BE49-F238E27FC236}">
                <a16:creationId xmlns:a16="http://schemas.microsoft.com/office/drawing/2014/main" id="{12C9A85B-09B0-404E-9489-E79ECDAB9073}"/>
              </a:ext>
            </a:extLst>
          </p:cNvPr>
          <p:cNvCxnSpPr>
            <a:cxnSpLocks/>
          </p:cNvCxnSpPr>
          <p:nvPr userDrawn="1"/>
        </p:nvCxnSpPr>
        <p:spPr>
          <a:xfrm>
            <a:off x="322289"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20" name="Rectangle 19">
            <a:extLst>
              <a:ext uri="{FF2B5EF4-FFF2-40B4-BE49-F238E27FC236}">
                <a16:creationId xmlns:a16="http://schemas.microsoft.com/office/drawing/2014/main" id="{60B2D49B-8E34-4BB2-9340-276EC2413C10}"/>
              </a:ext>
            </a:extLst>
          </p:cNvPr>
          <p:cNvSpPr/>
          <p:nvPr userDrawn="1"/>
        </p:nvSpPr>
        <p:spPr>
          <a:xfrm>
            <a:off x="1420336" y="1700808"/>
            <a:ext cx="1152128" cy="1152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EFE"/>
              </a:solidFill>
              <a:latin typeface="Segoe UI" panose="020B0502040204020203" pitchFamily="34" charset="0"/>
              <a:cs typeface="Segoe UI" panose="020B0502040204020203" pitchFamily="34" charset="0"/>
            </a:endParaRPr>
          </a:p>
        </p:txBody>
      </p:sp>
      <p:sp>
        <p:nvSpPr>
          <p:cNvPr id="21" name="Rectangle 20">
            <a:extLst>
              <a:ext uri="{FF2B5EF4-FFF2-40B4-BE49-F238E27FC236}">
                <a16:creationId xmlns:a16="http://schemas.microsoft.com/office/drawing/2014/main" id="{0892852D-2B61-4673-B06B-468E0FA93A7A}"/>
              </a:ext>
            </a:extLst>
          </p:cNvPr>
          <p:cNvSpPr/>
          <p:nvPr userDrawn="1"/>
        </p:nvSpPr>
        <p:spPr>
          <a:xfrm>
            <a:off x="1420336" y="3140968"/>
            <a:ext cx="1152128" cy="1152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EFE"/>
              </a:solidFill>
              <a:latin typeface="Segoe UI" panose="020B0502040204020203" pitchFamily="34" charset="0"/>
              <a:cs typeface="Segoe UI" panose="020B0502040204020203" pitchFamily="34" charset="0"/>
            </a:endParaRPr>
          </a:p>
        </p:txBody>
      </p:sp>
      <p:sp>
        <p:nvSpPr>
          <p:cNvPr id="22" name="Rectangle 21">
            <a:extLst>
              <a:ext uri="{FF2B5EF4-FFF2-40B4-BE49-F238E27FC236}">
                <a16:creationId xmlns:a16="http://schemas.microsoft.com/office/drawing/2014/main" id="{1E8B16D7-8645-4289-891E-096C878056D0}"/>
              </a:ext>
            </a:extLst>
          </p:cNvPr>
          <p:cNvSpPr/>
          <p:nvPr userDrawn="1"/>
        </p:nvSpPr>
        <p:spPr>
          <a:xfrm>
            <a:off x="1420336" y="4677139"/>
            <a:ext cx="1152128" cy="1152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EFE"/>
              </a:solidFill>
              <a:latin typeface="Segoe UI" panose="020B0502040204020203" pitchFamily="34" charset="0"/>
              <a:cs typeface="Segoe UI" panose="020B0502040204020203" pitchFamily="34" charset="0"/>
            </a:endParaRPr>
          </a:p>
        </p:txBody>
      </p:sp>
      <p:sp>
        <p:nvSpPr>
          <p:cNvPr id="23" name="Espace réservé pour une image  4">
            <a:extLst>
              <a:ext uri="{FF2B5EF4-FFF2-40B4-BE49-F238E27FC236}">
                <a16:creationId xmlns:a16="http://schemas.microsoft.com/office/drawing/2014/main" id="{94CFA75A-3E2D-47F0-A402-0A0430C99E35}"/>
              </a:ext>
            </a:extLst>
          </p:cNvPr>
          <p:cNvSpPr>
            <a:spLocks noGrp="1"/>
          </p:cNvSpPr>
          <p:nvPr>
            <p:ph type="pic" sz="quarter" idx="10" hasCustomPrompt="1"/>
          </p:nvPr>
        </p:nvSpPr>
        <p:spPr>
          <a:xfrm>
            <a:off x="1307765" y="1604797"/>
            <a:ext cx="1114776" cy="1114776"/>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en-GB" noProof="0" dirty="0"/>
              <a:t>Add an image</a:t>
            </a:r>
          </a:p>
        </p:txBody>
      </p:sp>
      <p:sp>
        <p:nvSpPr>
          <p:cNvPr id="24" name="Espace réservé pour une image  4">
            <a:extLst>
              <a:ext uri="{FF2B5EF4-FFF2-40B4-BE49-F238E27FC236}">
                <a16:creationId xmlns:a16="http://schemas.microsoft.com/office/drawing/2014/main" id="{A057A60E-08E4-46BC-B623-05C0A1BA0456}"/>
              </a:ext>
            </a:extLst>
          </p:cNvPr>
          <p:cNvSpPr>
            <a:spLocks noGrp="1"/>
          </p:cNvSpPr>
          <p:nvPr>
            <p:ph type="pic" sz="quarter" idx="11" hasCustomPrompt="1"/>
          </p:nvPr>
        </p:nvSpPr>
        <p:spPr>
          <a:xfrm>
            <a:off x="1295467" y="3059415"/>
            <a:ext cx="1114776" cy="1114776"/>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en-GB" noProof="0" dirty="0"/>
              <a:t>Add an image</a:t>
            </a:r>
          </a:p>
        </p:txBody>
      </p:sp>
      <p:sp>
        <p:nvSpPr>
          <p:cNvPr id="25" name="Espace réservé pour une image  4">
            <a:extLst>
              <a:ext uri="{FF2B5EF4-FFF2-40B4-BE49-F238E27FC236}">
                <a16:creationId xmlns:a16="http://schemas.microsoft.com/office/drawing/2014/main" id="{AAC248B8-B54C-4505-9C27-35EEB9DF850A}"/>
              </a:ext>
            </a:extLst>
          </p:cNvPr>
          <p:cNvSpPr>
            <a:spLocks noGrp="1"/>
          </p:cNvSpPr>
          <p:nvPr>
            <p:ph type="pic" sz="quarter" idx="12" hasCustomPrompt="1"/>
          </p:nvPr>
        </p:nvSpPr>
        <p:spPr>
          <a:xfrm>
            <a:off x="1307765" y="4547963"/>
            <a:ext cx="1114776" cy="1114776"/>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en-GB" noProof="0" dirty="0"/>
              <a:t>Add an image</a:t>
            </a:r>
          </a:p>
        </p:txBody>
      </p:sp>
      <p:sp>
        <p:nvSpPr>
          <p:cNvPr id="26" name="Espace réservé du contenu 20">
            <a:extLst>
              <a:ext uri="{FF2B5EF4-FFF2-40B4-BE49-F238E27FC236}">
                <a16:creationId xmlns:a16="http://schemas.microsoft.com/office/drawing/2014/main" id="{834750F6-00CF-4399-AB56-11D2FC2F308C}"/>
              </a:ext>
            </a:extLst>
          </p:cNvPr>
          <p:cNvSpPr>
            <a:spLocks noGrp="1"/>
          </p:cNvSpPr>
          <p:nvPr>
            <p:ph sz="quarter" idx="20" hasCustomPrompt="1"/>
          </p:nvPr>
        </p:nvSpPr>
        <p:spPr>
          <a:xfrm>
            <a:off x="2918497" y="1579586"/>
            <a:ext cx="4895849" cy="545433"/>
          </a:xfrm>
          <a:prstGeom prst="rect">
            <a:avLst/>
          </a:prstGeom>
        </p:spPr>
        <p:txBody>
          <a:bodyPr/>
          <a:lstStyle>
            <a:lvl1pPr marL="0" indent="0">
              <a:buFontTx/>
              <a:buNone/>
              <a:defRPr sz="3200" b="1">
                <a:latin typeface="Segoe UI" panose="020B0502040204020203" pitchFamily="34" charset="0"/>
                <a:cs typeface="Segoe UI" panose="020B0502040204020203" pitchFamily="34" charset="0"/>
              </a:defRPr>
            </a:lvl1pPr>
          </a:lstStyle>
          <a:p>
            <a:pPr lvl="0"/>
            <a:r>
              <a:rPr lang="en-GB" noProof="0" dirty="0"/>
              <a:t>Surname Name</a:t>
            </a:r>
          </a:p>
        </p:txBody>
      </p:sp>
      <p:sp>
        <p:nvSpPr>
          <p:cNvPr id="27" name="Espace réservé du contenu 20">
            <a:extLst>
              <a:ext uri="{FF2B5EF4-FFF2-40B4-BE49-F238E27FC236}">
                <a16:creationId xmlns:a16="http://schemas.microsoft.com/office/drawing/2014/main" id="{0A3D9C70-8CF2-4BEF-9B3F-31CB5E9A4B27}"/>
              </a:ext>
            </a:extLst>
          </p:cNvPr>
          <p:cNvSpPr>
            <a:spLocks noGrp="1"/>
          </p:cNvSpPr>
          <p:nvPr>
            <p:ph sz="quarter" idx="21" hasCustomPrompt="1"/>
          </p:nvPr>
        </p:nvSpPr>
        <p:spPr>
          <a:xfrm>
            <a:off x="2918497" y="2170140"/>
            <a:ext cx="4895849" cy="586787"/>
          </a:xfrm>
          <a:prstGeom prst="rect">
            <a:avLst/>
          </a:prstGeom>
        </p:spPr>
        <p:txBody>
          <a:bodyPr/>
          <a:lstStyle>
            <a:lvl1pPr marL="0" indent="0">
              <a:buFontTx/>
              <a:buNone/>
              <a:defRPr sz="2667">
                <a:latin typeface="Segoe UI" panose="020B0502040204020203" pitchFamily="34" charset="0"/>
                <a:cs typeface="Segoe UI" panose="020B0502040204020203" pitchFamily="34" charset="0"/>
              </a:defRPr>
            </a:lvl1pPr>
          </a:lstStyle>
          <a:p>
            <a:pPr lvl="0"/>
            <a:r>
              <a:rPr lang="en-GB" noProof="0" dirty="0"/>
              <a:t>Job Title / Company</a:t>
            </a:r>
          </a:p>
        </p:txBody>
      </p:sp>
      <p:sp>
        <p:nvSpPr>
          <p:cNvPr id="28" name="Espace réservé du contenu 20">
            <a:extLst>
              <a:ext uri="{FF2B5EF4-FFF2-40B4-BE49-F238E27FC236}">
                <a16:creationId xmlns:a16="http://schemas.microsoft.com/office/drawing/2014/main" id="{D869D256-2EEA-4984-90BA-A2E93106BE9A}"/>
              </a:ext>
            </a:extLst>
          </p:cNvPr>
          <p:cNvSpPr>
            <a:spLocks noGrp="1"/>
          </p:cNvSpPr>
          <p:nvPr>
            <p:ph sz="quarter" idx="22" hasCustomPrompt="1"/>
          </p:nvPr>
        </p:nvSpPr>
        <p:spPr>
          <a:xfrm>
            <a:off x="2918497" y="3119836"/>
            <a:ext cx="4895849" cy="545433"/>
          </a:xfrm>
          <a:prstGeom prst="rect">
            <a:avLst/>
          </a:prstGeom>
        </p:spPr>
        <p:txBody>
          <a:bodyPr/>
          <a:lstStyle>
            <a:lvl1pPr marL="0" indent="0">
              <a:buFontTx/>
              <a:buNone/>
              <a:defRPr sz="3200" b="1">
                <a:latin typeface="Segoe UI" panose="020B0502040204020203" pitchFamily="34" charset="0"/>
                <a:cs typeface="Segoe UI" panose="020B0502040204020203" pitchFamily="34" charset="0"/>
              </a:defRPr>
            </a:lvl1pPr>
          </a:lstStyle>
          <a:p>
            <a:pPr lvl="0"/>
            <a:r>
              <a:rPr lang="en-GB" noProof="0" dirty="0"/>
              <a:t>Surname Name</a:t>
            </a:r>
          </a:p>
        </p:txBody>
      </p:sp>
      <p:sp>
        <p:nvSpPr>
          <p:cNvPr id="29" name="Espace réservé du contenu 20">
            <a:extLst>
              <a:ext uri="{FF2B5EF4-FFF2-40B4-BE49-F238E27FC236}">
                <a16:creationId xmlns:a16="http://schemas.microsoft.com/office/drawing/2014/main" id="{99973C36-5D6F-4C59-972C-EE1F784CC43F}"/>
              </a:ext>
            </a:extLst>
          </p:cNvPr>
          <p:cNvSpPr>
            <a:spLocks noGrp="1"/>
          </p:cNvSpPr>
          <p:nvPr>
            <p:ph sz="quarter" idx="23" hasCustomPrompt="1"/>
          </p:nvPr>
        </p:nvSpPr>
        <p:spPr>
          <a:xfrm>
            <a:off x="2918497" y="3710389"/>
            <a:ext cx="4895849" cy="586787"/>
          </a:xfrm>
          <a:prstGeom prst="rect">
            <a:avLst/>
          </a:prstGeom>
        </p:spPr>
        <p:txBody>
          <a:bodyPr/>
          <a:lstStyle>
            <a:lvl1pPr marL="0" indent="0">
              <a:buFontTx/>
              <a:buNone/>
              <a:defRPr sz="2667">
                <a:latin typeface="Segoe UI" panose="020B0502040204020203" pitchFamily="34" charset="0"/>
                <a:cs typeface="Segoe UI" panose="020B0502040204020203" pitchFamily="34" charset="0"/>
              </a:defRPr>
            </a:lvl1pPr>
          </a:lstStyle>
          <a:p>
            <a:pPr lvl="0"/>
            <a:r>
              <a:rPr lang="en-GB" noProof="0" dirty="0"/>
              <a:t>Job Title / Company</a:t>
            </a:r>
          </a:p>
        </p:txBody>
      </p:sp>
      <p:sp>
        <p:nvSpPr>
          <p:cNvPr id="30" name="Espace réservé du contenu 20">
            <a:extLst>
              <a:ext uri="{FF2B5EF4-FFF2-40B4-BE49-F238E27FC236}">
                <a16:creationId xmlns:a16="http://schemas.microsoft.com/office/drawing/2014/main" id="{F76FD312-4998-4A00-8F4A-8032D384893A}"/>
              </a:ext>
            </a:extLst>
          </p:cNvPr>
          <p:cNvSpPr>
            <a:spLocks noGrp="1"/>
          </p:cNvSpPr>
          <p:nvPr>
            <p:ph sz="quarter" idx="24" hasCustomPrompt="1"/>
          </p:nvPr>
        </p:nvSpPr>
        <p:spPr>
          <a:xfrm>
            <a:off x="2918497" y="4660085"/>
            <a:ext cx="4895849" cy="545433"/>
          </a:xfrm>
          <a:prstGeom prst="rect">
            <a:avLst/>
          </a:prstGeom>
        </p:spPr>
        <p:txBody>
          <a:bodyPr/>
          <a:lstStyle>
            <a:lvl1pPr marL="0" indent="0">
              <a:buFontTx/>
              <a:buNone/>
              <a:defRPr sz="3200" b="1">
                <a:latin typeface="Segoe UI" panose="020B0502040204020203" pitchFamily="34" charset="0"/>
                <a:cs typeface="Segoe UI" panose="020B0502040204020203" pitchFamily="34" charset="0"/>
              </a:defRPr>
            </a:lvl1pPr>
          </a:lstStyle>
          <a:p>
            <a:pPr lvl="0"/>
            <a:r>
              <a:rPr lang="en-GB" noProof="0" dirty="0"/>
              <a:t>Surname Name</a:t>
            </a:r>
          </a:p>
        </p:txBody>
      </p:sp>
      <p:sp>
        <p:nvSpPr>
          <p:cNvPr id="31" name="Espace réservé du contenu 20">
            <a:extLst>
              <a:ext uri="{FF2B5EF4-FFF2-40B4-BE49-F238E27FC236}">
                <a16:creationId xmlns:a16="http://schemas.microsoft.com/office/drawing/2014/main" id="{9B6571C8-E05A-4380-914A-A6A9890B25EC}"/>
              </a:ext>
            </a:extLst>
          </p:cNvPr>
          <p:cNvSpPr>
            <a:spLocks noGrp="1"/>
          </p:cNvSpPr>
          <p:nvPr>
            <p:ph sz="quarter" idx="25" hasCustomPrompt="1"/>
          </p:nvPr>
        </p:nvSpPr>
        <p:spPr>
          <a:xfrm>
            <a:off x="2918497" y="5250637"/>
            <a:ext cx="4895849" cy="586787"/>
          </a:xfrm>
          <a:prstGeom prst="rect">
            <a:avLst/>
          </a:prstGeom>
        </p:spPr>
        <p:txBody>
          <a:bodyPr/>
          <a:lstStyle>
            <a:lvl1pPr marL="0" indent="0">
              <a:buFontTx/>
              <a:buNone/>
              <a:defRPr sz="2667">
                <a:latin typeface="Segoe UI" panose="020B0502040204020203" pitchFamily="34" charset="0"/>
                <a:cs typeface="Segoe UI" panose="020B0502040204020203" pitchFamily="34" charset="0"/>
              </a:defRPr>
            </a:lvl1pPr>
          </a:lstStyle>
          <a:p>
            <a:pPr lvl="0"/>
            <a:r>
              <a:rPr lang="en-GB" noProof="0" dirty="0"/>
              <a:t>Job Title / Company</a:t>
            </a:r>
          </a:p>
        </p:txBody>
      </p:sp>
    </p:spTree>
    <p:extLst>
      <p:ext uri="{BB962C8B-B14F-4D97-AF65-F5344CB8AC3E}">
        <p14:creationId xmlns:p14="http://schemas.microsoft.com/office/powerpoint/2010/main" val="3502684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71.xml><?xml version="1.0" encoding="utf-8"?>
<p:sldLayout xmlns:a="http://schemas.openxmlformats.org/drawingml/2006/main" xmlns:r="http://schemas.openxmlformats.org/officeDocument/2006/relationships" xmlns:p="http://schemas.openxmlformats.org/presentationml/2006/main" preserve="1" userDrawn="1">
  <p:cSld name="4_Title - logo on top">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66DE4F27-4A96-314B-A8F7-912DD9552865}"/>
              </a:ext>
            </a:extLst>
          </p:cNvPr>
          <p:cNvSpPr>
            <a:spLocks noGrp="1"/>
          </p:cNvSpPr>
          <p:nvPr>
            <p:ph type="title" hasCustomPrompt="1"/>
          </p:nvPr>
        </p:nvSpPr>
        <p:spPr>
          <a:xfrm>
            <a:off x="322288" y="186709"/>
            <a:ext cx="11713301" cy="518707"/>
          </a:xfrm>
          <a:prstGeom prst="rect">
            <a:avLst/>
          </a:prstGeom>
        </p:spPr>
        <p:txBody>
          <a:bodyPr/>
          <a:lstStyle>
            <a:lvl1pPr algn="l">
              <a:lnSpc>
                <a:spcPts val="3733"/>
              </a:lnSpc>
              <a:defRPr sz="3200" b="1" cap="none" baseline="0">
                <a:solidFill>
                  <a:schemeClr val="tx1"/>
                </a:solidFill>
                <a:latin typeface="Segoe UI" panose="020B0502040204020203" pitchFamily="34" charset="0"/>
                <a:cs typeface="Segoe UI" panose="020B0502040204020203" pitchFamily="34" charset="0"/>
              </a:defRPr>
            </a:lvl1pPr>
          </a:lstStyle>
          <a:p>
            <a:r>
              <a:rPr lang="en-GB" noProof="0" dirty="0"/>
              <a:t>PANELIST</a:t>
            </a:r>
          </a:p>
        </p:txBody>
      </p:sp>
      <p:cxnSp>
        <p:nvCxnSpPr>
          <p:cNvPr id="7" name="Connecteur droit 6">
            <a:extLst>
              <a:ext uri="{FF2B5EF4-FFF2-40B4-BE49-F238E27FC236}">
                <a16:creationId xmlns:a16="http://schemas.microsoft.com/office/drawing/2014/main" id="{12C9A85B-09B0-404E-9489-E79ECDAB9073}"/>
              </a:ext>
            </a:extLst>
          </p:cNvPr>
          <p:cNvCxnSpPr>
            <a:cxnSpLocks/>
          </p:cNvCxnSpPr>
          <p:nvPr userDrawn="1"/>
        </p:nvCxnSpPr>
        <p:spPr>
          <a:xfrm>
            <a:off x="322289"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7" name="Rectangle 16">
            <a:extLst>
              <a:ext uri="{FF2B5EF4-FFF2-40B4-BE49-F238E27FC236}">
                <a16:creationId xmlns:a16="http://schemas.microsoft.com/office/drawing/2014/main" id="{C27F432A-B02F-456E-96B6-DB87055C63EE}"/>
              </a:ext>
            </a:extLst>
          </p:cNvPr>
          <p:cNvSpPr/>
          <p:nvPr userDrawn="1"/>
        </p:nvSpPr>
        <p:spPr>
          <a:xfrm>
            <a:off x="460229" y="2180861"/>
            <a:ext cx="1152128" cy="1152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EFE"/>
              </a:solidFill>
              <a:latin typeface="Segoe UI" panose="020B0502040204020203" pitchFamily="34" charset="0"/>
              <a:cs typeface="Segoe UI" panose="020B0502040204020203" pitchFamily="34" charset="0"/>
            </a:endParaRPr>
          </a:p>
        </p:txBody>
      </p:sp>
      <p:sp>
        <p:nvSpPr>
          <p:cNvPr id="18" name="Rectangle 17">
            <a:extLst>
              <a:ext uri="{FF2B5EF4-FFF2-40B4-BE49-F238E27FC236}">
                <a16:creationId xmlns:a16="http://schemas.microsoft.com/office/drawing/2014/main" id="{AFEB39D4-FE51-4ECD-96E5-846D47D6A4C5}"/>
              </a:ext>
            </a:extLst>
          </p:cNvPr>
          <p:cNvSpPr/>
          <p:nvPr userDrawn="1"/>
        </p:nvSpPr>
        <p:spPr>
          <a:xfrm>
            <a:off x="460229" y="3621021"/>
            <a:ext cx="1152128" cy="1152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EFE"/>
              </a:solidFill>
              <a:latin typeface="Segoe UI" panose="020B0502040204020203" pitchFamily="34" charset="0"/>
              <a:cs typeface="Segoe UI" panose="020B0502040204020203" pitchFamily="34" charset="0"/>
            </a:endParaRPr>
          </a:p>
        </p:txBody>
      </p:sp>
      <p:sp>
        <p:nvSpPr>
          <p:cNvPr id="19" name="Espace réservé pour une image  4">
            <a:extLst>
              <a:ext uri="{FF2B5EF4-FFF2-40B4-BE49-F238E27FC236}">
                <a16:creationId xmlns:a16="http://schemas.microsoft.com/office/drawing/2014/main" id="{57965533-B80B-4776-9D6F-3DFEBA43B149}"/>
              </a:ext>
            </a:extLst>
          </p:cNvPr>
          <p:cNvSpPr>
            <a:spLocks noGrp="1"/>
          </p:cNvSpPr>
          <p:nvPr>
            <p:ph type="pic" sz="quarter" idx="10" hasCustomPrompt="1"/>
          </p:nvPr>
        </p:nvSpPr>
        <p:spPr>
          <a:xfrm>
            <a:off x="347659" y="2084851"/>
            <a:ext cx="1114776" cy="1114776"/>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en-GB" noProof="0" dirty="0"/>
              <a:t>Add an image</a:t>
            </a:r>
          </a:p>
        </p:txBody>
      </p:sp>
      <p:sp>
        <p:nvSpPr>
          <p:cNvPr id="32" name="Espace réservé pour une image  4">
            <a:extLst>
              <a:ext uri="{FF2B5EF4-FFF2-40B4-BE49-F238E27FC236}">
                <a16:creationId xmlns:a16="http://schemas.microsoft.com/office/drawing/2014/main" id="{26181067-D9E1-4FBE-8828-21F0CD0F6D1F}"/>
              </a:ext>
            </a:extLst>
          </p:cNvPr>
          <p:cNvSpPr>
            <a:spLocks noGrp="1"/>
          </p:cNvSpPr>
          <p:nvPr>
            <p:ph type="pic" sz="quarter" idx="11" hasCustomPrompt="1"/>
          </p:nvPr>
        </p:nvSpPr>
        <p:spPr>
          <a:xfrm>
            <a:off x="335360" y="3539468"/>
            <a:ext cx="1114776" cy="1114776"/>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en-GB" noProof="0" dirty="0"/>
              <a:t>Add an image</a:t>
            </a:r>
          </a:p>
        </p:txBody>
      </p:sp>
      <p:sp>
        <p:nvSpPr>
          <p:cNvPr id="33" name="Espace réservé du contenu 20">
            <a:extLst>
              <a:ext uri="{FF2B5EF4-FFF2-40B4-BE49-F238E27FC236}">
                <a16:creationId xmlns:a16="http://schemas.microsoft.com/office/drawing/2014/main" id="{A896A1F0-F06B-4875-A8F9-4240C948465E}"/>
              </a:ext>
            </a:extLst>
          </p:cNvPr>
          <p:cNvSpPr>
            <a:spLocks noGrp="1"/>
          </p:cNvSpPr>
          <p:nvPr>
            <p:ph sz="quarter" idx="20" hasCustomPrompt="1"/>
          </p:nvPr>
        </p:nvSpPr>
        <p:spPr>
          <a:xfrm>
            <a:off x="1958390" y="2155650"/>
            <a:ext cx="4041601" cy="545433"/>
          </a:xfrm>
          <a:prstGeom prst="rect">
            <a:avLst/>
          </a:prstGeom>
        </p:spPr>
        <p:txBody>
          <a:bodyPr/>
          <a:lstStyle>
            <a:lvl1pPr marL="0" indent="0">
              <a:buFontTx/>
              <a:buNone/>
              <a:defRPr sz="2400" b="1">
                <a:latin typeface="Segoe UI" panose="020B0502040204020203" pitchFamily="34" charset="0"/>
                <a:cs typeface="Segoe UI" panose="020B0502040204020203" pitchFamily="34" charset="0"/>
              </a:defRPr>
            </a:lvl1pPr>
          </a:lstStyle>
          <a:p>
            <a:pPr lvl="0"/>
            <a:r>
              <a:rPr lang="en-GB" noProof="0" dirty="0"/>
              <a:t>Surname Name</a:t>
            </a:r>
          </a:p>
        </p:txBody>
      </p:sp>
      <p:sp>
        <p:nvSpPr>
          <p:cNvPr id="34" name="Espace réservé du contenu 20">
            <a:extLst>
              <a:ext uri="{FF2B5EF4-FFF2-40B4-BE49-F238E27FC236}">
                <a16:creationId xmlns:a16="http://schemas.microsoft.com/office/drawing/2014/main" id="{96A102BC-F547-45AD-81C9-99B3DD35C9BC}"/>
              </a:ext>
            </a:extLst>
          </p:cNvPr>
          <p:cNvSpPr>
            <a:spLocks noGrp="1"/>
          </p:cNvSpPr>
          <p:nvPr>
            <p:ph sz="quarter" idx="21" hasCustomPrompt="1"/>
          </p:nvPr>
        </p:nvSpPr>
        <p:spPr>
          <a:xfrm>
            <a:off x="1958390" y="2746204"/>
            <a:ext cx="4041601" cy="586787"/>
          </a:xfrm>
          <a:prstGeom prst="rect">
            <a:avLst/>
          </a:prstGeom>
        </p:spPr>
        <p:txBody>
          <a:bodyPr/>
          <a:lstStyle>
            <a:lvl1pPr marL="0" indent="0">
              <a:buFontTx/>
              <a:buNone/>
              <a:defRPr sz="2133">
                <a:latin typeface="Segoe UI" panose="020B0502040204020203" pitchFamily="34" charset="0"/>
                <a:cs typeface="Segoe UI" panose="020B0502040204020203" pitchFamily="34" charset="0"/>
              </a:defRPr>
            </a:lvl1pPr>
          </a:lstStyle>
          <a:p>
            <a:pPr lvl="0"/>
            <a:r>
              <a:rPr lang="en-GB" noProof="0" dirty="0"/>
              <a:t>Job Title / Company</a:t>
            </a:r>
          </a:p>
        </p:txBody>
      </p:sp>
      <p:sp>
        <p:nvSpPr>
          <p:cNvPr id="35" name="Espace réservé du contenu 20">
            <a:extLst>
              <a:ext uri="{FF2B5EF4-FFF2-40B4-BE49-F238E27FC236}">
                <a16:creationId xmlns:a16="http://schemas.microsoft.com/office/drawing/2014/main" id="{21C25C39-9676-4BFA-A9FB-874467D47DE1}"/>
              </a:ext>
            </a:extLst>
          </p:cNvPr>
          <p:cNvSpPr>
            <a:spLocks noGrp="1"/>
          </p:cNvSpPr>
          <p:nvPr>
            <p:ph sz="quarter" idx="22" hasCustomPrompt="1"/>
          </p:nvPr>
        </p:nvSpPr>
        <p:spPr>
          <a:xfrm>
            <a:off x="1958390" y="3599889"/>
            <a:ext cx="4041601" cy="545433"/>
          </a:xfrm>
          <a:prstGeom prst="rect">
            <a:avLst/>
          </a:prstGeom>
        </p:spPr>
        <p:txBody>
          <a:bodyPr/>
          <a:lstStyle>
            <a:lvl1pPr marL="0" indent="0">
              <a:buFontTx/>
              <a:buNone/>
              <a:defRPr sz="2400" b="1">
                <a:latin typeface="Segoe UI" panose="020B0502040204020203" pitchFamily="34" charset="0"/>
                <a:cs typeface="Segoe UI" panose="020B0502040204020203" pitchFamily="34" charset="0"/>
              </a:defRPr>
            </a:lvl1pPr>
          </a:lstStyle>
          <a:p>
            <a:pPr lvl="0"/>
            <a:r>
              <a:rPr lang="en-GB" noProof="0" dirty="0"/>
              <a:t>Surname Name</a:t>
            </a:r>
          </a:p>
        </p:txBody>
      </p:sp>
      <p:sp>
        <p:nvSpPr>
          <p:cNvPr id="36" name="Espace réservé du contenu 20">
            <a:extLst>
              <a:ext uri="{FF2B5EF4-FFF2-40B4-BE49-F238E27FC236}">
                <a16:creationId xmlns:a16="http://schemas.microsoft.com/office/drawing/2014/main" id="{B768C4E5-B735-4E9B-BD92-D0582B4426FF}"/>
              </a:ext>
            </a:extLst>
          </p:cNvPr>
          <p:cNvSpPr>
            <a:spLocks noGrp="1"/>
          </p:cNvSpPr>
          <p:nvPr>
            <p:ph sz="quarter" idx="23" hasCustomPrompt="1"/>
          </p:nvPr>
        </p:nvSpPr>
        <p:spPr>
          <a:xfrm>
            <a:off x="1958390" y="4190441"/>
            <a:ext cx="4041601" cy="586787"/>
          </a:xfrm>
          <a:prstGeom prst="rect">
            <a:avLst/>
          </a:prstGeom>
        </p:spPr>
        <p:txBody>
          <a:bodyPr/>
          <a:lstStyle>
            <a:lvl1pPr marL="0" indent="0">
              <a:buFontTx/>
              <a:buNone/>
              <a:defRPr sz="2133">
                <a:latin typeface="Segoe UI" panose="020B0502040204020203" pitchFamily="34" charset="0"/>
                <a:cs typeface="Segoe UI" panose="020B0502040204020203" pitchFamily="34" charset="0"/>
              </a:defRPr>
            </a:lvl1pPr>
          </a:lstStyle>
          <a:p>
            <a:pPr lvl="0"/>
            <a:r>
              <a:rPr lang="en-GB" noProof="0" dirty="0"/>
              <a:t>Job Title / Company</a:t>
            </a:r>
          </a:p>
        </p:txBody>
      </p:sp>
      <p:sp>
        <p:nvSpPr>
          <p:cNvPr id="37" name="Rectangle 36">
            <a:extLst>
              <a:ext uri="{FF2B5EF4-FFF2-40B4-BE49-F238E27FC236}">
                <a16:creationId xmlns:a16="http://schemas.microsoft.com/office/drawing/2014/main" id="{61D854E5-B1B6-4D15-A8C7-6EFEB52EDC19}"/>
              </a:ext>
            </a:extLst>
          </p:cNvPr>
          <p:cNvSpPr/>
          <p:nvPr userDrawn="1"/>
        </p:nvSpPr>
        <p:spPr>
          <a:xfrm>
            <a:off x="6326033" y="2206075"/>
            <a:ext cx="1152128" cy="1152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EFE"/>
              </a:solidFill>
              <a:latin typeface="Segoe UI" panose="020B0502040204020203" pitchFamily="34" charset="0"/>
              <a:cs typeface="Segoe UI" panose="020B0502040204020203" pitchFamily="34" charset="0"/>
            </a:endParaRPr>
          </a:p>
        </p:txBody>
      </p:sp>
      <p:sp>
        <p:nvSpPr>
          <p:cNvPr id="38" name="Rectangle 37">
            <a:extLst>
              <a:ext uri="{FF2B5EF4-FFF2-40B4-BE49-F238E27FC236}">
                <a16:creationId xmlns:a16="http://schemas.microsoft.com/office/drawing/2014/main" id="{0F2FB22B-5F51-45E6-AB31-56FB19F13217}"/>
              </a:ext>
            </a:extLst>
          </p:cNvPr>
          <p:cNvSpPr/>
          <p:nvPr userDrawn="1"/>
        </p:nvSpPr>
        <p:spPr>
          <a:xfrm>
            <a:off x="6326033" y="3646235"/>
            <a:ext cx="1152128" cy="1152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EFE"/>
              </a:solidFill>
              <a:latin typeface="Segoe UI" panose="020B0502040204020203" pitchFamily="34" charset="0"/>
              <a:cs typeface="Segoe UI" panose="020B0502040204020203" pitchFamily="34" charset="0"/>
            </a:endParaRPr>
          </a:p>
        </p:txBody>
      </p:sp>
      <p:sp>
        <p:nvSpPr>
          <p:cNvPr id="39" name="Espace réservé pour une image  4">
            <a:extLst>
              <a:ext uri="{FF2B5EF4-FFF2-40B4-BE49-F238E27FC236}">
                <a16:creationId xmlns:a16="http://schemas.microsoft.com/office/drawing/2014/main" id="{38365E41-D9B0-48A4-9115-3FEA3F2C42B7}"/>
              </a:ext>
            </a:extLst>
          </p:cNvPr>
          <p:cNvSpPr>
            <a:spLocks noGrp="1"/>
          </p:cNvSpPr>
          <p:nvPr>
            <p:ph type="pic" sz="quarter" idx="24" hasCustomPrompt="1"/>
          </p:nvPr>
        </p:nvSpPr>
        <p:spPr>
          <a:xfrm>
            <a:off x="6213463" y="2110064"/>
            <a:ext cx="1114776" cy="1114776"/>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en-GB" noProof="0" dirty="0"/>
              <a:t>Add an image</a:t>
            </a:r>
          </a:p>
        </p:txBody>
      </p:sp>
      <p:sp>
        <p:nvSpPr>
          <p:cNvPr id="40" name="Espace réservé pour une image  4">
            <a:extLst>
              <a:ext uri="{FF2B5EF4-FFF2-40B4-BE49-F238E27FC236}">
                <a16:creationId xmlns:a16="http://schemas.microsoft.com/office/drawing/2014/main" id="{09FD4CA5-9D63-440F-B6A0-31A03B6696E9}"/>
              </a:ext>
            </a:extLst>
          </p:cNvPr>
          <p:cNvSpPr>
            <a:spLocks noGrp="1"/>
          </p:cNvSpPr>
          <p:nvPr>
            <p:ph type="pic" sz="quarter" idx="25" hasCustomPrompt="1"/>
          </p:nvPr>
        </p:nvSpPr>
        <p:spPr>
          <a:xfrm>
            <a:off x="6201164" y="3564681"/>
            <a:ext cx="1114776" cy="1114776"/>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en-GB" noProof="0" dirty="0"/>
              <a:t>Add an image	</a:t>
            </a:r>
          </a:p>
        </p:txBody>
      </p:sp>
      <p:sp>
        <p:nvSpPr>
          <p:cNvPr id="41" name="Espace réservé du contenu 20">
            <a:extLst>
              <a:ext uri="{FF2B5EF4-FFF2-40B4-BE49-F238E27FC236}">
                <a16:creationId xmlns:a16="http://schemas.microsoft.com/office/drawing/2014/main" id="{33860130-5872-4377-9CB2-88EA7BC608E7}"/>
              </a:ext>
            </a:extLst>
          </p:cNvPr>
          <p:cNvSpPr>
            <a:spLocks noGrp="1"/>
          </p:cNvSpPr>
          <p:nvPr>
            <p:ph sz="quarter" idx="26" hasCustomPrompt="1"/>
          </p:nvPr>
        </p:nvSpPr>
        <p:spPr>
          <a:xfrm>
            <a:off x="7824194" y="2180864"/>
            <a:ext cx="4041601" cy="545433"/>
          </a:xfrm>
          <a:prstGeom prst="rect">
            <a:avLst/>
          </a:prstGeom>
        </p:spPr>
        <p:txBody>
          <a:bodyPr/>
          <a:lstStyle>
            <a:lvl1pPr marL="0" indent="0">
              <a:buFontTx/>
              <a:buNone/>
              <a:defRPr sz="2400" b="1">
                <a:latin typeface="Segoe UI" panose="020B0502040204020203" pitchFamily="34" charset="0"/>
                <a:cs typeface="Segoe UI" panose="020B0502040204020203" pitchFamily="34" charset="0"/>
              </a:defRPr>
            </a:lvl1pPr>
          </a:lstStyle>
          <a:p>
            <a:pPr lvl="0"/>
            <a:r>
              <a:rPr lang="en-GB" noProof="0" dirty="0"/>
              <a:t>Surname Name</a:t>
            </a:r>
          </a:p>
        </p:txBody>
      </p:sp>
      <p:sp>
        <p:nvSpPr>
          <p:cNvPr id="42" name="Espace réservé du contenu 20">
            <a:extLst>
              <a:ext uri="{FF2B5EF4-FFF2-40B4-BE49-F238E27FC236}">
                <a16:creationId xmlns:a16="http://schemas.microsoft.com/office/drawing/2014/main" id="{DC7752D7-9629-428B-821A-D36084924B45}"/>
              </a:ext>
            </a:extLst>
          </p:cNvPr>
          <p:cNvSpPr>
            <a:spLocks noGrp="1"/>
          </p:cNvSpPr>
          <p:nvPr>
            <p:ph sz="quarter" idx="27" hasCustomPrompt="1"/>
          </p:nvPr>
        </p:nvSpPr>
        <p:spPr>
          <a:xfrm>
            <a:off x="7824194" y="2771417"/>
            <a:ext cx="4041601" cy="586787"/>
          </a:xfrm>
          <a:prstGeom prst="rect">
            <a:avLst/>
          </a:prstGeom>
        </p:spPr>
        <p:txBody>
          <a:bodyPr/>
          <a:lstStyle>
            <a:lvl1pPr marL="0" indent="0">
              <a:buFontTx/>
              <a:buNone/>
              <a:defRPr sz="2133">
                <a:latin typeface="Segoe UI" panose="020B0502040204020203" pitchFamily="34" charset="0"/>
                <a:cs typeface="Segoe UI" panose="020B0502040204020203" pitchFamily="34" charset="0"/>
              </a:defRPr>
            </a:lvl1pPr>
          </a:lstStyle>
          <a:p>
            <a:pPr lvl="0"/>
            <a:r>
              <a:rPr lang="en-GB" noProof="0" dirty="0"/>
              <a:t>Job Title / Company</a:t>
            </a:r>
          </a:p>
        </p:txBody>
      </p:sp>
      <p:sp>
        <p:nvSpPr>
          <p:cNvPr id="43" name="Espace réservé du contenu 20">
            <a:extLst>
              <a:ext uri="{FF2B5EF4-FFF2-40B4-BE49-F238E27FC236}">
                <a16:creationId xmlns:a16="http://schemas.microsoft.com/office/drawing/2014/main" id="{C313ACD1-4023-4190-84CC-D3458EEC27DD}"/>
              </a:ext>
            </a:extLst>
          </p:cNvPr>
          <p:cNvSpPr>
            <a:spLocks noGrp="1"/>
          </p:cNvSpPr>
          <p:nvPr>
            <p:ph sz="quarter" idx="28" hasCustomPrompt="1"/>
          </p:nvPr>
        </p:nvSpPr>
        <p:spPr>
          <a:xfrm>
            <a:off x="7824194" y="3625102"/>
            <a:ext cx="4041601" cy="545433"/>
          </a:xfrm>
          <a:prstGeom prst="rect">
            <a:avLst/>
          </a:prstGeom>
        </p:spPr>
        <p:txBody>
          <a:bodyPr/>
          <a:lstStyle>
            <a:lvl1pPr marL="0" indent="0">
              <a:buFontTx/>
              <a:buNone/>
              <a:defRPr sz="2400" b="1">
                <a:latin typeface="Segoe UI" panose="020B0502040204020203" pitchFamily="34" charset="0"/>
                <a:cs typeface="Segoe UI" panose="020B0502040204020203" pitchFamily="34" charset="0"/>
              </a:defRPr>
            </a:lvl1pPr>
          </a:lstStyle>
          <a:p>
            <a:pPr lvl="0"/>
            <a:r>
              <a:rPr lang="en-GB" noProof="0" dirty="0"/>
              <a:t>Surname Name</a:t>
            </a:r>
          </a:p>
        </p:txBody>
      </p:sp>
      <p:sp>
        <p:nvSpPr>
          <p:cNvPr id="44" name="Espace réservé du contenu 20">
            <a:extLst>
              <a:ext uri="{FF2B5EF4-FFF2-40B4-BE49-F238E27FC236}">
                <a16:creationId xmlns:a16="http://schemas.microsoft.com/office/drawing/2014/main" id="{44780DB5-DFEB-43DD-B159-61C4254DFB36}"/>
              </a:ext>
            </a:extLst>
          </p:cNvPr>
          <p:cNvSpPr>
            <a:spLocks noGrp="1"/>
          </p:cNvSpPr>
          <p:nvPr>
            <p:ph sz="quarter" idx="29" hasCustomPrompt="1"/>
          </p:nvPr>
        </p:nvSpPr>
        <p:spPr>
          <a:xfrm>
            <a:off x="7824194" y="4215656"/>
            <a:ext cx="4041601" cy="586787"/>
          </a:xfrm>
          <a:prstGeom prst="rect">
            <a:avLst/>
          </a:prstGeom>
        </p:spPr>
        <p:txBody>
          <a:bodyPr/>
          <a:lstStyle>
            <a:lvl1pPr marL="0" indent="0">
              <a:buFontTx/>
              <a:buNone/>
              <a:defRPr sz="2133">
                <a:latin typeface="Segoe UI" panose="020B0502040204020203" pitchFamily="34" charset="0"/>
                <a:cs typeface="Segoe UI" panose="020B0502040204020203" pitchFamily="34" charset="0"/>
              </a:defRPr>
            </a:lvl1pPr>
          </a:lstStyle>
          <a:p>
            <a:pPr lvl="0"/>
            <a:r>
              <a:rPr lang="en-GB" noProof="0" dirty="0"/>
              <a:t>Job Title / Company</a:t>
            </a:r>
          </a:p>
        </p:txBody>
      </p:sp>
    </p:spTree>
    <p:extLst>
      <p:ext uri="{BB962C8B-B14F-4D97-AF65-F5344CB8AC3E}">
        <p14:creationId xmlns:p14="http://schemas.microsoft.com/office/powerpoint/2010/main" val="37402456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72.xml><?xml version="1.0" encoding="utf-8"?>
<p:sldLayout xmlns:a="http://schemas.openxmlformats.org/drawingml/2006/main" xmlns:r="http://schemas.openxmlformats.org/officeDocument/2006/relationships" xmlns:p="http://schemas.openxmlformats.org/presentationml/2006/main" preserve="1" userDrawn="1">
  <p:cSld name="Empty - logo at the bottom">
    <p:spTree>
      <p:nvGrpSpPr>
        <p:cNvPr id="1" name=""/>
        <p:cNvGrpSpPr/>
        <p:nvPr/>
      </p:nvGrpSpPr>
      <p:grpSpPr>
        <a:xfrm>
          <a:off x="0" y="0"/>
          <a:ext cx="0" cy="0"/>
          <a:chOff x="0" y="0"/>
          <a:chExt cx="0" cy="0"/>
        </a:xfrm>
      </p:grpSpPr>
      <p:sp>
        <p:nvSpPr>
          <p:cNvPr id="5" name="Rectangle 4"/>
          <p:cNvSpPr/>
          <p:nvPr userDrawn="1"/>
        </p:nvSpPr>
        <p:spPr>
          <a:xfrm>
            <a:off x="8747371" y="548683"/>
            <a:ext cx="3175711" cy="7354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solidFill>
                <a:srgbClr val="0046FE">
                  <a:lumMod val="50000"/>
                  <a:lumOff val="50000"/>
                </a:srgbClr>
              </a:solidFill>
            </a:endParaRPr>
          </a:p>
        </p:txBody>
      </p:sp>
      <p:sp>
        <p:nvSpPr>
          <p:cNvPr id="120" name="Rectangle 119"/>
          <p:cNvSpPr/>
          <p:nvPr userDrawn="1"/>
        </p:nvSpPr>
        <p:spPr>
          <a:xfrm>
            <a:off x="8747369" y="731573"/>
            <a:ext cx="3175711" cy="9805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solidFill>
                <a:srgbClr val="0046FE">
                  <a:lumMod val="50000"/>
                  <a:lumOff val="50000"/>
                </a:srgbClr>
              </a:solidFill>
            </a:endParaRPr>
          </a:p>
        </p:txBody>
      </p:sp>
      <p:sp>
        <p:nvSpPr>
          <p:cNvPr id="4" name="Espace réservé du pied de page 3">
            <a:extLst>
              <a:ext uri="{FF2B5EF4-FFF2-40B4-BE49-F238E27FC236}">
                <a16:creationId xmlns:a16="http://schemas.microsoft.com/office/drawing/2014/main" id="{4EC7C564-D689-4D15-8EE6-32F41346BF11}"/>
              </a:ext>
            </a:extLst>
          </p:cNvPr>
          <p:cNvSpPr>
            <a:spLocks noGrp="1"/>
          </p:cNvSpPr>
          <p:nvPr>
            <p:ph type="ftr" sz="quarter" idx="3"/>
          </p:nvPr>
        </p:nvSpPr>
        <p:spPr>
          <a:xfrm>
            <a:off x="983432" y="6500773"/>
            <a:ext cx="5040000" cy="123111"/>
          </a:xfrm>
          <a:prstGeom prst="rect">
            <a:avLst/>
          </a:prstGeom>
        </p:spPr>
        <p:txBody>
          <a:bodyPr/>
          <a:lstStyle>
            <a:lvl1pPr>
              <a:defRPr sz="1333"/>
            </a:lvl1pPr>
          </a:lstStyle>
          <a:p>
            <a:pPr defTabSz="914354"/>
            <a:r>
              <a:rPr lang="fr-FR">
                <a:solidFill>
                  <a:srgbClr val="002C52"/>
                </a:solidFill>
                <a:latin typeface="Segoe UI"/>
              </a:rPr>
              <a:t>Sales Meeting  |  October 2018</a:t>
            </a:r>
            <a:endParaRPr lang="fr-FR" dirty="0">
              <a:solidFill>
                <a:srgbClr val="002C52"/>
              </a:solidFill>
              <a:latin typeface="Segoe UI"/>
            </a:endParaRPr>
          </a:p>
        </p:txBody>
      </p:sp>
    </p:spTree>
    <p:extLst>
      <p:ext uri="{BB962C8B-B14F-4D97-AF65-F5344CB8AC3E}">
        <p14:creationId xmlns:p14="http://schemas.microsoft.com/office/powerpoint/2010/main" val="28951064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73.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5" name="Rectangle 4"/>
          <p:cNvSpPr/>
          <p:nvPr userDrawn="1"/>
        </p:nvSpPr>
        <p:spPr>
          <a:xfrm>
            <a:off x="8747371" y="548683"/>
            <a:ext cx="3175711" cy="7354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solidFill>
                <a:srgbClr val="0046FE">
                  <a:lumMod val="50000"/>
                  <a:lumOff val="50000"/>
                </a:srgbClr>
              </a:solidFill>
            </a:endParaRPr>
          </a:p>
        </p:txBody>
      </p:sp>
      <p:sp>
        <p:nvSpPr>
          <p:cNvPr id="120" name="Rectangle 119"/>
          <p:cNvSpPr/>
          <p:nvPr userDrawn="1"/>
        </p:nvSpPr>
        <p:spPr>
          <a:xfrm>
            <a:off x="8747369" y="731573"/>
            <a:ext cx="3175711" cy="9805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solidFill>
                <a:srgbClr val="0046FE">
                  <a:lumMod val="50000"/>
                  <a:lumOff val="50000"/>
                </a:srgbClr>
              </a:solidFill>
            </a:endParaRPr>
          </a:p>
        </p:txBody>
      </p:sp>
      <p:sp>
        <p:nvSpPr>
          <p:cNvPr id="4" name="Espace réservé du pied de page 3">
            <a:extLst>
              <a:ext uri="{FF2B5EF4-FFF2-40B4-BE49-F238E27FC236}">
                <a16:creationId xmlns:a16="http://schemas.microsoft.com/office/drawing/2014/main" id="{9755CFA1-C065-472C-8B67-DD631423CD1C}"/>
              </a:ext>
            </a:extLst>
          </p:cNvPr>
          <p:cNvSpPr>
            <a:spLocks noGrp="1"/>
          </p:cNvSpPr>
          <p:nvPr>
            <p:ph type="ftr" sz="quarter" idx="3"/>
          </p:nvPr>
        </p:nvSpPr>
        <p:spPr>
          <a:xfrm>
            <a:off x="983432" y="6500773"/>
            <a:ext cx="5040000" cy="123111"/>
          </a:xfrm>
          <a:prstGeom prst="rect">
            <a:avLst/>
          </a:prstGeom>
        </p:spPr>
        <p:txBody>
          <a:bodyPr/>
          <a:lstStyle>
            <a:lvl1pPr>
              <a:defRPr sz="1333"/>
            </a:lvl1pPr>
          </a:lstStyle>
          <a:p>
            <a:pPr defTabSz="914354"/>
            <a:r>
              <a:rPr lang="fr-FR">
                <a:solidFill>
                  <a:srgbClr val="002C52"/>
                </a:solidFill>
                <a:latin typeface="Segoe UI"/>
              </a:rPr>
              <a:t>Sales Meeting  |  October 2018</a:t>
            </a:r>
            <a:endParaRPr lang="fr-FR" dirty="0">
              <a:solidFill>
                <a:srgbClr val="002C52"/>
              </a:solidFill>
              <a:latin typeface="Segoe UI"/>
            </a:endParaRPr>
          </a:p>
        </p:txBody>
      </p:sp>
    </p:spTree>
    <p:extLst>
      <p:ext uri="{BB962C8B-B14F-4D97-AF65-F5344CB8AC3E}">
        <p14:creationId xmlns:p14="http://schemas.microsoft.com/office/powerpoint/2010/main" val="12824399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74.xml><?xml version="1.0" encoding="utf-8"?>
<p:sldLayout xmlns:a="http://schemas.openxmlformats.org/drawingml/2006/main" xmlns:r="http://schemas.openxmlformats.org/officeDocument/2006/relationships" xmlns:p="http://schemas.openxmlformats.org/presentationml/2006/main" preserve="1" userDrawn="1">
  <p:cSld name="1_Quote with pic - light grey background">
    <p:bg>
      <p:bgPr>
        <a:solidFill>
          <a:schemeClr val="accent1"/>
        </a:solidFill>
        <a:effectLst/>
      </p:bgPr>
    </p:bg>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F3A6DD37-990C-C544-885B-37FC46C791F7}"/>
              </a:ext>
            </a:extLst>
          </p:cNvPr>
          <p:cNvSpPr>
            <a:spLocks noGrp="1"/>
          </p:cNvSpPr>
          <p:nvPr>
            <p:ph type="body" sz="quarter" idx="11" hasCustomPrompt="1"/>
          </p:nvPr>
        </p:nvSpPr>
        <p:spPr>
          <a:xfrm>
            <a:off x="7679671" y="5637247"/>
            <a:ext cx="4175957" cy="815413"/>
          </a:xfrm>
          <a:prstGeom prst="rect">
            <a:avLst/>
          </a:prstGeom>
        </p:spPr>
        <p:txBody>
          <a:bodyPr/>
          <a:lstStyle>
            <a:lvl1pPr marL="0" indent="0" algn="r">
              <a:buNone/>
              <a:defRPr sz="3733">
                <a:solidFill>
                  <a:schemeClr val="bg2"/>
                </a:solidFill>
                <a:latin typeface="Segoe UI" panose="020B0502040204020203" pitchFamily="34" charset="0"/>
                <a:cs typeface="Segoe UI" panose="020B0502040204020203" pitchFamily="34" charset="0"/>
              </a:defRPr>
            </a:lvl1pPr>
          </a:lstStyle>
          <a:p>
            <a:pPr lvl="0"/>
            <a:r>
              <a:rPr lang="en-GB" noProof="0"/>
              <a:t>- John DOE</a:t>
            </a:r>
          </a:p>
        </p:txBody>
      </p:sp>
      <p:sp>
        <p:nvSpPr>
          <p:cNvPr id="10" name="Espace réservé pour une image  10">
            <a:extLst>
              <a:ext uri="{FF2B5EF4-FFF2-40B4-BE49-F238E27FC236}">
                <a16:creationId xmlns:a16="http://schemas.microsoft.com/office/drawing/2014/main" id="{A605E0CF-FA77-5C41-8AD8-DE871FB89659}"/>
              </a:ext>
            </a:extLst>
          </p:cNvPr>
          <p:cNvSpPr>
            <a:spLocks noGrp="1"/>
          </p:cNvSpPr>
          <p:nvPr>
            <p:ph type="pic" sz="quarter" idx="13" hasCustomPrompt="1"/>
          </p:nvPr>
        </p:nvSpPr>
        <p:spPr>
          <a:xfrm>
            <a:off x="1583499" y="356660"/>
            <a:ext cx="4993568" cy="5088565"/>
          </a:xfrm>
          <a:prstGeom prst="rect">
            <a:avLst/>
          </a:prstGeom>
          <a:ln w="38100">
            <a:solidFill>
              <a:schemeClr val="bg1"/>
            </a:solidFill>
          </a:ln>
        </p:spPr>
        <p:txBody>
          <a:bodyPr/>
          <a:lstStyle>
            <a:lvl1pPr marL="0" indent="0">
              <a:buNone/>
              <a:defRPr sz="1333">
                <a:solidFill>
                  <a:schemeClr val="bg2"/>
                </a:solidFill>
                <a:latin typeface="Segoe UI" panose="020B0502040204020203" pitchFamily="34" charset="0"/>
                <a:cs typeface="Segoe UI" panose="020B0502040204020203" pitchFamily="34" charset="0"/>
              </a:defRPr>
            </a:lvl1pPr>
          </a:lstStyle>
          <a:p>
            <a:r>
              <a:rPr lang="en-GB" noProof="0"/>
              <a:t>Speaker’s pic</a:t>
            </a:r>
          </a:p>
        </p:txBody>
      </p:sp>
      <p:sp>
        <p:nvSpPr>
          <p:cNvPr id="13" name="Espace réservé du texte 5">
            <a:extLst>
              <a:ext uri="{FF2B5EF4-FFF2-40B4-BE49-F238E27FC236}">
                <a16:creationId xmlns:a16="http://schemas.microsoft.com/office/drawing/2014/main" id="{2D616E4F-5C2F-E644-8B5B-DF445912F363}"/>
              </a:ext>
            </a:extLst>
          </p:cNvPr>
          <p:cNvSpPr>
            <a:spLocks noGrp="1"/>
          </p:cNvSpPr>
          <p:nvPr>
            <p:ph type="body" sz="quarter" idx="10" hasCustomPrompt="1"/>
          </p:nvPr>
        </p:nvSpPr>
        <p:spPr>
          <a:xfrm>
            <a:off x="5760469" y="1124744"/>
            <a:ext cx="5951648" cy="3360373"/>
          </a:xfrm>
          <a:prstGeom prst="rect">
            <a:avLst/>
          </a:prstGeom>
          <a:ln>
            <a:noFill/>
          </a:ln>
        </p:spPr>
        <p:txBody>
          <a:bodyPr/>
          <a:lstStyle>
            <a:lvl1pPr marL="0" indent="0">
              <a:buFontTx/>
              <a:buNone/>
              <a:defRPr sz="3200" b="1">
                <a:solidFill>
                  <a:schemeClr val="bg2"/>
                </a:solidFill>
                <a:latin typeface="Segoe UI" panose="020B0502040204020203" pitchFamily="34" charset="0"/>
                <a:cs typeface="Segoe UI" panose="020B0502040204020203" pitchFamily="34" charset="0"/>
              </a:defRPr>
            </a:lvl1pPr>
            <a:lvl2pPr marL="609570" indent="0">
              <a:buFontTx/>
              <a:buNone/>
              <a:defRPr/>
            </a:lvl2pPr>
            <a:lvl3pPr marL="1219140" indent="0">
              <a:buFontTx/>
              <a:buNone/>
              <a:defRPr/>
            </a:lvl3pPr>
            <a:lvl4pPr marL="1828709" indent="0">
              <a:buFontTx/>
              <a:buNone/>
              <a:defRPr/>
            </a:lvl4pPr>
            <a:lvl5pPr marL="2438278" indent="0">
              <a:buFontTx/>
              <a:buNone/>
              <a:defRPr/>
            </a:lvl5pPr>
          </a:lstStyle>
          <a:p>
            <a:pPr lvl="0"/>
            <a:r>
              <a:rPr lang="en-GB" noProof="0"/>
              <a:t>“Great things in business are never done by one person. They're done by a team of people.”</a:t>
            </a:r>
          </a:p>
        </p:txBody>
      </p:sp>
      <p:cxnSp>
        <p:nvCxnSpPr>
          <p:cNvPr id="14" name="Connecteur droit 13">
            <a:extLst>
              <a:ext uri="{FF2B5EF4-FFF2-40B4-BE49-F238E27FC236}">
                <a16:creationId xmlns:a16="http://schemas.microsoft.com/office/drawing/2014/main" id="{9DE12D01-C44D-6D40-A0A8-EAF0C360DD9E}"/>
              </a:ext>
            </a:extLst>
          </p:cNvPr>
          <p:cNvCxnSpPr>
            <a:cxnSpLocks/>
          </p:cNvCxnSpPr>
          <p:nvPr userDrawn="1"/>
        </p:nvCxnSpPr>
        <p:spPr>
          <a:xfrm>
            <a:off x="5903980" y="3545648"/>
            <a:ext cx="5664629" cy="0"/>
          </a:xfrm>
          <a:prstGeom prst="line">
            <a:avLst/>
          </a:prstGeom>
          <a:ln w="15875">
            <a:solidFill>
              <a:schemeClr val="bg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976324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75.xml><?xml version="1.0" encoding="utf-8"?>
<p:sldLayout xmlns:a="http://schemas.openxmlformats.org/drawingml/2006/main" xmlns:r="http://schemas.openxmlformats.org/officeDocument/2006/relationships" xmlns:p="http://schemas.openxmlformats.org/presentationml/2006/main" preserve="1" userDrawn="1">
  <p:cSld name="2_Quote with pic - light grey background">
    <p:bg>
      <p:bgPr>
        <a:solidFill>
          <a:schemeClr val="tx1"/>
        </a:solidFill>
        <a:effectLst/>
      </p:bgPr>
    </p:bg>
    <p:spTree>
      <p:nvGrpSpPr>
        <p:cNvPr id="1" name=""/>
        <p:cNvGrpSpPr/>
        <p:nvPr/>
      </p:nvGrpSpPr>
      <p:grpSpPr>
        <a:xfrm>
          <a:off x="0" y="0"/>
          <a:ext cx="0" cy="0"/>
          <a:chOff x="0" y="0"/>
          <a:chExt cx="0" cy="0"/>
        </a:xfrm>
      </p:grpSpPr>
      <p:sp>
        <p:nvSpPr>
          <p:cNvPr id="13" name="Espace réservé du texte 7">
            <a:extLst>
              <a:ext uri="{FF2B5EF4-FFF2-40B4-BE49-F238E27FC236}">
                <a16:creationId xmlns:a16="http://schemas.microsoft.com/office/drawing/2014/main" id="{764F4AF2-A7FB-7A45-89DD-5A1F8D03CACD}"/>
              </a:ext>
            </a:extLst>
          </p:cNvPr>
          <p:cNvSpPr>
            <a:spLocks noGrp="1"/>
          </p:cNvSpPr>
          <p:nvPr>
            <p:ph type="body" sz="quarter" idx="11" hasCustomPrompt="1"/>
          </p:nvPr>
        </p:nvSpPr>
        <p:spPr>
          <a:xfrm>
            <a:off x="7679671" y="5637247"/>
            <a:ext cx="4175957" cy="815413"/>
          </a:xfrm>
          <a:prstGeom prst="rect">
            <a:avLst/>
          </a:prstGeom>
        </p:spPr>
        <p:txBody>
          <a:bodyPr/>
          <a:lstStyle>
            <a:lvl1pPr marL="0" indent="0" algn="r">
              <a:buNone/>
              <a:defRPr sz="3733">
                <a:solidFill>
                  <a:schemeClr val="bg1"/>
                </a:solidFill>
                <a:latin typeface="Segoe UI" panose="020B0502040204020203" pitchFamily="34" charset="0"/>
                <a:cs typeface="Segoe UI" panose="020B0502040204020203" pitchFamily="34" charset="0"/>
              </a:defRPr>
            </a:lvl1pPr>
          </a:lstStyle>
          <a:p>
            <a:pPr lvl="0"/>
            <a:r>
              <a:rPr lang="en-GB" noProof="0"/>
              <a:t>- John DOE</a:t>
            </a:r>
          </a:p>
        </p:txBody>
      </p:sp>
      <p:sp>
        <p:nvSpPr>
          <p:cNvPr id="14" name="Espace réservé pour une image  10">
            <a:extLst>
              <a:ext uri="{FF2B5EF4-FFF2-40B4-BE49-F238E27FC236}">
                <a16:creationId xmlns:a16="http://schemas.microsoft.com/office/drawing/2014/main" id="{1E8109DF-E16C-5E4A-839E-C488CD80EAE8}"/>
              </a:ext>
            </a:extLst>
          </p:cNvPr>
          <p:cNvSpPr>
            <a:spLocks noGrp="1"/>
          </p:cNvSpPr>
          <p:nvPr>
            <p:ph type="pic" sz="quarter" idx="13" hasCustomPrompt="1"/>
          </p:nvPr>
        </p:nvSpPr>
        <p:spPr>
          <a:xfrm>
            <a:off x="1583499" y="356660"/>
            <a:ext cx="4993568" cy="5088565"/>
          </a:xfrm>
          <a:prstGeom prst="rect">
            <a:avLst/>
          </a:prstGeom>
          <a:ln w="38100">
            <a:solidFill>
              <a:schemeClr val="bg2"/>
            </a:solidFill>
          </a:ln>
        </p:spPr>
        <p:txBody>
          <a:bodyPr/>
          <a:lstStyle>
            <a:lvl1pPr marL="0" indent="0">
              <a:buNone/>
              <a:defRPr sz="1333">
                <a:solidFill>
                  <a:schemeClr val="bg1"/>
                </a:solidFill>
                <a:latin typeface="Segoe UI" panose="020B0502040204020203" pitchFamily="34" charset="0"/>
                <a:cs typeface="Segoe UI" panose="020B0502040204020203" pitchFamily="34" charset="0"/>
              </a:defRPr>
            </a:lvl1pPr>
          </a:lstStyle>
          <a:p>
            <a:r>
              <a:rPr lang="en-GB" noProof="0"/>
              <a:t>Speaker’s pic</a:t>
            </a:r>
          </a:p>
        </p:txBody>
      </p:sp>
      <p:sp>
        <p:nvSpPr>
          <p:cNvPr id="15" name="Espace réservé du texte 5">
            <a:extLst>
              <a:ext uri="{FF2B5EF4-FFF2-40B4-BE49-F238E27FC236}">
                <a16:creationId xmlns:a16="http://schemas.microsoft.com/office/drawing/2014/main" id="{7E7CFC7D-F144-E44D-AF94-A2A44B138F1D}"/>
              </a:ext>
            </a:extLst>
          </p:cNvPr>
          <p:cNvSpPr>
            <a:spLocks noGrp="1"/>
          </p:cNvSpPr>
          <p:nvPr>
            <p:ph type="body" sz="quarter" idx="10" hasCustomPrompt="1"/>
          </p:nvPr>
        </p:nvSpPr>
        <p:spPr>
          <a:xfrm>
            <a:off x="5760469" y="1412776"/>
            <a:ext cx="5951648" cy="3360373"/>
          </a:xfrm>
          <a:prstGeom prst="rect">
            <a:avLst/>
          </a:prstGeom>
        </p:spPr>
        <p:txBody>
          <a:bodyPr/>
          <a:lstStyle>
            <a:lvl1pPr marL="0" indent="0">
              <a:buFontTx/>
              <a:buNone/>
              <a:defRPr sz="3733">
                <a:solidFill>
                  <a:schemeClr val="bg1"/>
                </a:solidFill>
                <a:latin typeface="Segoe UI" panose="020B0502040204020203" pitchFamily="34" charset="0"/>
                <a:cs typeface="Segoe UI" panose="020B0502040204020203" pitchFamily="34" charset="0"/>
              </a:defRPr>
            </a:lvl1pPr>
            <a:lvl2pPr marL="609570" indent="0">
              <a:buFontTx/>
              <a:buNone/>
              <a:defRPr/>
            </a:lvl2pPr>
            <a:lvl3pPr marL="1219140" indent="0">
              <a:buFontTx/>
              <a:buNone/>
              <a:defRPr/>
            </a:lvl3pPr>
            <a:lvl4pPr marL="1828709" indent="0">
              <a:buFontTx/>
              <a:buNone/>
              <a:defRPr/>
            </a:lvl4pPr>
            <a:lvl5pPr marL="2438278" indent="0">
              <a:buFontTx/>
              <a:buNone/>
              <a:defRPr/>
            </a:lvl5pPr>
          </a:lstStyle>
          <a:p>
            <a:pPr lvl="0"/>
            <a:r>
              <a:rPr lang="en-GB" noProof="0"/>
              <a:t>Great things in business are never done by one person. They're done by a team of people.</a:t>
            </a:r>
          </a:p>
        </p:txBody>
      </p:sp>
      <p:cxnSp>
        <p:nvCxnSpPr>
          <p:cNvPr id="16" name="Connecteur droit 15">
            <a:extLst>
              <a:ext uri="{FF2B5EF4-FFF2-40B4-BE49-F238E27FC236}">
                <a16:creationId xmlns:a16="http://schemas.microsoft.com/office/drawing/2014/main" id="{22449BB0-728E-2548-A66E-FFA7EC084055}"/>
              </a:ext>
            </a:extLst>
          </p:cNvPr>
          <p:cNvCxnSpPr>
            <a:cxnSpLocks/>
          </p:cNvCxnSpPr>
          <p:nvPr userDrawn="1"/>
        </p:nvCxnSpPr>
        <p:spPr>
          <a:xfrm>
            <a:off x="5903979" y="4121712"/>
            <a:ext cx="5472608" cy="0"/>
          </a:xfrm>
          <a:prstGeom prst="line">
            <a:avLst/>
          </a:prstGeom>
          <a:ln w="15875">
            <a:solidFill>
              <a:schemeClr val="bg1"/>
            </a:solidFill>
          </a:ln>
        </p:spPr>
        <p:style>
          <a:lnRef idx="1">
            <a:schemeClr val="dk1"/>
          </a:lnRef>
          <a:fillRef idx="0">
            <a:schemeClr val="dk1"/>
          </a:fillRef>
          <a:effectRef idx="0">
            <a:schemeClr val="dk1"/>
          </a:effectRef>
          <a:fontRef idx="minor">
            <a:schemeClr val="tx1"/>
          </a:fontRef>
        </p:style>
      </p:cxnSp>
      <p:pic>
        <p:nvPicPr>
          <p:cNvPr id="6" name="Image 5">
            <a:extLst>
              <a:ext uri="{FF2B5EF4-FFF2-40B4-BE49-F238E27FC236}">
                <a16:creationId xmlns:a16="http://schemas.microsoft.com/office/drawing/2014/main" id="{85111AA9-3F82-42E1-84EA-0113E9F0F4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936" t="25987" r="15875" b="26268"/>
          <a:stretch/>
        </p:blipFill>
        <p:spPr>
          <a:xfrm>
            <a:off x="10850067" y="193870"/>
            <a:ext cx="1069860" cy="496967"/>
          </a:xfrm>
          <a:prstGeom prst="rect">
            <a:avLst/>
          </a:prstGeom>
        </p:spPr>
      </p:pic>
    </p:spTree>
    <p:extLst>
      <p:ext uri="{BB962C8B-B14F-4D97-AF65-F5344CB8AC3E}">
        <p14:creationId xmlns:p14="http://schemas.microsoft.com/office/powerpoint/2010/main" val="3173740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76.xml><?xml version="1.0" encoding="utf-8"?>
<p:sldLayout xmlns:a="http://schemas.openxmlformats.org/drawingml/2006/main" xmlns:r="http://schemas.openxmlformats.org/officeDocument/2006/relationships" xmlns:p="http://schemas.openxmlformats.org/presentationml/2006/main" preserve="1" userDrawn="1">
  <p:cSld name="3_Quote with pic - light grey background">
    <p:bg>
      <p:bgPr>
        <a:solidFill>
          <a:schemeClr val="tx1"/>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85111AA9-3F82-42E1-84EA-0113E9F0F4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936" t="25987" r="15875" b="26268"/>
          <a:stretch/>
        </p:blipFill>
        <p:spPr>
          <a:xfrm>
            <a:off x="10850067" y="193870"/>
            <a:ext cx="1069860" cy="496967"/>
          </a:xfrm>
          <a:prstGeom prst="rect">
            <a:avLst/>
          </a:prstGeom>
        </p:spPr>
      </p:pic>
    </p:spTree>
    <p:extLst>
      <p:ext uri="{BB962C8B-B14F-4D97-AF65-F5344CB8AC3E}">
        <p14:creationId xmlns:p14="http://schemas.microsoft.com/office/powerpoint/2010/main" val="2423420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77.xml><?xml version="1.0" encoding="utf-8"?>
<p:sldLayout xmlns:a="http://schemas.openxmlformats.org/drawingml/2006/main" xmlns:r="http://schemas.openxmlformats.org/officeDocument/2006/relationships" xmlns:p="http://schemas.openxmlformats.org/presentationml/2006/main" preserve="1" userDrawn="1">
  <p:cSld name="1_Quote - lght blue background">
    <p:bg>
      <p:bgPr>
        <a:solidFill>
          <a:schemeClr val="accent1"/>
        </a:solidFill>
        <a:effectLst/>
      </p:bgPr>
    </p:bg>
    <p:spTree>
      <p:nvGrpSpPr>
        <p:cNvPr id="1" name=""/>
        <p:cNvGrpSpPr/>
        <p:nvPr/>
      </p:nvGrpSpPr>
      <p:grpSpPr>
        <a:xfrm>
          <a:off x="0" y="0"/>
          <a:ext cx="0" cy="0"/>
          <a:chOff x="0" y="0"/>
          <a:chExt cx="0" cy="0"/>
        </a:xfrm>
      </p:grpSpPr>
      <p:sp>
        <p:nvSpPr>
          <p:cNvPr id="10" name="Espace réservé du texte 7">
            <a:extLst>
              <a:ext uri="{FF2B5EF4-FFF2-40B4-BE49-F238E27FC236}">
                <a16:creationId xmlns:a16="http://schemas.microsoft.com/office/drawing/2014/main" id="{E302A7D0-A119-FA46-B5E8-E8E151488457}"/>
              </a:ext>
            </a:extLst>
          </p:cNvPr>
          <p:cNvSpPr>
            <a:spLocks noGrp="1"/>
          </p:cNvSpPr>
          <p:nvPr>
            <p:ph type="body" sz="quarter" idx="11" hasCustomPrompt="1"/>
          </p:nvPr>
        </p:nvSpPr>
        <p:spPr>
          <a:xfrm>
            <a:off x="6480044" y="5253568"/>
            <a:ext cx="4175957" cy="958851"/>
          </a:xfrm>
          <a:prstGeom prst="rect">
            <a:avLst/>
          </a:prstGeom>
        </p:spPr>
        <p:txBody>
          <a:bodyPr/>
          <a:lstStyle>
            <a:lvl1pPr marL="0" indent="0" algn="r">
              <a:buNone/>
              <a:defRPr>
                <a:solidFill>
                  <a:schemeClr val="bg1"/>
                </a:solidFill>
                <a:latin typeface="Segoe UI" panose="020B0502040204020203" pitchFamily="34" charset="0"/>
                <a:cs typeface="Segoe UI" panose="020B0502040204020203" pitchFamily="34" charset="0"/>
              </a:defRPr>
            </a:lvl1pPr>
          </a:lstStyle>
          <a:p>
            <a:pPr lvl="0"/>
            <a:r>
              <a:rPr lang="en-GB" noProof="0"/>
              <a:t>- John DOE</a:t>
            </a:r>
          </a:p>
        </p:txBody>
      </p:sp>
      <p:sp>
        <p:nvSpPr>
          <p:cNvPr id="12" name="Espace réservé du texte 5">
            <a:extLst>
              <a:ext uri="{FF2B5EF4-FFF2-40B4-BE49-F238E27FC236}">
                <a16:creationId xmlns:a16="http://schemas.microsoft.com/office/drawing/2014/main" id="{EE8417C5-F887-9140-A98A-ED299B5B3A4B}"/>
              </a:ext>
            </a:extLst>
          </p:cNvPr>
          <p:cNvSpPr>
            <a:spLocks noGrp="1"/>
          </p:cNvSpPr>
          <p:nvPr>
            <p:ph type="body" sz="quarter" idx="10" hasCustomPrompt="1"/>
          </p:nvPr>
        </p:nvSpPr>
        <p:spPr>
          <a:xfrm>
            <a:off x="1532196" y="836714"/>
            <a:ext cx="9120000" cy="2688167"/>
          </a:xfrm>
          <a:prstGeom prst="rect">
            <a:avLst/>
          </a:prstGeom>
        </p:spPr>
        <p:txBody>
          <a:bodyPr/>
          <a:lstStyle>
            <a:lvl1pPr marL="0" indent="0">
              <a:buFont typeface="Arial" panose="020B0604020202020204" pitchFamily="34" charset="0"/>
              <a:buNone/>
              <a:defRPr sz="5867" b="0">
                <a:solidFill>
                  <a:schemeClr val="bg1"/>
                </a:solidFill>
                <a:latin typeface="Segoe UI" panose="020B0502040204020203" pitchFamily="34" charset="0"/>
                <a:cs typeface="Segoe UI" panose="020B0502040204020203" pitchFamily="34" charset="0"/>
              </a:defRPr>
            </a:lvl1pPr>
            <a:lvl2pPr marL="609570" indent="0">
              <a:buFontTx/>
              <a:buNone/>
              <a:defRPr/>
            </a:lvl2pPr>
            <a:lvl3pPr marL="1219140" indent="0">
              <a:buFontTx/>
              <a:buNone/>
              <a:defRPr/>
            </a:lvl3pPr>
            <a:lvl4pPr marL="1828709" indent="0">
              <a:buFontTx/>
              <a:buNone/>
              <a:defRPr/>
            </a:lvl4pPr>
            <a:lvl5pPr marL="2438278" indent="0">
              <a:buFontTx/>
              <a:buNone/>
              <a:defRPr/>
            </a:lvl5pPr>
          </a:lstStyle>
          <a:p>
            <a:pPr lvl="0"/>
            <a:r>
              <a:rPr lang="en-GB" noProof="0" dirty="0"/>
              <a:t>“Great things in business are never done by one person. They're done by a team of people.”</a:t>
            </a:r>
          </a:p>
        </p:txBody>
      </p:sp>
      <p:sp>
        <p:nvSpPr>
          <p:cNvPr id="2" name="Rectangle 1">
            <a:extLst>
              <a:ext uri="{FF2B5EF4-FFF2-40B4-BE49-F238E27FC236}">
                <a16:creationId xmlns:a16="http://schemas.microsoft.com/office/drawing/2014/main" id="{FE864D8E-6269-4210-8EA9-D6C1CA468E48}"/>
              </a:ext>
            </a:extLst>
          </p:cNvPr>
          <p:cNvSpPr/>
          <p:nvPr userDrawn="1"/>
        </p:nvSpPr>
        <p:spPr>
          <a:xfrm>
            <a:off x="10652198" y="164637"/>
            <a:ext cx="1396465" cy="576064"/>
          </a:xfrm>
          <a:prstGeom prst="rect">
            <a:avLst/>
          </a:prstGeom>
          <a:solidFill>
            <a:schemeClr val="accent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2400" dirty="0" err="1">
              <a:solidFill>
                <a:srgbClr val="0046FE">
                  <a:lumMod val="50000"/>
                  <a:lumOff val="50000"/>
                </a:srgbClr>
              </a:solidFill>
            </a:endParaRPr>
          </a:p>
        </p:txBody>
      </p:sp>
      <p:pic>
        <p:nvPicPr>
          <p:cNvPr id="7" name="Image 6">
            <a:extLst>
              <a:ext uri="{FF2B5EF4-FFF2-40B4-BE49-F238E27FC236}">
                <a16:creationId xmlns:a16="http://schemas.microsoft.com/office/drawing/2014/main" id="{2B3DF9D5-D411-42E9-87D6-DC4310C10EE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936" t="25987" r="15875" b="26268"/>
          <a:stretch/>
        </p:blipFill>
        <p:spPr>
          <a:xfrm>
            <a:off x="10850067" y="193870"/>
            <a:ext cx="1069860" cy="496967"/>
          </a:xfrm>
          <a:prstGeom prst="rect">
            <a:avLst/>
          </a:prstGeom>
        </p:spPr>
      </p:pic>
    </p:spTree>
    <p:extLst>
      <p:ext uri="{BB962C8B-B14F-4D97-AF65-F5344CB8AC3E}">
        <p14:creationId xmlns:p14="http://schemas.microsoft.com/office/powerpoint/2010/main" val="36306583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78.xml><?xml version="1.0" encoding="utf-8"?>
<p:sldLayout xmlns:a="http://schemas.openxmlformats.org/drawingml/2006/main" xmlns:r="http://schemas.openxmlformats.org/officeDocument/2006/relationships" xmlns:p="http://schemas.openxmlformats.org/presentationml/2006/main" preserve="1" userDrawn="1">
  <p:cSld name="2_Quote - lght blue background">
    <p:bg>
      <p:bgPr>
        <a:solidFill>
          <a:schemeClr val="bg2"/>
        </a:solidFill>
        <a:effectLst/>
      </p:bgPr>
    </p:bg>
    <p:spTree>
      <p:nvGrpSpPr>
        <p:cNvPr id="1" name=""/>
        <p:cNvGrpSpPr/>
        <p:nvPr/>
      </p:nvGrpSpPr>
      <p:grpSpPr>
        <a:xfrm>
          <a:off x="0" y="0"/>
          <a:ext cx="0" cy="0"/>
          <a:chOff x="0" y="0"/>
          <a:chExt cx="0" cy="0"/>
        </a:xfrm>
      </p:grpSpPr>
      <p:sp>
        <p:nvSpPr>
          <p:cNvPr id="10" name="Espace réservé du texte 7">
            <a:extLst>
              <a:ext uri="{FF2B5EF4-FFF2-40B4-BE49-F238E27FC236}">
                <a16:creationId xmlns:a16="http://schemas.microsoft.com/office/drawing/2014/main" id="{79EC5F79-C19C-394D-A7D1-2B760660D1E7}"/>
              </a:ext>
            </a:extLst>
          </p:cNvPr>
          <p:cNvSpPr>
            <a:spLocks noGrp="1"/>
          </p:cNvSpPr>
          <p:nvPr>
            <p:ph type="body" sz="quarter" idx="11" hasCustomPrompt="1"/>
          </p:nvPr>
        </p:nvSpPr>
        <p:spPr>
          <a:xfrm>
            <a:off x="6480044" y="5253568"/>
            <a:ext cx="4175957" cy="958851"/>
          </a:xfrm>
          <a:prstGeom prst="rect">
            <a:avLst/>
          </a:prstGeom>
        </p:spPr>
        <p:txBody>
          <a:bodyPr/>
          <a:lstStyle>
            <a:lvl1pPr marL="0" indent="0" algn="r">
              <a:buNone/>
              <a:defRPr>
                <a:solidFill>
                  <a:schemeClr val="tx1"/>
                </a:solidFill>
                <a:latin typeface="Corbel" panose="020B0503020204020204" pitchFamily="34" charset="0"/>
              </a:defRPr>
            </a:lvl1pPr>
          </a:lstStyle>
          <a:p>
            <a:pPr lvl="0"/>
            <a:r>
              <a:rPr lang="en-GB" noProof="0"/>
              <a:t>- John DOE</a:t>
            </a:r>
          </a:p>
        </p:txBody>
      </p:sp>
      <p:sp>
        <p:nvSpPr>
          <p:cNvPr id="12" name="Espace réservé du texte 5">
            <a:extLst>
              <a:ext uri="{FF2B5EF4-FFF2-40B4-BE49-F238E27FC236}">
                <a16:creationId xmlns:a16="http://schemas.microsoft.com/office/drawing/2014/main" id="{E0287E92-AE60-AA4A-90E7-1F2B64462EFB}"/>
              </a:ext>
            </a:extLst>
          </p:cNvPr>
          <p:cNvSpPr>
            <a:spLocks noGrp="1"/>
          </p:cNvSpPr>
          <p:nvPr>
            <p:ph type="body" sz="quarter" idx="10" hasCustomPrompt="1"/>
          </p:nvPr>
        </p:nvSpPr>
        <p:spPr>
          <a:xfrm>
            <a:off x="1532196" y="836714"/>
            <a:ext cx="9120000" cy="2688167"/>
          </a:xfrm>
          <a:prstGeom prst="rect">
            <a:avLst/>
          </a:prstGeom>
        </p:spPr>
        <p:txBody>
          <a:bodyPr/>
          <a:lstStyle>
            <a:lvl1pPr marL="0" indent="0">
              <a:buFontTx/>
              <a:buNone/>
              <a:defRPr sz="5867" b="0">
                <a:solidFill>
                  <a:schemeClr val="tx1"/>
                </a:solidFill>
                <a:latin typeface="Corbel" panose="020B0503020204020204" pitchFamily="34" charset="0"/>
              </a:defRPr>
            </a:lvl1pPr>
            <a:lvl2pPr marL="609570" indent="0">
              <a:buFontTx/>
              <a:buNone/>
              <a:defRPr/>
            </a:lvl2pPr>
            <a:lvl3pPr marL="1219140" indent="0">
              <a:buFontTx/>
              <a:buNone/>
              <a:defRPr/>
            </a:lvl3pPr>
            <a:lvl4pPr marL="1828709" indent="0">
              <a:buFontTx/>
              <a:buNone/>
              <a:defRPr/>
            </a:lvl4pPr>
            <a:lvl5pPr marL="2438278" indent="0">
              <a:buFontTx/>
              <a:buNone/>
              <a:defRPr/>
            </a:lvl5pPr>
          </a:lstStyle>
          <a:p>
            <a:pPr lvl="0"/>
            <a:r>
              <a:rPr lang="en-GB" noProof="0"/>
              <a:t>“Great things in business are never done by one person. They're done by a team of people.”</a:t>
            </a:r>
          </a:p>
        </p:txBody>
      </p:sp>
      <p:cxnSp>
        <p:nvCxnSpPr>
          <p:cNvPr id="13" name="Connecteur droit 12">
            <a:extLst>
              <a:ext uri="{FF2B5EF4-FFF2-40B4-BE49-F238E27FC236}">
                <a16:creationId xmlns:a16="http://schemas.microsoft.com/office/drawing/2014/main" id="{9A61E85B-26DE-6649-A2D6-FBDF4B3B1087}"/>
              </a:ext>
            </a:extLst>
          </p:cNvPr>
          <p:cNvCxnSpPr>
            <a:cxnSpLocks/>
          </p:cNvCxnSpPr>
          <p:nvPr userDrawn="1"/>
        </p:nvCxnSpPr>
        <p:spPr>
          <a:xfrm>
            <a:off x="1583499" y="4773149"/>
            <a:ext cx="5472608" cy="0"/>
          </a:xfrm>
          <a:prstGeom prst="line">
            <a:avLst/>
          </a:prstGeom>
          <a:ln w="15875">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772728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79.xml><?xml version="1.0" encoding="utf-8"?>
<p:sldLayout xmlns:a="http://schemas.openxmlformats.org/drawingml/2006/main" xmlns:r="http://schemas.openxmlformats.org/officeDocument/2006/relationships" xmlns:p="http://schemas.openxmlformats.org/presentationml/2006/main" preserve="1" userDrawn="1">
  <p:cSld name="1_Title Chapter 2 - no image">
    <p:bg>
      <p:bgPr>
        <a:solidFill>
          <a:srgbClr val="FFFF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726E4D7-2CE1-2B4F-AC0A-DD2D1C493F81}"/>
              </a:ext>
            </a:extLst>
          </p:cNvPr>
          <p:cNvSpPr/>
          <p:nvPr userDrawn="1"/>
        </p:nvSpPr>
        <p:spPr>
          <a:xfrm>
            <a:off x="0" y="0"/>
            <a:ext cx="6096000" cy="6858000"/>
          </a:xfrm>
          <a:prstGeom prst="rect">
            <a:avLst/>
          </a:prstGeom>
          <a:solidFill>
            <a:schemeClr val="tx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err="1">
              <a:solidFill>
                <a:srgbClr val="0046FE">
                  <a:lumMod val="50000"/>
                  <a:lumOff val="50000"/>
                </a:srgbClr>
              </a:solidFill>
              <a:latin typeface="Corbel" panose="020B0503020204020204" pitchFamily="34" charset="0"/>
            </a:endParaRPr>
          </a:p>
        </p:txBody>
      </p:sp>
      <p:cxnSp>
        <p:nvCxnSpPr>
          <p:cNvPr id="4" name="Connecteur droit 3">
            <a:extLst>
              <a:ext uri="{FF2B5EF4-FFF2-40B4-BE49-F238E27FC236}">
                <a16:creationId xmlns:a16="http://schemas.microsoft.com/office/drawing/2014/main" id="{D280D983-6A1C-1340-81D4-A3BEF3FDB45A}"/>
              </a:ext>
            </a:extLst>
          </p:cNvPr>
          <p:cNvCxnSpPr>
            <a:cxnSpLocks/>
          </p:cNvCxnSpPr>
          <p:nvPr userDrawn="1"/>
        </p:nvCxnSpPr>
        <p:spPr>
          <a:xfrm>
            <a:off x="6328825" y="2180861"/>
            <a:ext cx="1248139"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17" name="Titre 116"/>
          <p:cNvSpPr>
            <a:spLocks noGrp="1"/>
          </p:cNvSpPr>
          <p:nvPr>
            <p:ph type="title" hasCustomPrompt="1"/>
          </p:nvPr>
        </p:nvSpPr>
        <p:spPr>
          <a:xfrm>
            <a:off x="6232815" y="1316767"/>
            <a:ext cx="5719837" cy="2496277"/>
          </a:xfrm>
          <a:prstGeom prst="rect">
            <a:avLst/>
          </a:prstGeom>
        </p:spPr>
        <p:txBody>
          <a:bodyPr anchor="ctr">
            <a:normAutofit/>
          </a:bodyPr>
          <a:lstStyle>
            <a:lvl1pPr algn="l">
              <a:lnSpc>
                <a:spcPts val="6667"/>
              </a:lnSpc>
              <a:defRPr lang="fr-FR" sz="3733" b="1" kern="1200" cap="none" baseline="0" dirty="0">
                <a:solidFill>
                  <a:schemeClr val="tx1"/>
                </a:solidFill>
                <a:latin typeface="Segoe UI" panose="020B0502040204020203" pitchFamily="34" charset="0"/>
                <a:ea typeface="+mn-ea"/>
                <a:cs typeface="Segoe UI" panose="020B0502040204020203" pitchFamily="34" charset="0"/>
              </a:defRPr>
            </a:lvl1pPr>
          </a:lstStyle>
          <a:p>
            <a:r>
              <a:rPr lang="en-GB" noProof="0" dirty="0"/>
              <a:t>Q &amp; A </a:t>
            </a:r>
          </a:p>
        </p:txBody>
      </p:sp>
      <p:pic>
        <p:nvPicPr>
          <p:cNvPr id="5" name="Image 4">
            <a:extLst>
              <a:ext uri="{FF2B5EF4-FFF2-40B4-BE49-F238E27FC236}">
                <a16:creationId xmlns:a16="http://schemas.microsoft.com/office/drawing/2014/main" id="{6CBB0BCA-87BF-4A48-B267-883E039F37DF}"/>
              </a:ext>
            </a:extLst>
          </p:cNvPr>
          <p:cNvPicPr>
            <a:picLocks noChangeAspect="1"/>
          </p:cNvPicPr>
          <p:nvPr userDrawn="1"/>
        </p:nvPicPr>
        <p:blipFill rotWithShape="1">
          <a:blip r:embed="rId2" cstate="email">
            <a:biLevel thresh="25000"/>
            <a:extLst>
              <a:ext uri="{28A0092B-C50C-407E-A947-70E740481C1C}">
                <a14:useLocalDpi xmlns:a14="http://schemas.microsoft.com/office/drawing/2010/main"/>
              </a:ext>
            </a:extLst>
          </a:blip>
          <a:srcRect/>
          <a:stretch/>
        </p:blipFill>
        <p:spPr>
          <a:xfrm>
            <a:off x="1103447" y="1028735"/>
            <a:ext cx="3648405" cy="4590511"/>
          </a:xfrm>
          <a:prstGeom prst="rect">
            <a:avLst/>
          </a:prstGeom>
        </p:spPr>
      </p:pic>
      <p:sp>
        <p:nvSpPr>
          <p:cNvPr id="6" name="ZoneTexte 5">
            <a:extLst>
              <a:ext uri="{FF2B5EF4-FFF2-40B4-BE49-F238E27FC236}">
                <a16:creationId xmlns:a16="http://schemas.microsoft.com/office/drawing/2014/main" id="{E50CBCD7-C634-B541-81B2-4818A3BB6DDC}"/>
              </a:ext>
            </a:extLst>
          </p:cNvPr>
          <p:cNvSpPr txBox="1"/>
          <p:nvPr userDrawn="1"/>
        </p:nvSpPr>
        <p:spPr>
          <a:xfrm>
            <a:off x="9036424" y="2079812"/>
            <a:ext cx="0" cy="0"/>
          </a:xfrm>
          <a:prstGeom prst="rect">
            <a:avLst/>
          </a:prstGeom>
          <a:noFill/>
        </p:spPr>
        <p:txBody>
          <a:bodyPr wrap="none" lIns="48000" tIns="48000" rIns="48000" bIns="48000" rtlCol="0">
            <a:noAutofit/>
          </a:bodyPr>
          <a:lstStyle/>
          <a:p>
            <a:endParaRPr lang="fr-FR" sz="2400" dirty="0">
              <a:solidFill>
                <a:srgbClr val="0046FE"/>
              </a:solidFill>
              <a:latin typeface="Corbel" panose="020B0503020204020204" pitchFamily="34" charset="0"/>
            </a:endParaRPr>
          </a:p>
        </p:txBody>
      </p:sp>
    </p:spTree>
    <p:extLst>
      <p:ext uri="{BB962C8B-B14F-4D97-AF65-F5344CB8AC3E}">
        <p14:creationId xmlns:p14="http://schemas.microsoft.com/office/powerpoint/2010/main" val="12666337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10">
    <p:spTree>
      <p:nvGrpSpPr>
        <p:cNvPr id="1" name=""/>
        <p:cNvGrpSpPr/>
        <p:nvPr/>
      </p:nvGrpSpPr>
      <p:grpSpPr>
        <a:xfrm>
          <a:off x="0" y="0"/>
          <a:ext cx="0" cy="0"/>
          <a:chOff x="0" y="0"/>
          <a:chExt cx="0" cy="0"/>
        </a:xfrm>
      </p:grpSpPr>
      <p:sp>
        <p:nvSpPr>
          <p:cNvPr id="135" name="Image"/>
          <p:cNvSpPr>
            <a:spLocks noGrp="1"/>
          </p:cNvSpPr>
          <p:nvPr>
            <p:ph type="pic" idx="13"/>
          </p:nvPr>
        </p:nvSpPr>
        <p:spPr>
          <a:xfrm>
            <a:off x="-12373" y="-6000"/>
            <a:ext cx="12216652" cy="4195465"/>
          </a:xfrm>
          <a:prstGeom prst="rect">
            <a:avLst/>
          </a:prstGeom>
        </p:spPr>
        <p:txBody>
          <a:bodyPr lIns="91439" tIns="45719" rIns="91439" bIns="45719" anchor="t">
            <a:noAutofit/>
          </a:bodyPr>
          <a:lstStyle/>
          <a:p>
            <a:r>
              <a:rPr lang="fr-FR"/>
              <a:t>Cliquez sur l'icône pour ajouter une image</a:t>
            </a:r>
            <a:endParaRPr/>
          </a:p>
        </p:txBody>
      </p:sp>
      <p:sp>
        <p:nvSpPr>
          <p:cNvPr id="136" name=".fashion."/>
          <p:cNvSpPr txBox="1">
            <a:spLocks noGrp="1"/>
          </p:cNvSpPr>
          <p:nvPr>
            <p:ph type="body" sz="quarter" idx="14"/>
          </p:nvPr>
        </p:nvSpPr>
        <p:spPr>
          <a:xfrm>
            <a:off x="4519513" y="-3880735"/>
            <a:ext cx="3152975" cy="11962889"/>
          </a:xfrm>
          <a:prstGeom prst="rect">
            <a:avLst/>
          </a:prstGeom>
          <a:ln w="177800">
            <a:solidFill>
              <a:srgbClr val="CD8CFF"/>
            </a:solidFill>
          </a:ln>
        </p:spPr>
        <p:txBody>
          <a:bodyPr>
            <a:spAutoFit/>
          </a:bodyPr>
          <a:lstStyle>
            <a:lvl1pPr marL="0" indent="0" algn="ctr">
              <a:lnSpc>
                <a:spcPct val="80000"/>
              </a:lnSpc>
              <a:spcBef>
                <a:spcPts val="0"/>
              </a:spcBef>
              <a:buSzTx/>
              <a:buNone/>
              <a:defRPr sz="8000" b="1">
                <a:solidFill>
                  <a:srgbClr val="FFFFFF"/>
                </a:solidFill>
                <a:latin typeface="Verdana"/>
                <a:ea typeface="Verdana"/>
                <a:cs typeface="Verdana"/>
                <a:sym typeface="Verdana"/>
              </a:defRPr>
            </a:lvl1pPr>
          </a:lstStyle>
          <a:p>
            <a:pPr lvl="0"/>
            <a:r>
              <a:rPr lang="fr-FR"/>
              <a:t>Cliquez pour modifier les styles du texte du masque</a:t>
            </a:r>
          </a:p>
        </p:txBody>
      </p:sp>
      <p:sp>
        <p:nvSpPr>
          <p:cNvPr id="137" name="Lorem ipsum dolor sit amet, consectetur adipiscing elit. Nullam quis risus eget urna mollis ornare vel eu leo. Cras mattis consectetur purus sit amet fermentum. Lorem ipsum dolor sit amet, consectetur adipiscing elit. Nullam quis risus eget urna mollis ornare vel eu leo."/>
          <p:cNvSpPr txBox="1">
            <a:spLocks noGrp="1"/>
          </p:cNvSpPr>
          <p:nvPr>
            <p:ph type="body" sz="quarter" idx="15"/>
          </p:nvPr>
        </p:nvSpPr>
        <p:spPr>
          <a:xfrm>
            <a:off x="2284372" y="4491959"/>
            <a:ext cx="3575131" cy="1289072"/>
          </a:xfrm>
          <a:prstGeom prst="rect">
            <a:avLst/>
          </a:prstGeom>
        </p:spPr>
        <p:txBody>
          <a:bodyPr lIns="0" tIns="0" rIns="0" bIns="0">
            <a:noAutofit/>
          </a:bodyPr>
          <a:lstStyle>
            <a:lvl1pPr marL="0" indent="0">
              <a:lnSpc>
                <a:spcPct val="110000"/>
              </a:lnSpc>
              <a:spcBef>
                <a:spcPts val="2100"/>
              </a:spcBef>
              <a:buSzTx/>
              <a:buNone/>
              <a:defRPr sz="1000">
                <a:solidFill>
                  <a:srgbClr val="151515"/>
                </a:solidFill>
                <a:latin typeface="Avenir Next"/>
                <a:ea typeface="Avenir Next"/>
                <a:cs typeface="Avenir Next"/>
                <a:sym typeface="Avenir Next"/>
              </a:defRPr>
            </a:lvl1pPr>
          </a:lstStyle>
          <a:p>
            <a:pPr lvl="0"/>
            <a:r>
              <a:rPr lang="fr-FR"/>
              <a:t>Cliquez pour modifier les styles du texte du masque</a:t>
            </a:r>
          </a:p>
        </p:txBody>
      </p:sp>
      <p:sp>
        <p:nvSpPr>
          <p:cNvPr id="138" name="desiged by graphic node"/>
          <p:cNvSpPr txBox="1">
            <a:spLocks noGrp="1"/>
          </p:cNvSpPr>
          <p:nvPr>
            <p:ph type="body" sz="quarter" idx="16"/>
          </p:nvPr>
        </p:nvSpPr>
        <p:spPr>
          <a:xfrm>
            <a:off x="4814099" y="5942225"/>
            <a:ext cx="2563802" cy="469936"/>
          </a:xfrm>
          <a:prstGeom prst="rect">
            <a:avLst/>
          </a:prstGeom>
          <a:solidFill>
            <a:srgbClr val="CD8CFF"/>
          </a:solidFill>
        </p:spPr>
        <p:txBody>
          <a:bodyPr>
            <a:spAutoFit/>
          </a:bodyPr>
          <a:lstStyle>
            <a:lvl1pPr marL="0" indent="0" algn="ctr">
              <a:lnSpc>
                <a:spcPct val="110000"/>
              </a:lnSpc>
              <a:spcBef>
                <a:spcPts val="2100"/>
              </a:spcBef>
              <a:buSzTx/>
              <a:buNone/>
              <a:defRPr sz="1000" b="1" cap="all">
                <a:solidFill>
                  <a:srgbClr val="FFFFFF"/>
                </a:solidFill>
                <a:latin typeface="Trebuchet MS"/>
                <a:ea typeface="Trebuchet MS"/>
                <a:cs typeface="Trebuchet MS"/>
                <a:sym typeface="Trebuchet MS"/>
              </a:defRPr>
            </a:lvl1pPr>
          </a:lstStyle>
          <a:p>
            <a:pPr lvl="0"/>
            <a:r>
              <a:rPr lang="fr-FR"/>
              <a:t>Cliquez pour modifier les styles du texte du masque</a:t>
            </a:r>
          </a:p>
        </p:txBody>
      </p:sp>
      <p:sp>
        <p:nvSpPr>
          <p:cNvPr id="139" name="Lorem ipsum dolor sit amet, consectetur adipiscing elit. Nullam quis risus eget urna mollis ornare vel eu leo. Cras mattis consectetur purus sit amet fermentum. Lorem ipsum dolor sit amet, consectetur adipiscing elit. Nullam quis risus eget urna mollis ornare vel eu leo."/>
          <p:cNvSpPr txBox="1">
            <a:spLocks noGrp="1"/>
          </p:cNvSpPr>
          <p:nvPr>
            <p:ph type="body" sz="quarter" idx="17"/>
          </p:nvPr>
        </p:nvSpPr>
        <p:spPr>
          <a:xfrm>
            <a:off x="6332497" y="4491959"/>
            <a:ext cx="3575131" cy="1289072"/>
          </a:xfrm>
          <a:prstGeom prst="rect">
            <a:avLst/>
          </a:prstGeom>
        </p:spPr>
        <p:txBody>
          <a:bodyPr lIns="0" tIns="0" rIns="0" bIns="0">
            <a:noAutofit/>
          </a:bodyPr>
          <a:lstStyle>
            <a:lvl1pPr marL="0" indent="0">
              <a:lnSpc>
                <a:spcPct val="110000"/>
              </a:lnSpc>
              <a:spcBef>
                <a:spcPts val="2100"/>
              </a:spcBef>
              <a:buSzTx/>
              <a:buNone/>
              <a:defRPr sz="1000">
                <a:solidFill>
                  <a:srgbClr val="151515"/>
                </a:solidFill>
                <a:latin typeface="Avenir Next"/>
                <a:ea typeface="Avenir Next"/>
                <a:cs typeface="Avenir Next"/>
                <a:sym typeface="Avenir Next"/>
              </a:defRPr>
            </a:lvl1pPr>
          </a:lstStyle>
          <a:p>
            <a:pPr lvl="0"/>
            <a:r>
              <a:rPr lang="fr-FR"/>
              <a:t>Cliquez pour modifier les styles du texte du masque</a:t>
            </a:r>
          </a:p>
        </p:txBody>
      </p:sp>
      <p:sp>
        <p:nvSpPr>
          <p:cNvPr id="140" name="Slide Number"/>
          <p:cNvSpPr txBox="1">
            <a:spLocks noGrp="1"/>
          </p:cNvSpPr>
          <p:nvPr>
            <p:ph type="sldNum" sz="quarter" idx="2"/>
          </p:nvPr>
        </p:nvSpPr>
        <p:spPr>
          <a:xfrm>
            <a:off x="5977052" y="6536531"/>
            <a:ext cx="389529" cy="313546"/>
          </a:xfrm>
          <a:prstGeom prst="rect">
            <a:avLst/>
          </a:prstGeom>
        </p:spPr>
        <p:txBody>
          <a:bodyPr/>
          <a:lstStyle>
            <a:lvl1pPr>
              <a:defRPr>
                <a:latin typeface="Helvetica Neue Light"/>
                <a:ea typeface="Helvetica Neue Light"/>
                <a:cs typeface="Helvetica Neue Light"/>
                <a:sym typeface="Helvetica Neue Light"/>
              </a:defRPr>
            </a:lvl1pPr>
          </a:lstStyle>
          <a:p>
            <a:fld id="{86CB4B4D-7CA3-9044-876B-883B54F8677D}" type="slidenum">
              <a:t>‹N°›</a:t>
            </a:fld>
            <a:endParaRPr/>
          </a:p>
        </p:txBody>
      </p:sp>
    </p:spTree>
    <p:extLst>
      <p:ext uri="{BB962C8B-B14F-4D97-AF65-F5344CB8AC3E}">
        <p14:creationId xmlns:p14="http://schemas.microsoft.com/office/powerpoint/2010/main" val="194353236"/>
      </p:ext>
    </p:extLst>
  </p:cSld>
  <p:clrMapOvr>
    <a:masterClrMapping/>
  </p:clrMapOvr>
  <p:transition spd="med"/>
</p:sldLayout>
</file>

<file path=ppt/slideLayouts/slideLayout680.xml><?xml version="1.0" encoding="utf-8"?>
<p:sldLayout xmlns:a="http://schemas.openxmlformats.org/drawingml/2006/main" xmlns:r="http://schemas.openxmlformats.org/officeDocument/2006/relationships" xmlns:p="http://schemas.openxmlformats.org/presentationml/2006/main" userDrawn="1">
  <p:cSld name="1_fond_rose">
    <p:bg>
      <p:bgPr>
        <a:solidFill>
          <a:srgbClr val="EB717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4568197"/>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userDrawn="1">
  <p:cSld name="Text + flat tint on the left side">
    <p:spTree>
      <p:nvGrpSpPr>
        <p:cNvPr id="1" name=""/>
        <p:cNvGrpSpPr/>
        <p:nvPr/>
      </p:nvGrpSpPr>
      <p:grpSpPr>
        <a:xfrm>
          <a:off x="0" y="0"/>
          <a:ext cx="0" cy="0"/>
          <a:chOff x="0" y="0"/>
          <a:chExt cx="0" cy="0"/>
        </a:xfrm>
      </p:grpSpPr>
      <p:sp>
        <p:nvSpPr>
          <p:cNvPr id="7" name="Rectangle 6"/>
          <p:cNvSpPr/>
          <p:nvPr userDrawn="1"/>
        </p:nvSpPr>
        <p:spPr>
          <a:xfrm>
            <a:off x="0" y="621384"/>
            <a:ext cx="6168008" cy="623661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rgbClr val="FFFEFE"/>
              </a:solidFill>
            </a:endParaRPr>
          </a:p>
        </p:txBody>
      </p:sp>
      <p:sp>
        <p:nvSpPr>
          <p:cNvPr id="2" name="Titre 1"/>
          <p:cNvSpPr>
            <a:spLocks noGrp="1"/>
          </p:cNvSpPr>
          <p:nvPr>
            <p:ph type="title" hasCustomPrompt="1"/>
          </p:nvPr>
        </p:nvSpPr>
        <p:spPr/>
        <p:txBody>
          <a:bodyPr/>
          <a:lstStyle/>
          <a:p>
            <a:r>
              <a:rPr lang="en-GB" noProof="0"/>
              <a:t>Click and change the title</a:t>
            </a:r>
          </a:p>
        </p:txBody>
      </p:sp>
      <p:sp>
        <p:nvSpPr>
          <p:cNvPr id="5" name="Espace réservé du pied de page 4"/>
          <p:cNvSpPr>
            <a:spLocks noGrp="1"/>
          </p:cNvSpPr>
          <p:nvPr>
            <p:ph type="ftr" sz="quarter" idx="11"/>
          </p:nvPr>
        </p:nvSpPr>
        <p:spPr/>
        <p:txBody>
          <a:bodyPr/>
          <a:lstStyle/>
          <a:p>
            <a:r>
              <a:rPr lang="en-GB">
                <a:solidFill>
                  <a:srgbClr val="0046FE"/>
                </a:solidFill>
              </a:rPr>
              <a:t>Confidentiality level |  MM/DD/YYYY  |  Speaker</a:t>
            </a:r>
          </a:p>
        </p:txBody>
      </p:sp>
      <p:sp>
        <p:nvSpPr>
          <p:cNvPr id="8" name="Espace réservé du texte 7"/>
          <p:cNvSpPr>
            <a:spLocks noGrp="1"/>
          </p:cNvSpPr>
          <p:nvPr>
            <p:ph type="body" sz="quarter" idx="12" hasCustomPrompt="1"/>
          </p:nvPr>
        </p:nvSpPr>
        <p:spPr>
          <a:xfrm>
            <a:off x="6852086" y="1376774"/>
            <a:ext cx="4644516" cy="2284215"/>
          </a:xfrm>
        </p:spPr>
        <p:txBody>
          <a:bodyPr/>
          <a:lstStyle>
            <a:lvl1pPr>
              <a:defRPr/>
            </a:lvl1pPr>
            <a:lvl2pPr>
              <a:defRPr/>
            </a:lvl2pPr>
            <a:lvl3pPr>
              <a:defRPr/>
            </a:lvl3pPr>
            <a:lvl4pPr>
              <a:defRPr/>
            </a:lvl4pPr>
            <a:lvl5pPr>
              <a:defRPr/>
            </a:lvl5pPr>
            <a:lvl6pPr>
              <a:defRPr/>
            </a:lvl6pPr>
          </a:lstStyle>
          <a:p>
            <a:r>
              <a:rPr lang="en-GB" noProof="0"/>
              <a:t>Title level 1 </a:t>
            </a:r>
          </a:p>
          <a:p>
            <a:pPr lvl="1"/>
            <a:r>
              <a:rPr lang="en-GB" noProof="0"/>
              <a:t>Title level 2</a:t>
            </a:r>
          </a:p>
          <a:p>
            <a:pPr lvl="2"/>
            <a:r>
              <a:rPr lang="en-GB" noProof="0"/>
              <a:t>Introduction, normal text, </a:t>
            </a:r>
            <a:r>
              <a:rPr lang="en-GB" u="none" noProof="0"/>
              <a:t>level 3</a:t>
            </a:r>
            <a:endParaRPr lang="en-GB" noProof="0"/>
          </a:p>
          <a:p>
            <a:pPr lvl="3"/>
            <a:r>
              <a:rPr lang="en-GB" noProof="0"/>
              <a:t>Bulleted list, enumeration, level 4</a:t>
            </a:r>
          </a:p>
          <a:p>
            <a:pPr lvl="4"/>
            <a:r>
              <a:rPr lang="en-GB" noProof="0"/>
              <a:t>Bulleted list, enumeration, level 5</a:t>
            </a:r>
          </a:p>
          <a:p>
            <a:pPr lvl="5"/>
            <a:r>
              <a:rPr lang="en-GB" noProof="0"/>
              <a:t>Bulleted list, enumeration, level 6</a:t>
            </a:r>
          </a:p>
        </p:txBody>
      </p:sp>
      <p:sp>
        <p:nvSpPr>
          <p:cNvPr id="3" name="Espace réservé du numéro de diapositive 2"/>
          <p:cNvSpPr>
            <a:spLocks noGrp="1"/>
          </p:cNvSpPr>
          <p:nvPr>
            <p:ph type="sldNum" sz="quarter" idx="13"/>
          </p:nvPr>
        </p:nvSpPr>
        <p:spPr/>
        <p:txBody>
          <a:bodyPr/>
          <a:lstStyle>
            <a:lvl1pPr algn="l">
              <a:defRPr/>
            </a:lvl1pPr>
          </a:lstStyle>
          <a:p>
            <a:fld id="{72F7D735-2684-4015-BC38-8C62B24B466E}" type="slidenum">
              <a:rPr lang="en-GB" smtClean="0">
                <a:solidFill>
                  <a:srgbClr val="0046FE"/>
                </a:solidFill>
              </a:rPr>
              <a:pPr/>
              <a:t>‹N°›</a:t>
            </a:fld>
            <a:endParaRPr lang="en-GB">
              <a:solidFill>
                <a:srgbClr val="0046FE"/>
              </a:solidFill>
            </a:endParaRPr>
          </a:p>
        </p:txBody>
      </p:sp>
    </p:spTree>
    <p:extLst>
      <p:ext uri="{BB962C8B-B14F-4D97-AF65-F5344CB8AC3E}">
        <p14:creationId xmlns:p14="http://schemas.microsoft.com/office/powerpoint/2010/main" val="3798507667"/>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userDrawn="1">
  <p:cSld name="3_Titre et contenu">
    <p:spTree>
      <p:nvGrpSpPr>
        <p:cNvPr id="1" name=""/>
        <p:cNvGrpSpPr/>
        <p:nvPr/>
      </p:nvGrpSpPr>
      <p:grpSpPr>
        <a:xfrm>
          <a:off x="0" y="0"/>
          <a:ext cx="0" cy="0"/>
          <a:chOff x="0" y="0"/>
          <a:chExt cx="0" cy="0"/>
        </a:xfrm>
      </p:grpSpPr>
      <p:sp>
        <p:nvSpPr>
          <p:cNvPr id="6" name="Rectangle 5"/>
          <p:cNvSpPr/>
          <p:nvPr userDrawn="1"/>
        </p:nvSpPr>
        <p:spPr>
          <a:xfrm>
            <a:off x="2" y="1"/>
            <a:ext cx="12193183" cy="932723"/>
          </a:xfrm>
          <a:prstGeom prst="rect">
            <a:avLst/>
          </a:prstGeom>
          <a:solidFill>
            <a:schemeClr val="accent2"/>
          </a:solidFill>
          <a:ln w="63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err="1">
              <a:solidFill>
                <a:srgbClr val="323848">
                  <a:lumMod val="50000"/>
                  <a:lumOff val="50000"/>
                </a:srgbClr>
              </a:solidFill>
            </a:endParaRPr>
          </a:p>
        </p:txBody>
      </p:sp>
      <p:sp>
        <p:nvSpPr>
          <p:cNvPr id="10" name="Titre 1"/>
          <p:cNvSpPr>
            <a:spLocks noGrp="1"/>
          </p:cNvSpPr>
          <p:nvPr>
            <p:ph type="title" hasCustomPrompt="1"/>
          </p:nvPr>
        </p:nvSpPr>
        <p:spPr>
          <a:xfrm>
            <a:off x="322288" y="186709"/>
            <a:ext cx="11713301" cy="518707"/>
          </a:xfrm>
          <a:prstGeom prst="rect">
            <a:avLst/>
          </a:prstGeom>
        </p:spPr>
        <p:txBody>
          <a:bodyPr/>
          <a:lstStyle>
            <a:lvl1pPr algn="l">
              <a:lnSpc>
                <a:spcPts val="3733"/>
              </a:lnSpc>
              <a:defRPr sz="3200" b="0" cap="none" baseline="0">
                <a:solidFill>
                  <a:schemeClr val="bg1"/>
                </a:solidFill>
              </a:defRPr>
            </a:lvl1pPr>
          </a:lstStyle>
          <a:p>
            <a:r>
              <a:rPr lang="fr-FR" dirty="0"/>
              <a:t>THIS IS THE TITLE</a:t>
            </a:r>
          </a:p>
        </p:txBody>
      </p:sp>
      <p:pic>
        <p:nvPicPr>
          <p:cNvPr id="5" name="Imag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36132" y="145899"/>
            <a:ext cx="1199456" cy="600328"/>
          </a:xfrm>
          <a:prstGeom prst="rect">
            <a:avLst/>
          </a:prstGeom>
        </p:spPr>
      </p:pic>
    </p:spTree>
    <p:extLst>
      <p:ext uri="{BB962C8B-B14F-4D97-AF65-F5344CB8AC3E}">
        <p14:creationId xmlns:p14="http://schemas.microsoft.com/office/powerpoint/2010/main" val="23627805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83.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en-GB" noProof="0"/>
              <a:t>Click and change the title</a:t>
            </a:r>
          </a:p>
        </p:txBody>
      </p:sp>
      <p:sp>
        <p:nvSpPr>
          <p:cNvPr id="5" name="Espace réservé du pied de page 4"/>
          <p:cNvSpPr>
            <a:spLocks noGrp="1"/>
          </p:cNvSpPr>
          <p:nvPr>
            <p:ph type="ftr" sz="quarter" idx="11"/>
          </p:nvPr>
        </p:nvSpPr>
        <p:spPr/>
        <p:txBody>
          <a:bodyPr/>
          <a:lstStyle/>
          <a:p>
            <a:r>
              <a:rPr lang="en-GB">
                <a:solidFill>
                  <a:srgbClr val="0046FE"/>
                </a:solidFill>
              </a:rPr>
              <a:t>Confidentiality level |  MM/DD/YYYY  |  Speaker</a:t>
            </a:r>
          </a:p>
        </p:txBody>
      </p:sp>
      <p:sp>
        <p:nvSpPr>
          <p:cNvPr id="8" name="Espace réservé du texte 7"/>
          <p:cNvSpPr>
            <a:spLocks noGrp="1"/>
          </p:cNvSpPr>
          <p:nvPr>
            <p:ph type="body" sz="quarter" idx="12" hasCustomPrompt="1"/>
          </p:nvPr>
        </p:nvSpPr>
        <p:spPr>
          <a:xfrm>
            <a:off x="695327" y="1376774"/>
            <a:ext cx="6732823" cy="2284215"/>
          </a:xfrm>
        </p:spPr>
        <p:txBody>
          <a:bodyPr/>
          <a:lstStyle>
            <a:lvl1pPr>
              <a:defRPr baseline="0"/>
            </a:lvl1pPr>
            <a:lvl2pPr>
              <a:defRPr/>
            </a:lvl2pPr>
            <a:lvl3pPr>
              <a:defRPr u="none" baseline="0"/>
            </a:lvl3pPr>
            <a:lvl4pPr>
              <a:defRPr baseline="0"/>
            </a:lvl4pPr>
            <a:lvl5pPr>
              <a:defRPr/>
            </a:lvl5pPr>
            <a:lvl6pPr>
              <a:defRPr/>
            </a:lvl6pPr>
          </a:lstStyle>
          <a:p>
            <a:r>
              <a:rPr lang="en-GB" noProof="0"/>
              <a:t>Title level 1 </a:t>
            </a:r>
          </a:p>
          <a:p>
            <a:pPr lvl="1"/>
            <a:r>
              <a:rPr lang="en-GB" noProof="0"/>
              <a:t>Title level 2</a:t>
            </a:r>
          </a:p>
          <a:p>
            <a:pPr lvl="2"/>
            <a:r>
              <a:rPr lang="en-GB" noProof="0"/>
              <a:t>Introduction, normal text, </a:t>
            </a:r>
            <a:r>
              <a:rPr lang="en-GB" u="none" noProof="0"/>
              <a:t>level 3</a:t>
            </a:r>
            <a:endParaRPr lang="en-GB" noProof="0"/>
          </a:p>
          <a:p>
            <a:pPr lvl="3"/>
            <a:r>
              <a:rPr lang="en-GB" noProof="0"/>
              <a:t>Bulleted list, enumeration, level 4</a:t>
            </a:r>
          </a:p>
          <a:p>
            <a:pPr lvl="4"/>
            <a:r>
              <a:rPr lang="en-GB" noProof="0"/>
              <a:t>Bulleted list, enumeration, level 5</a:t>
            </a:r>
          </a:p>
          <a:p>
            <a:pPr lvl="5"/>
            <a:r>
              <a:rPr lang="en-GB" noProof="0"/>
              <a:t>Bulleted list, enumeration, level 6</a:t>
            </a:r>
          </a:p>
        </p:txBody>
      </p:sp>
      <p:sp>
        <p:nvSpPr>
          <p:cNvPr id="3" name="Espace réservé du numéro de diapositive 2"/>
          <p:cNvSpPr>
            <a:spLocks noGrp="1"/>
          </p:cNvSpPr>
          <p:nvPr>
            <p:ph type="sldNum" sz="quarter" idx="15"/>
          </p:nvPr>
        </p:nvSpPr>
        <p:spPr/>
        <p:txBody>
          <a:bodyPr/>
          <a:lstStyle>
            <a:lvl1pPr algn="l">
              <a:defRPr/>
            </a:lvl1pPr>
          </a:lstStyle>
          <a:p>
            <a:fld id="{72F7D735-2684-4015-BC38-8C62B24B466E}" type="slidenum">
              <a:rPr lang="en-GB" smtClean="0">
                <a:solidFill>
                  <a:srgbClr val="0046FE"/>
                </a:solidFill>
              </a:rPr>
              <a:pPr/>
              <a:t>‹N°›</a:t>
            </a:fld>
            <a:endParaRPr lang="en-GB">
              <a:solidFill>
                <a:srgbClr val="0046FE"/>
              </a:solidFill>
            </a:endParaRPr>
          </a:p>
        </p:txBody>
      </p:sp>
    </p:spTree>
    <p:extLst>
      <p:ext uri="{BB962C8B-B14F-4D97-AF65-F5344CB8AC3E}">
        <p14:creationId xmlns:p14="http://schemas.microsoft.com/office/powerpoint/2010/main" val="1918795689"/>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showMasterSp="0" type="title">
  <p:cSld name="Photo - Horizontale">
    <p:spTree>
      <p:nvGrpSpPr>
        <p:cNvPr id="1" name=""/>
        <p:cNvGrpSpPr/>
        <p:nvPr/>
      </p:nvGrpSpPr>
      <p:grpSpPr>
        <a:xfrm>
          <a:off x="0" y="0"/>
          <a:ext cx="0" cy="0"/>
          <a:chOff x="0" y="0"/>
          <a:chExt cx="0" cy="0"/>
        </a:xfrm>
      </p:grpSpPr>
      <p:sp>
        <p:nvSpPr>
          <p:cNvPr id="13" name="Texte niveau 1…"/>
          <p:cNvSpPr txBox="1">
            <a:spLocks noGrp="1"/>
          </p:cNvSpPr>
          <p:nvPr>
            <p:ph type="body" sz="quarter" idx="1"/>
          </p:nvPr>
        </p:nvSpPr>
        <p:spPr>
          <a:xfrm>
            <a:off x="2416971" y="5732861"/>
            <a:ext cx="7358063" cy="2320635"/>
          </a:xfrm>
          <a:prstGeom prst="rect">
            <a:avLst/>
          </a:prstGeom>
        </p:spPr>
        <p:txBody>
          <a:bodyPr anchor="t"/>
          <a:lstStyle>
            <a:lvl1pPr marL="0" indent="0" algn="ctr">
              <a:spcBef>
                <a:spcPts val="0"/>
              </a:spcBef>
              <a:buSzTx/>
              <a:buNone/>
              <a:defRPr sz="2600"/>
            </a:lvl1pPr>
            <a:lvl2pPr marL="0" indent="0" algn="ctr">
              <a:spcBef>
                <a:spcPts val="0"/>
              </a:spcBef>
              <a:buSzTx/>
              <a:buNone/>
              <a:defRPr sz="2600"/>
            </a:lvl2pPr>
            <a:lvl3pPr marL="0" indent="0" algn="ctr">
              <a:spcBef>
                <a:spcPts val="0"/>
              </a:spcBef>
              <a:buSzTx/>
              <a:buNone/>
              <a:defRPr sz="2600"/>
            </a:lvl3pPr>
            <a:lvl4pPr marL="0" indent="0" algn="ctr">
              <a:spcBef>
                <a:spcPts val="0"/>
              </a:spcBef>
              <a:buSzTx/>
              <a:buNone/>
              <a:defRPr sz="2600"/>
            </a:lvl4pPr>
            <a:lvl5pPr marL="0" indent="0" algn="ctr">
              <a:spcBef>
                <a:spcPts val="0"/>
              </a:spcBef>
              <a:buSzTx/>
              <a:buNone/>
              <a:defRPr sz="2600"/>
            </a:lvl5pPr>
          </a:lstStyle>
          <a:p>
            <a:r>
              <a:t>Texte niveau 1</a:t>
            </a:r>
          </a:p>
          <a:p>
            <a:pPr lvl="1"/>
            <a:r>
              <a:t>Texte niveau 2</a:t>
            </a:r>
          </a:p>
          <a:p>
            <a:pPr lvl="2"/>
            <a:r>
              <a:t>Texte niveau 3</a:t>
            </a:r>
          </a:p>
          <a:p>
            <a:pPr lvl="3"/>
            <a:r>
              <a:t>Texte niveau 4</a:t>
            </a:r>
          </a:p>
          <a:p>
            <a:pPr lvl="4"/>
            <a:r>
              <a:t>Texte niveau 5</a:t>
            </a:r>
          </a:p>
        </p:txBody>
      </p:sp>
      <p:pic>
        <p:nvPicPr>
          <p:cNvPr id="14" name="POUR FONDS PPT_KEY VISUAL.png" descr="POUR FONDS PPT_KEY VISUAL.png"/>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15" name="Numéro de diapositive"/>
          <p:cNvSpPr txBox="1">
            <a:spLocks noGrp="1"/>
          </p:cNvSpPr>
          <p:nvPr>
            <p:ph type="sldNum" sz="quarter" idx="2"/>
          </p:nvPr>
        </p:nvSpPr>
        <p:spPr>
          <a:xfrm>
            <a:off x="681530" y="6507295"/>
            <a:ext cx="263460" cy="123111"/>
          </a:xfrm>
          <a:prstGeom prst="rect">
            <a:avLst/>
          </a:prstGeom>
        </p:spPr>
        <p:txBody>
          <a:bodyPr/>
          <a:lstStyle/>
          <a:p>
            <a:fld id="{86CB4B4D-7CA3-9044-876B-883B54F8677D}" type="slidenum">
              <a:rPr>
                <a:solidFill>
                  <a:srgbClr val="0046FE"/>
                </a:solidFill>
              </a:rPr>
              <a:pPr/>
              <a:t>‹N°›</a:t>
            </a:fld>
            <a:endParaRPr>
              <a:solidFill>
                <a:srgbClr val="0046FE"/>
              </a:solidFill>
            </a:endParaRPr>
          </a:p>
        </p:txBody>
      </p:sp>
    </p:spTree>
    <p:extLst>
      <p:ext uri="{BB962C8B-B14F-4D97-AF65-F5344CB8AC3E}">
        <p14:creationId xmlns:p14="http://schemas.microsoft.com/office/powerpoint/2010/main" val="3870148979"/>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12">
    <p:spTree>
      <p:nvGrpSpPr>
        <p:cNvPr id="1" name=""/>
        <p:cNvGrpSpPr/>
        <p:nvPr/>
      </p:nvGrpSpPr>
      <p:grpSpPr>
        <a:xfrm>
          <a:off x="0" y="0"/>
          <a:ext cx="0" cy="0"/>
          <a:chOff x="0" y="0"/>
          <a:chExt cx="0" cy="0"/>
        </a:xfrm>
      </p:grpSpPr>
      <p:sp>
        <p:nvSpPr>
          <p:cNvPr id="160" name="Image"/>
          <p:cNvSpPr>
            <a:spLocks noGrp="1"/>
          </p:cNvSpPr>
          <p:nvPr>
            <p:ph type="pic" sz="quarter" idx="13"/>
          </p:nvPr>
        </p:nvSpPr>
        <p:spPr>
          <a:xfrm>
            <a:off x="4942814" y="907807"/>
            <a:ext cx="2306558" cy="2306557"/>
          </a:xfrm>
          <a:prstGeom prst="rect">
            <a:avLst/>
          </a:prstGeom>
          <a:ln w="88900">
            <a:solidFill>
              <a:srgbClr val="FFFFFF"/>
            </a:solidFill>
          </a:ln>
        </p:spPr>
        <p:txBody>
          <a:bodyPr lIns="91439" tIns="45719" rIns="91439" bIns="45719" anchor="t">
            <a:noAutofit/>
          </a:bodyPr>
          <a:lstStyle/>
          <a:p>
            <a:r>
              <a:rPr lang="fr-FR"/>
              <a:t>Cliquez sur l'icône pour ajouter une image</a:t>
            </a:r>
            <a:endParaRPr/>
          </a:p>
        </p:txBody>
      </p:sp>
      <p:sp>
        <p:nvSpPr>
          <p:cNvPr id="161" name="Ipsum Malesuada"/>
          <p:cNvSpPr txBox="1">
            <a:spLocks noGrp="1"/>
          </p:cNvSpPr>
          <p:nvPr>
            <p:ph type="body" sz="quarter" idx="14"/>
          </p:nvPr>
        </p:nvSpPr>
        <p:spPr>
          <a:xfrm>
            <a:off x="5203031" y="3878803"/>
            <a:ext cx="1785938" cy="176424"/>
          </a:xfrm>
          <a:prstGeom prst="rect">
            <a:avLst/>
          </a:prstGeom>
        </p:spPr>
        <p:txBody>
          <a:bodyPr lIns="0" tIns="0" rIns="0" bIns="0">
            <a:noAutofit/>
          </a:bodyPr>
          <a:lstStyle>
            <a:lvl1pPr marL="0" indent="0" algn="ctr">
              <a:lnSpc>
                <a:spcPct val="120000"/>
              </a:lnSpc>
              <a:spcBef>
                <a:spcPts val="700"/>
              </a:spcBef>
              <a:buSzTx/>
              <a:buNone/>
              <a:defRPr sz="1100">
                <a:solidFill>
                  <a:srgbClr val="4D4D4D"/>
                </a:solidFill>
                <a:latin typeface="Trebuchet MS"/>
                <a:ea typeface="Trebuchet MS"/>
                <a:cs typeface="Trebuchet MS"/>
                <a:sym typeface="Trebuchet MS"/>
              </a:defRPr>
            </a:lvl1pPr>
          </a:lstStyle>
          <a:p>
            <a:pPr lvl="0"/>
            <a:r>
              <a:rPr lang="fr-FR"/>
              <a:t>Cliquez pour modifier les styles du texte du masque</a:t>
            </a:r>
          </a:p>
        </p:txBody>
      </p:sp>
      <p:sp>
        <p:nvSpPr>
          <p:cNvPr id="162" name="Name Surname"/>
          <p:cNvSpPr txBox="1">
            <a:spLocks noGrp="1"/>
          </p:cNvSpPr>
          <p:nvPr>
            <p:ph type="body" sz="quarter" idx="15"/>
          </p:nvPr>
        </p:nvSpPr>
        <p:spPr>
          <a:xfrm>
            <a:off x="4776639" y="3487498"/>
            <a:ext cx="2638723" cy="271536"/>
          </a:xfrm>
          <a:prstGeom prst="rect">
            <a:avLst/>
          </a:prstGeom>
          <a:solidFill>
            <a:srgbClr val="CD8CFF"/>
          </a:solidFill>
        </p:spPr>
        <p:txBody>
          <a:bodyPr lIns="0" tIns="0" rIns="0" bIns="0">
            <a:noAutofit/>
          </a:bodyPr>
          <a:lstStyle>
            <a:lvl1pPr marL="0" indent="0" algn="ctr" defTabSz="321469">
              <a:spcBef>
                <a:spcPts val="3850"/>
              </a:spcBef>
              <a:buSzTx/>
              <a:buNone/>
              <a:defRPr sz="1700" cap="all">
                <a:solidFill>
                  <a:srgbClr val="FFFFFF"/>
                </a:solidFill>
                <a:latin typeface="Trebuchet MS"/>
                <a:ea typeface="Trebuchet MS"/>
                <a:cs typeface="Trebuchet MS"/>
                <a:sym typeface="Trebuchet MS"/>
              </a:defRPr>
            </a:lvl1pPr>
          </a:lstStyle>
          <a:p>
            <a:pPr lvl="0"/>
            <a:r>
              <a:rPr lang="fr-FR"/>
              <a:t>Cliquez pour modifier les styles du texte du masque</a:t>
            </a:r>
          </a:p>
        </p:txBody>
      </p:sp>
      <p:sp>
        <p:nvSpPr>
          <p:cNvPr id="163" name="Duis mollis, est non commodo luctus, nisi erat porttitor ligula, eget lacinia odio sem nec elit. Donec ullamcorper nulla non metus auctor fringilla. Vivamus sagittis lacus vel augue laoreet rutrum faucibus dolor auctor. Donec ullamcorper nulla non metus auctor fringilla. Etiam porta sem malesuada magna mollis euismod. Fusce dapibus, tellus ac cursus commodo, tortor mauris condimentum nibh, ut fermentum massa justo sit amet risus."/>
          <p:cNvSpPr txBox="1">
            <a:spLocks noGrp="1"/>
          </p:cNvSpPr>
          <p:nvPr>
            <p:ph type="body" sz="quarter" idx="16"/>
          </p:nvPr>
        </p:nvSpPr>
        <p:spPr>
          <a:xfrm>
            <a:off x="2418601" y="4566301"/>
            <a:ext cx="7354799" cy="1406217"/>
          </a:xfrm>
          <a:prstGeom prst="rect">
            <a:avLst/>
          </a:prstGeom>
        </p:spPr>
        <p:txBody>
          <a:bodyPr lIns="0" tIns="0" rIns="0" bIns="0" anchor="t">
            <a:noAutofit/>
          </a:bodyPr>
          <a:lstStyle>
            <a:lvl1pPr marL="0" indent="0" algn="ctr">
              <a:lnSpc>
                <a:spcPct val="110000"/>
              </a:lnSpc>
              <a:spcBef>
                <a:spcPts val="2100"/>
              </a:spcBef>
              <a:buSzTx/>
              <a:buNone/>
              <a:defRPr sz="1200">
                <a:solidFill>
                  <a:srgbClr val="181818"/>
                </a:solidFill>
                <a:latin typeface="Avenir Next"/>
                <a:ea typeface="Avenir Next"/>
                <a:cs typeface="Avenir Next"/>
                <a:sym typeface="Avenir Next"/>
              </a:defRPr>
            </a:lvl1pPr>
          </a:lstStyle>
          <a:p>
            <a:pPr lvl="0"/>
            <a:r>
              <a:rPr lang="fr-FR"/>
              <a:t>Cliquez pour modifier les styles du texte du masque</a:t>
            </a:r>
          </a:p>
        </p:txBody>
      </p:sp>
      <p:sp>
        <p:nvSpPr>
          <p:cNvPr id="164" name="Slide Number"/>
          <p:cNvSpPr txBox="1">
            <a:spLocks noGrp="1"/>
          </p:cNvSpPr>
          <p:nvPr>
            <p:ph type="sldNum" sz="quarter" idx="2"/>
          </p:nvPr>
        </p:nvSpPr>
        <p:spPr>
          <a:xfrm>
            <a:off x="5977052" y="6536531"/>
            <a:ext cx="389529" cy="313546"/>
          </a:xfrm>
          <a:prstGeom prst="rect">
            <a:avLst/>
          </a:prstGeom>
        </p:spPr>
        <p:txBody>
          <a:bodyPr/>
          <a:lstStyle>
            <a:lvl1pPr>
              <a:defRPr>
                <a:latin typeface="Helvetica Neue Light"/>
                <a:ea typeface="Helvetica Neue Light"/>
                <a:cs typeface="Helvetica Neue Light"/>
                <a:sym typeface="Helvetica Neue Light"/>
              </a:defRPr>
            </a:lvl1pPr>
          </a:lstStyle>
          <a:p>
            <a:fld id="{86CB4B4D-7CA3-9044-876B-883B54F8677D}" type="slidenum">
              <a:t>‹N°›</a:t>
            </a:fld>
            <a:endParaRPr/>
          </a:p>
        </p:txBody>
      </p:sp>
    </p:spTree>
    <p:extLst>
      <p:ext uri="{BB962C8B-B14F-4D97-AF65-F5344CB8AC3E}">
        <p14:creationId xmlns:p14="http://schemas.microsoft.com/office/powerpoint/2010/main" val="2674870454"/>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1_Partie 1">
    <p:bg>
      <p:bgPr>
        <a:solidFill>
          <a:schemeClr val="accent3"/>
        </a:solidFill>
        <a:effectLst/>
      </p:bgPr>
    </p:bg>
    <p:spTree>
      <p:nvGrpSpPr>
        <p:cNvPr id="1" name=""/>
        <p:cNvGrpSpPr/>
        <p:nvPr/>
      </p:nvGrpSpPr>
      <p:grpSpPr>
        <a:xfrm>
          <a:off x="0" y="0"/>
          <a:ext cx="0" cy="0"/>
          <a:chOff x="0" y="0"/>
          <a:chExt cx="0" cy="0"/>
        </a:xfrm>
      </p:grpSpPr>
      <p:sp>
        <p:nvSpPr>
          <p:cNvPr id="7" name="ZoneTexte 6"/>
          <p:cNvSpPr txBox="1"/>
          <p:nvPr userDrawn="1"/>
        </p:nvSpPr>
        <p:spPr>
          <a:xfrm>
            <a:off x="5195900" y="908720"/>
            <a:ext cx="1694942" cy="3046988"/>
          </a:xfrm>
          <a:prstGeom prst="rect">
            <a:avLst/>
          </a:prstGeom>
        </p:spPr>
        <p:txBody>
          <a:bodyPr vert="horz" wrap="non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ctr"/>
            <a:r>
              <a:rPr lang="fr-FR"/>
              <a:t>0</a:t>
            </a:r>
          </a:p>
        </p:txBody>
      </p:sp>
      <p:sp>
        <p:nvSpPr>
          <p:cNvPr id="11" name="object 5"/>
          <p:cNvSpPr>
            <a:spLocks noChangeAspect="1"/>
          </p:cNvSpPr>
          <p:nvPr userDrawn="1"/>
        </p:nvSpPr>
        <p:spPr>
          <a:xfrm>
            <a:off x="0" y="0"/>
            <a:ext cx="6095572" cy="6885385"/>
          </a:xfrm>
          <a:prstGeom prst="rect">
            <a:avLst/>
          </a:prstGeom>
          <a:blipFill>
            <a:blip r:embed="rId2" cstate="email">
              <a:extLst>
                <a:ext uri="{28A0092B-C50C-407E-A947-70E740481C1C}">
                  <a14:useLocalDpi xmlns:a14="http://schemas.microsoft.com/office/drawing/2010/main"/>
                </a:ext>
              </a:extLst>
            </a:blip>
            <a:stretch>
              <a:fillRect t="-1444"/>
            </a:stretch>
          </a:blipFill>
        </p:spPr>
        <p:txBody>
          <a:bodyPr wrap="square" lIns="0" tIns="0" rIns="0" bIns="0" rtlCol="0"/>
          <a:lstStyle/>
          <a:p>
            <a:endParaRPr sz="662"/>
          </a:p>
        </p:txBody>
      </p:sp>
      <p:sp>
        <p:nvSpPr>
          <p:cNvPr id="2" name="Titre 1"/>
          <p:cNvSpPr>
            <a:spLocks noGrp="1"/>
          </p:cNvSpPr>
          <p:nvPr>
            <p:ph type="title"/>
          </p:nvPr>
        </p:nvSpPr>
        <p:spPr>
          <a:xfrm>
            <a:off x="6780075" y="3861048"/>
            <a:ext cx="4716599" cy="2769989"/>
          </a:xfrm>
        </p:spPr>
        <p:txBody>
          <a:bodyPr anchor="t"/>
          <a:lstStyle>
            <a:lvl1pPr>
              <a:lnSpc>
                <a:spcPct val="100000"/>
              </a:lnSpc>
              <a:defRPr sz="6000">
                <a:solidFill>
                  <a:schemeClr val="bg1"/>
                </a:solidFill>
              </a:defRPr>
            </a:lvl1pPr>
          </a:lstStyle>
          <a:p>
            <a:r>
              <a:rPr lang="fr-FR"/>
              <a:t>Cliquez et modifiez le titre</a:t>
            </a:r>
          </a:p>
        </p:txBody>
      </p:sp>
      <p:sp>
        <p:nvSpPr>
          <p:cNvPr id="3" name="Espace réservé du texte 2"/>
          <p:cNvSpPr>
            <a:spLocks noGrp="1"/>
          </p:cNvSpPr>
          <p:nvPr>
            <p:ph type="body" idx="1" hasCustomPrompt="1"/>
          </p:nvPr>
        </p:nvSpPr>
        <p:spPr>
          <a:xfrm>
            <a:off x="6744072" y="908720"/>
            <a:ext cx="1694942" cy="3046988"/>
          </a:xfrm>
        </p:spPr>
        <p:txBody>
          <a:bodyPr wrap="none"/>
          <a:lstStyle>
            <a:lvl1pPr marL="0" indent="0">
              <a:lnSpc>
                <a:spcPct val="90000"/>
              </a:lnSpc>
              <a:buNone/>
              <a:defRPr sz="2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0</a:t>
            </a:r>
          </a:p>
        </p:txBody>
      </p:sp>
    </p:spTree>
    <p:extLst>
      <p:ext uri="{BB962C8B-B14F-4D97-AF65-F5344CB8AC3E}">
        <p14:creationId xmlns:p14="http://schemas.microsoft.com/office/powerpoint/2010/main" val="3654109861"/>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13">
    <p:spTree>
      <p:nvGrpSpPr>
        <p:cNvPr id="1" name=""/>
        <p:cNvGrpSpPr/>
        <p:nvPr/>
      </p:nvGrpSpPr>
      <p:grpSpPr>
        <a:xfrm>
          <a:off x="0" y="0"/>
          <a:ext cx="0" cy="0"/>
          <a:chOff x="0" y="0"/>
          <a:chExt cx="0" cy="0"/>
        </a:xfrm>
      </p:grpSpPr>
      <p:sp>
        <p:nvSpPr>
          <p:cNvPr id="171" name="Image"/>
          <p:cNvSpPr>
            <a:spLocks noGrp="1"/>
          </p:cNvSpPr>
          <p:nvPr>
            <p:ph type="pic" sz="half" idx="13"/>
          </p:nvPr>
        </p:nvSpPr>
        <p:spPr>
          <a:xfrm>
            <a:off x="5758345" y="799579"/>
            <a:ext cx="4909655" cy="4877842"/>
          </a:xfrm>
          <a:prstGeom prst="rect">
            <a:avLst/>
          </a:prstGeom>
        </p:spPr>
        <p:txBody>
          <a:bodyPr lIns="91439" tIns="45719" rIns="91439" bIns="45719" anchor="t">
            <a:noAutofit/>
          </a:bodyPr>
          <a:lstStyle/>
          <a:p>
            <a:r>
              <a:rPr lang="fr-FR"/>
              <a:t>Cliquez sur l'icône pour ajouter une image</a:t>
            </a:r>
            <a:endParaRPr/>
          </a:p>
        </p:txBody>
      </p:sp>
      <p:sp>
        <p:nvSpPr>
          <p:cNvPr id="172" name="Lorem ipsum dolor sit amet, consectetur adipiscing elit. Aenean lacinia bibendum nulla sed consectetur. Curabitur blandit tempus porttitor. Vestibulum id ligula porta felis euismod semper. Donec sed odio dui. Maecenas faucibus mollis interdum. Maecenas sed diam eget risus varius blandit sit amet non magna. Praesent commodo cursus magna, vel scelerisque nisl consectetur et. Nulla vitae elit libero, a pharetra augue."/>
          <p:cNvSpPr txBox="1">
            <a:spLocks noGrp="1"/>
          </p:cNvSpPr>
          <p:nvPr>
            <p:ph type="body" sz="quarter" idx="14"/>
          </p:nvPr>
        </p:nvSpPr>
        <p:spPr>
          <a:xfrm>
            <a:off x="2416969" y="2295040"/>
            <a:ext cx="2678907" cy="3326617"/>
          </a:xfrm>
          <a:prstGeom prst="rect">
            <a:avLst/>
          </a:prstGeom>
        </p:spPr>
        <p:txBody>
          <a:bodyPr lIns="0" tIns="0" rIns="0" bIns="0" anchor="t">
            <a:noAutofit/>
          </a:bodyPr>
          <a:lstStyle>
            <a:lvl1pPr marL="0" indent="0">
              <a:lnSpc>
                <a:spcPct val="110000"/>
              </a:lnSpc>
              <a:spcBef>
                <a:spcPts val="2100"/>
              </a:spcBef>
              <a:buSzTx/>
              <a:buNone/>
              <a:defRPr sz="1200">
                <a:solidFill>
                  <a:srgbClr val="181818"/>
                </a:solidFill>
                <a:latin typeface="Avenir Next"/>
                <a:ea typeface="Avenir Next"/>
                <a:cs typeface="Avenir Next"/>
                <a:sym typeface="Avenir Next"/>
              </a:defRPr>
            </a:lvl1pPr>
          </a:lstStyle>
          <a:p>
            <a:pPr lvl="0"/>
            <a:r>
              <a:rPr lang="fr-FR"/>
              <a:t>Cliquez pour modifier les styles du texte du masque</a:t>
            </a:r>
          </a:p>
        </p:txBody>
      </p:sp>
      <p:sp>
        <p:nvSpPr>
          <p:cNvPr id="173" name="Lorem ipsum dolor sit amet, consectetuer adipiscing elit, sed diam nonummy nibh euismod"/>
          <p:cNvSpPr txBox="1">
            <a:spLocks noGrp="1"/>
          </p:cNvSpPr>
          <p:nvPr>
            <p:ph type="body" sz="quarter" idx="15"/>
          </p:nvPr>
        </p:nvSpPr>
        <p:spPr>
          <a:xfrm>
            <a:off x="2370762" y="1088510"/>
            <a:ext cx="2551054" cy="896463"/>
          </a:xfrm>
          <a:prstGeom prst="rect">
            <a:avLst/>
          </a:prstGeom>
          <a:solidFill>
            <a:srgbClr val="CD8CFF"/>
          </a:solidFill>
        </p:spPr>
        <p:txBody>
          <a:bodyPr>
            <a:spAutoFit/>
          </a:bodyPr>
          <a:lstStyle>
            <a:lvl1pPr marL="0" indent="0" algn="ctr">
              <a:lnSpc>
                <a:spcPct val="120000"/>
              </a:lnSpc>
              <a:spcBef>
                <a:spcPts val="0"/>
              </a:spcBef>
              <a:buSzTx/>
              <a:buNone/>
              <a:defRPr sz="1400" b="1" cap="all">
                <a:solidFill>
                  <a:srgbClr val="FFFFFF"/>
                </a:solidFill>
                <a:latin typeface="Trebuchet MS"/>
                <a:ea typeface="Trebuchet MS"/>
                <a:cs typeface="Trebuchet MS"/>
                <a:sym typeface="Trebuchet MS"/>
              </a:defRPr>
            </a:lvl1pPr>
          </a:lstStyle>
          <a:p>
            <a:pPr lvl="0"/>
            <a:r>
              <a:rPr lang="fr-FR"/>
              <a:t>Cliquez pour modifier les styles du texte du masque</a:t>
            </a:r>
          </a:p>
        </p:txBody>
      </p:sp>
      <p:sp>
        <p:nvSpPr>
          <p:cNvPr id="174" name="desiged by graphic node"/>
          <p:cNvSpPr txBox="1">
            <a:spLocks noGrp="1"/>
          </p:cNvSpPr>
          <p:nvPr>
            <p:ph type="body" sz="quarter" idx="16"/>
          </p:nvPr>
        </p:nvSpPr>
        <p:spPr>
          <a:xfrm>
            <a:off x="4814099" y="5942225"/>
            <a:ext cx="2563802" cy="469936"/>
          </a:xfrm>
          <a:prstGeom prst="rect">
            <a:avLst/>
          </a:prstGeom>
          <a:solidFill>
            <a:srgbClr val="CD8CFF"/>
          </a:solidFill>
        </p:spPr>
        <p:txBody>
          <a:bodyPr>
            <a:spAutoFit/>
          </a:bodyPr>
          <a:lstStyle>
            <a:lvl1pPr marL="0" indent="0" algn="ctr">
              <a:lnSpc>
                <a:spcPct val="110000"/>
              </a:lnSpc>
              <a:spcBef>
                <a:spcPts val="2100"/>
              </a:spcBef>
              <a:buSzTx/>
              <a:buNone/>
              <a:defRPr sz="1000" b="1" cap="all">
                <a:solidFill>
                  <a:srgbClr val="FFFFFF"/>
                </a:solidFill>
                <a:latin typeface="Trebuchet MS"/>
                <a:ea typeface="Trebuchet MS"/>
                <a:cs typeface="Trebuchet MS"/>
                <a:sym typeface="Trebuchet MS"/>
              </a:defRPr>
            </a:lvl1pPr>
          </a:lstStyle>
          <a:p>
            <a:pPr lvl="0"/>
            <a:r>
              <a:rPr lang="fr-FR"/>
              <a:t>Cliquez pour modifier les styles du texte du masque</a:t>
            </a:r>
          </a:p>
        </p:txBody>
      </p:sp>
      <p:sp>
        <p:nvSpPr>
          <p:cNvPr id="175" name="Slide Number"/>
          <p:cNvSpPr txBox="1">
            <a:spLocks noGrp="1"/>
          </p:cNvSpPr>
          <p:nvPr>
            <p:ph type="sldNum" sz="quarter" idx="2"/>
          </p:nvPr>
        </p:nvSpPr>
        <p:spPr>
          <a:xfrm>
            <a:off x="5977052" y="6536531"/>
            <a:ext cx="389529" cy="313546"/>
          </a:xfrm>
          <a:prstGeom prst="rect">
            <a:avLst/>
          </a:prstGeom>
        </p:spPr>
        <p:txBody>
          <a:bodyPr/>
          <a:lstStyle>
            <a:lvl1pPr>
              <a:defRPr>
                <a:latin typeface="Helvetica Neue Light"/>
                <a:ea typeface="Helvetica Neue Light"/>
                <a:cs typeface="Helvetica Neue Light"/>
                <a:sym typeface="Helvetica Neue Light"/>
              </a:defRPr>
            </a:lvl1pPr>
          </a:lstStyle>
          <a:p>
            <a:fld id="{86CB4B4D-7CA3-9044-876B-883B54F8677D}" type="slidenum">
              <a:t>‹N°›</a:t>
            </a:fld>
            <a:endParaRPr/>
          </a:p>
        </p:txBody>
      </p:sp>
    </p:spTree>
    <p:extLst>
      <p:ext uri="{BB962C8B-B14F-4D97-AF65-F5344CB8AC3E}">
        <p14:creationId xmlns:p14="http://schemas.microsoft.com/office/powerpoint/2010/main" val="2644636047"/>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14">
    <p:spTree>
      <p:nvGrpSpPr>
        <p:cNvPr id="1" name=""/>
        <p:cNvGrpSpPr/>
        <p:nvPr/>
      </p:nvGrpSpPr>
      <p:grpSpPr>
        <a:xfrm>
          <a:off x="0" y="0"/>
          <a:ext cx="0" cy="0"/>
          <a:chOff x="0" y="0"/>
          <a:chExt cx="0" cy="0"/>
        </a:xfrm>
      </p:grpSpPr>
      <p:sp>
        <p:nvSpPr>
          <p:cNvPr id="182" name="Image"/>
          <p:cNvSpPr>
            <a:spLocks noGrp="1"/>
          </p:cNvSpPr>
          <p:nvPr>
            <p:ph type="pic" idx="13"/>
          </p:nvPr>
        </p:nvSpPr>
        <p:spPr>
          <a:xfrm>
            <a:off x="-10884" y="-6000"/>
            <a:ext cx="12213675" cy="4195465"/>
          </a:xfrm>
          <a:prstGeom prst="rect">
            <a:avLst/>
          </a:prstGeom>
        </p:spPr>
        <p:txBody>
          <a:bodyPr lIns="91439" tIns="45719" rIns="91439" bIns="45719" anchor="t">
            <a:noAutofit/>
          </a:bodyPr>
          <a:lstStyle/>
          <a:p>
            <a:r>
              <a:rPr lang="fr-FR"/>
              <a:t>Cliquez sur l'icône pour ajouter une image</a:t>
            </a:r>
            <a:endParaRPr/>
          </a:p>
        </p:txBody>
      </p:sp>
      <p:sp>
        <p:nvSpPr>
          <p:cNvPr id="183" name=".fashion."/>
          <p:cNvSpPr txBox="1">
            <a:spLocks noGrp="1"/>
          </p:cNvSpPr>
          <p:nvPr>
            <p:ph type="body" sz="quarter" idx="14"/>
          </p:nvPr>
        </p:nvSpPr>
        <p:spPr>
          <a:xfrm>
            <a:off x="4519513" y="-3880735"/>
            <a:ext cx="3152975" cy="11962889"/>
          </a:xfrm>
          <a:prstGeom prst="rect">
            <a:avLst/>
          </a:prstGeom>
          <a:ln w="177800">
            <a:solidFill>
              <a:srgbClr val="CD8CFF"/>
            </a:solidFill>
          </a:ln>
        </p:spPr>
        <p:txBody>
          <a:bodyPr>
            <a:spAutoFit/>
          </a:bodyPr>
          <a:lstStyle>
            <a:lvl1pPr marL="0" indent="0" algn="ctr">
              <a:lnSpc>
                <a:spcPct val="80000"/>
              </a:lnSpc>
              <a:spcBef>
                <a:spcPts val="0"/>
              </a:spcBef>
              <a:buSzTx/>
              <a:buNone/>
              <a:defRPr sz="8000" b="1">
                <a:solidFill>
                  <a:srgbClr val="FFFFFF"/>
                </a:solidFill>
                <a:latin typeface="Verdana"/>
                <a:ea typeface="Verdana"/>
                <a:cs typeface="Verdana"/>
                <a:sym typeface="Verdana"/>
              </a:defRPr>
            </a:lvl1pPr>
          </a:lstStyle>
          <a:p>
            <a:pPr lvl="0"/>
            <a:r>
              <a:rPr lang="fr-FR"/>
              <a:t>Cliquez pour modifier les styles du texte du masque</a:t>
            </a:r>
          </a:p>
        </p:txBody>
      </p:sp>
      <p:sp>
        <p:nvSpPr>
          <p:cNvPr id="184" name="Lorem ipsum dolor sit amet, consectetur adipiscing elit. Nullam quis risus eget urna mollis ornare vel eu leo. Cras mattis consectetur purus sit amet fermentum. Lorem ipsum dolor sit amet, consectetur adipiscing elit. Nullam quis risus eget urna mollis ornare vel eu leo.  Cras mattis consectetur purus sit amet fermentum. Nullam id dolor id nibh ultricies vehicula ut id elit. Lorem ipsum dolor sit amet, consectetur adipiscing elit."/>
          <p:cNvSpPr txBox="1">
            <a:spLocks noGrp="1"/>
          </p:cNvSpPr>
          <p:nvPr>
            <p:ph type="body" sz="quarter" idx="15"/>
          </p:nvPr>
        </p:nvSpPr>
        <p:spPr>
          <a:xfrm>
            <a:off x="2679488" y="4483029"/>
            <a:ext cx="6833025" cy="1324791"/>
          </a:xfrm>
          <a:prstGeom prst="rect">
            <a:avLst/>
          </a:prstGeom>
        </p:spPr>
        <p:txBody>
          <a:bodyPr lIns="0" tIns="0" rIns="0" bIns="0">
            <a:noAutofit/>
          </a:bodyPr>
          <a:lstStyle>
            <a:lvl1pPr marL="0" indent="0" algn="ctr">
              <a:lnSpc>
                <a:spcPct val="110000"/>
              </a:lnSpc>
              <a:spcBef>
                <a:spcPts val="2100"/>
              </a:spcBef>
              <a:buSzTx/>
              <a:buNone/>
              <a:defRPr sz="1100">
                <a:solidFill>
                  <a:srgbClr val="151515"/>
                </a:solidFill>
                <a:latin typeface="Avenir Next"/>
                <a:ea typeface="Avenir Next"/>
                <a:cs typeface="Avenir Next"/>
                <a:sym typeface="Avenir Next"/>
              </a:defRPr>
            </a:lvl1pPr>
          </a:lstStyle>
          <a:p>
            <a:pPr lvl="0"/>
            <a:r>
              <a:rPr lang="fr-FR"/>
              <a:t>Cliquez pour modifier les styles du texte du masque</a:t>
            </a:r>
          </a:p>
        </p:txBody>
      </p:sp>
      <p:sp>
        <p:nvSpPr>
          <p:cNvPr id="185" name="desiged by graphic node"/>
          <p:cNvSpPr txBox="1">
            <a:spLocks noGrp="1"/>
          </p:cNvSpPr>
          <p:nvPr>
            <p:ph type="body" sz="quarter" idx="16"/>
          </p:nvPr>
        </p:nvSpPr>
        <p:spPr>
          <a:xfrm>
            <a:off x="4814099" y="5942225"/>
            <a:ext cx="2563802" cy="469936"/>
          </a:xfrm>
          <a:prstGeom prst="rect">
            <a:avLst/>
          </a:prstGeom>
          <a:solidFill>
            <a:srgbClr val="CD8CFF"/>
          </a:solidFill>
        </p:spPr>
        <p:txBody>
          <a:bodyPr>
            <a:spAutoFit/>
          </a:bodyPr>
          <a:lstStyle>
            <a:lvl1pPr marL="0" indent="0" algn="ctr">
              <a:lnSpc>
                <a:spcPct val="110000"/>
              </a:lnSpc>
              <a:spcBef>
                <a:spcPts val="2100"/>
              </a:spcBef>
              <a:buSzTx/>
              <a:buNone/>
              <a:defRPr sz="1000" b="1" cap="all">
                <a:solidFill>
                  <a:srgbClr val="FFFFFF"/>
                </a:solidFill>
                <a:latin typeface="Trebuchet MS"/>
                <a:ea typeface="Trebuchet MS"/>
                <a:cs typeface="Trebuchet MS"/>
                <a:sym typeface="Trebuchet MS"/>
              </a:defRPr>
            </a:lvl1pPr>
          </a:lstStyle>
          <a:p>
            <a:pPr lvl="0"/>
            <a:r>
              <a:rPr lang="fr-FR"/>
              <a:t>Cliquez pour modifier les styles du texte du masque</a:t>
            </a:r>
          </a:p>
        </p:txBody>
      </p:sp>
      <p:sp>
        <p:nvSpPr>
          <p:cNvPr id="186" name="Slide Number"/>
          <p:cNvSpPr txBox="1">
            <a:spLocks noGrp="1"/>
          </p:cNvSpPr>
          <p:nvPr>
            <p:ph type="sldNum" sz="quarter" idx="2"/>
          </p:nvPr>
        </p:nvSpPr>
        <p:spPr>
          <a:xfrm>
            <a:off x="5977052" y="6536531"/>
            <a:ext cx="389529" cy="313546"/>
          </a:xfrm>
          <a:prstGeom prst="rect">
            <a:avLst/>
          </a:prstGeom>
        </p:spPr>
        <p:txBody>
          <a:bodyPr/>
          <a:lstStyle>
            <a:lvl1pPr>
              <a:defRPr>
                <a:latin typeface="Helvetica Neue Light"/>
                <a:ea typeface="Helvetica Neue Light"/>
                <a:cs typeface="Helvetica Neue Light"/>
                <a:sym typeface="Helvetica Neue Light"/>
              </a:defRPr>
            </a:lvl1pPr>
          </a:lstStyle>
          <a:p>
            <a:fld id="{86CB4B4D-7CA3-9044-876B-883B54F8677D}" type="slidenum">
              <a:t>‹N°›</a:t>
            </a:fld>
            <a:endParaRPr/>
          </a:p>
        </p:txBody>
      </p:sp>
    </p:spTree>
    <p:extLst>
      <p:ext uri="{BB962C8B-B14F-4D97-AF65-F5344CB8AC3E}">
        <p14:creationId xmlns:p14="http://schemas.microsoft.com/office/powerpoint/2010/main" val="1755440322"/>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Opening ">
    <p:bg>
      <p:bgPr>
        <a:solidFill>
          <a:schemeClr val="tx2"/>
        </a:solidFill>
        <a:effectLst/>
      </p:bgPr>
    </p:bg>
    <p:spTree>
      <p:nvGrpSpPr>
        <p:cNvPr id="1" name=""/>
        <p:cNvGrpSpPr/>
        <p:nvPr/>
      </p:nvGrpSpPr>
      <p:grpSpPr>
        <a:xfrm>
          <a:off x="0" y="0"/>
          <a:ext cx="0" cy="0"/>
          <a:chOff x="0" y="0"/>
          <a:chExt cx="0" cy="0"/>
        </a:xfrm>
      </p:grpSpPr>
      <p:pic>
        <p:nvPicPr>
          <p:cNvPr id="7" name="Imag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732000" y="0"/>
            <a:ext cx="5112000" cy="2423698"/>
          </a:xfrm>
          <a:prstGeom prst="rect">
            <a:avLst/>
          </a:prstGeom>
        </p:spPr>
      </p:pic>
      <p:sp>
        <p:nvSpPr>
          <p:cNvPr id="2" name="Titre 1"/>
          <p:cNvSpPr>
            <a:spLocks noGrp="1"/>
          </p:cNvSpPr>
          <p:nvPr>
            <p:ph type="ctrTitle" hasCustomPrompt="1"/>
          </p:nvPr>
        </p:nvSpPr>
        <p:spPr>
          <a:xfrm>
            <a:off x="2598687" y="132502"/>
            <a:ext cx="8906207" cy="4042132"/>
          </a:xfrm>
        </p:spPr>
        <p:txBody>
          <a:bodyPr anchor="b"/>
          <a:lstStyle>
            <a:lvl1pPr algn="l">
              <a:lnSpc>
                <a:spcPct val="110000"/>
              </a:lnSpc>
              <a:defRPr sz="8000">
                <a:solidFill>
                  <a:schemeClr val="bg1"/>
                </a:solidFill>
              </a:defRPr>
            </a:lvl1pPr>
          </a:lstStyle>
          <a:p>
            <a:r>
              <a:rPr lang="en-GB" noProof="0"/>
              <a:t>Click to change the style of the title</a:t>
            </a:r>
          </a:p>
        </p:txBody>
      </p:sp>
      <p:sp>
        <p:nvSpPr>
          <p:cNvPr id="3" name="Sous-titre 2"/>
          <p:cNvSpPr>
            <a:spLocks noGrp="1"/>
          </p:cNvSpPr>
          <p:nvPr>
            <p:ph type="subTitle" idx="1" hasCustomPrompt="1"/>
          </p:nvPr>
        </p:nvSpPr>
        <p:spPr>
          <a:xfrm>
            <a:off x="2590467" y="4578804"/>
            <a:ext cx="8906207" cy="530402"/>
          </a:xfrm>
        </p:spPr>
        <p:txBody>
          <a:bodyPr/>
          <a:lstStyle>
            <a:lvl1pPr marL="0" indent="0" algn="l">
              <a:lnSpc>
                <a:spcPct val="110000"/>
              </a:lnSpc>
              <a:buNone/>
              <a:defRPr sz="3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change the style of the subtitle </a:t>
            </a:r>
          </a:p>
        </p:txBody>
      </p:sp>
      <p:sp>
        <p:nvSpPr>
          <p:cNvPr id="5" name="Espace réservé du pied de page 4"/>
          <p:cNvSpPr>
            <a:spLocks noGrp="1"/>
          </p:cNvSpPr>
          <p:nvPr>
            <p:ph type="ftr" sz="quarter" idx="11"/>
          </p:nvPr>
        </p:nvSpPr>
        <p:spPr>
          <a:xfrm>
            <a:off x="2590468" y="6143898"/>
            <a:ext cx="6552000" cy="230832"/>
          </a:xfrm>
        </p:spPr>
        <p:txBody>
          <a:bodyPr/>
          <a:lstStyle>
            <a:lvl1pPr>
              <a:defRPr sz="1500"/>
            </a:lvl1pPr>
          </a:lstStyle>
          <a:p>
            <a:r>
              <a:rPr lang="en-GB" noProof="0"/>
              <a:t>Confidentiality level |  MM/DD/YYYY  |  Speaker</a:t>
            </a:r>
          </a:p>
        </p:txBody>
      </p:sp>
      <p:pic>
        <p:nvPicPr>
          <p:cNvPr id="6" name="Imag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321780" y="5856298"/>
            <a:ext cx="1440000" cy="680730"/>
          </a:xfrm>
          <a:prstGeom prst="rect">
            <a:avLst/>
          </a:prstGeom>
        </p:spPr>
      </p:pic>
    </p:spTree>
    <p:extLst>
      <p:ext uri="{BB962C8B-B14F-4D97-AF65-F5344CB8AC3E}">
        <p14:creationId xmlns:p14="http://schemas.microsoft.com/office/powerpoint/2010/main" val="37751388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Ouverture style 1">
    <p:bg>
      <p:bgPr>
        <a:solidFill>
          <a:schemeClr val="tx2"/>
        </a:solid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642897" y="1640467"/>
            <a:ext cx="7405432" cy="2114297"/>
          </a:xfrm>
        </p:spPr>
        <p:txBody>
          <a:bodyPr anchor="b"/>
          <a:lstStyle>
            <a:lvl1pPr algn="l">
              <a:lnSpc>
                <a:spcPct val="110000"/>
              </a:lnSpc>
              <a:defRPr sz="6500">
                <a:solidFill>
                  <a:schemeClr val="bg1"/>
                </a:solidFill>
              </a:defRPr>
            </a:lvl1pPr>
          </a:lstStyle>
          <a:p>
            <a:r>
              <a:rPr lang="en-US" noProof="0"/>
              <a:t>Click to change the title</a:t>
            </a:r>
          </a:p>
        </p:txBody>
      </p:sp>
      <p:sp>
        <p:nvSpPr>
          <p:cNvPr id="3" name="Sous-titre 2"/>
          <p:cNvSpPr>
            <a:spLocks noGrp="1"/>
          </p:cNvSpPr>
          <p:nvPr>
            <p:ph type="subTitle" idx="1" hasCustomPrompt="1"/>
          </p:nvPr>
        </p:nvSpPr>
        <p:spPr>
          <a:xfrm>
            <a:off x="1642896" y="4149080"/>
            <a:ext cx="7405433" cy="468013"/>
          </a:xfrm>
        </p:spPr>
        <p:txBody>
          <a:bodyPr/>
          <a:lstStyle>
            <a:lvl1pPr marL="0" indent="0" algn="l">
              <a:lnSpc>
                <a:spcPct val="110000"/>
              </a:lnSpc>
              <a:buNone/>
              <a:defRPr sz="3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change the subtitle</a:t>
            </a:r>
          </a:p>
        </p:txBody>
      </p:sp>
      <p:sp>
        <p:nvSpPr>
          <p:cNvPr id="5" name="Espace réservé du pied de page 4"/>
          <p:cNvSpPr>
            <a:spLocks noGrp="1"/>
          </p:cNvSpPr>
          <p:nvPr>
            <p:ph type="ftr" sz="quarter" idx="11"/>
          </p:nvPr>
        </p:nvSpPr>
        <p:spPr>
          <a:xfrm>
            <a:off x="1642897" y="6166981"/>
            <a:ext cx="6552000" cy="184666"/>
          </a:xfrm>
        </p:spPr>
        <p:txBody>
          <a:bodyPr/>
          <a:lstStyle>
            <a:lvl1pPr>
              <a:defRPr sz="1200"/>
            </a:lvl1pPr>
          </a:lstStyle>
          <a:p>
            <a:r>
              <a:rPr lang="en-US" noProof="0"/>
              <a:t>Confidentiality level |  MM/DD/YYYY  |  Speaker</a:t>
            </a:r>
          </a:p>
        </p:txBody>
      </p:sp>
      <p:pic>
        <p:nvPicPr>
          <p:cNvPr id="6" name="Imag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321780" y="5856298"/>
            <a:ext cx="1440000" cy="680730"/>
          </a:xfrm>
          <a:prstGeom prst="rect">
            <a:avLst/>
          </a:prstGeom>
        </p:spPr>
      </p:pic>
      <p:pic>
        <p:nvPicPr>
          <p:cNvPr id="10" name="Image 9">
            <a:extLst>
              <a:ext uri="{FF2B5EF4-FFF2-40B4-BE49-F238E27FC236}">
                <a16:creationId xmlns:a16="http://schemas.microsoft.com/office/drawing/2014/main" id="{E91FB027-C0FB-4B54-815D-23853F68F63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824192" y="-1136570"/>
            <a:ext cx="4085733" cy="5773572"/>
          </a:xfrm>
          <a:prstGeom prst="rect">
            <a:avLst/>
          </a:prstGeom>
        </p:spPr>
      </p:pic>
    </p:spTree>
    <p:extLst>
      <p:ext uri="{BB962C8B-B14F-4D97-AF65-F5344CB8AC3E}">
        <p14:creationId xmlns:p14="http://schemas.microsoft.com/office/powerpoint/2010/main" val="23406032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1_Ouverture style 1">
    <p:bg>
      <p:bgPr>
        <a:solidFill>
          <a:schemeClr val="tx2"/>
        </a:solidFill>
        <a:effectLst/>
      </p:bgPr>
    </p:bg>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321780" y="5856298"/>
            <a:ext cx="1440000" cy="680730"/>
          </a:xfrm>
          <a:prstGeom prst="rect">
            <a:avLst/>
          </a:prstGeom>
        </p:spPr>
      </p:pic>
      <p:pic>
        <p:nvPicPr>
          <p:cNvPr id="7" name="Image 6" descr="Une image contenant horloge, extérieur, jauge, objet&#10;&#10;Description générée automatiquement">
            <a:extLst>
              <a:ext uri="{FF2B5EF4-FFF2-40B4-BE49-F238E27FC236}">
                <a16:creationId xmlns:a16="http://schemas.microsoft.com/office/drawing/2014/main" id="{D2899A9A-E891-4FF3-9081-871183C37B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8048" y="0"/>
            <a:ext cx="6858000" cy="6858000"/>
          </a:xfrm>
          <a:prstGeom prst="rect">
            <a:avLst/>
          </a:prstGeom>
        </p:spPr>
      </p:pic>
      <p:sp>
        <p:nvSpPr>
          <p:cNvPr id="9" name="Espace réservé du pied de page 4">
            <a:extLst>
              <a:ext uri="{FF2B5EF4-FFF2-40B4-BE49-F238E27FC236}">
                <a16:creationId xmlns:a16="http://schemas.microsoft.com/office/drawing/2014/main" id="{2645F484-5DF1-495F-B15E-E90DB0CE1004}"/>
              </a:ext>
            </a:extLst>
          </p:cNvPr>
          <p:cNvSpPr>
            <a:spLocks noGrp="1"/>
          </p:cNvSpPr>
          <p:nvPr>
            <p:ph type="ftr" sz="quarter" idx="11"/>
          </p:nvPr>
        </p:nvSpPr>
        <p:spPr>
          <a:xfrm>
            <a:off x="1642897" y="6166981"/>
            <a:ext cx="6552000" cy="184666"/>
          </a:xfrm>
        </p:spPr>
        <p:txBody>
          <a:bodyPr/>
          <a:lstStyle>
            <a:lvl1pPr>
              <a:defRPr sz="1200"/>
            </a:lvl1pPr>
          </a:lstStyle>
          <a:p>
            <a:r>
              <a:rPr lang="en-US" noProof="0"/>
              <a:t>Confidentiality level |  MM/DD/YYYY  |  Speaker</a:t>
            </a:r>
          </a:p>
        </p:txBody>
      </p:sp>
      <p:sp>
        <p:nvSpPr>
          <p:cNvPr id="10" name="Titre 1">
            <a:extLst>
              <a:ext uri="{FF2B5EF4-FFF2-40B4-BE49-F238E27FC236}">
                <a16:creationId xmlns:a16="http://schemas.microsoft.com/office/drawing/2014/main" id="{9B2C1DE2-DD39-45F6-9942-AB0500F15E4E}"/>
              </a:ext>
            </a:extLst>
          </p:cNvPr>
          <p:cNvSpPr>
            <a:spLocks noGrp="1"/>
          </p:cNvSpPr>
          <p:nvPr>
            <p:ph type="ctrTitle" hasCustomPrompt="1"/>
          </p:nvPr>
        </p:nvSpPr>
        <p:spPr>
          <a:xfrm>
            <a:off x="1642897" y="1640467"/>
            <a:ext cx="7405432" cy="2114297"/>
          </a:xfrm>
        </p:spPr>
        <p:txBody>
          <a:bodyPr anchor="b"/>
          <a:lstStyle>
            <a:lvl1pPr algn="l">
              <a:lnSpc>
                <a:spcPct val="110000"/>
              </a:lnSpc>
              <a:defRPr sz="6500">
                <a:solidFill>
                  <a:schemeClr val="bg1"/>
                </a:solidFill>
              </a:defRPr>
            </a:lvl1pPr>
          </a:lstStyle>
          <a:p>
            <a:r>
              <a:rPr lang="en-US" noProof="0"/>
              <a:t>Click to change the title</a:t>
            </a:r>
          </a:p>
        </p:txBody>
      </p:sp>
      <p:sp>
        <p:nvSpPr>
          <p:cNvPr id="11" name="Sous-titre 2">
            <a:extLst>
              <a:ext uri="{FF2B5EF4-FFF2-40B4-BE49-F238E27FC236}">
                <a16:creationId xmlns:a16="http://schemas.microsoft.com/office/drawing/2014/main" id="{5234CA5E-74AF-4EC2-B2E8-B453607CDE62}"/>
              </a:ext>
            </a:extLst>
          </p:cNvPr>
          <p:cNvSpPr>
            <a:spLocks noGrp="1"/>
          </p:cNvSpPr>
          <p:nvPr>
            <p:ph type="subTitle" idx="1" hasCustomPrompt="1"/>
          </p:nvPr>
        </p:nvSpPr>
        <p:spPr>
          <a:xfrm>
            <a:off x="1642896" y="4149080"/>
            <a:ext cx="7405433" cy="468013"/>
          </a:xfrm>
        </p:spPr>
        <p:txBody>
          <a:bodyPr/>
          <a:lstStyle>
            <a:lvl1pPr marL="0" indent="0" algn="l">
              <a:lnSpc>
                <a:spcPct val="110000"/>
              </a:lnSpc>
              <a:buNone/>
              <a:defRPr sz="3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change the subtitle</a:t>
            </a:r>
          </a:p>
        </p:txBody>
      </p:sp>
    </p:spTree>
    <p:extLst>
      <p:ext uri="{BB962C8B-B14F-4D97-AF65-F5344CB8AC3E}">
        <p14:creationId xmlns:p14="http://schemas.microsoft.com/office/powerpoint/2010/main" val="343229846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2_Ouverture style 1">
    <p:bg>
      <p:bgPr>
        <a:solidFill>
          <a:schemeClr val="tx2"/>
        </a:solidFill>
        <a:effectLst/>
      </p:bgPr>
    </p:bg>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321780" y="5856298"/>
            <a:ext cx="1440000" cy="680730"/>
          </a:xfrm>
          <a:prstGeom prst="rect">
            <a:avLst/>
          </a:prstGeom>
        </p:spPr>
      </p:pic>
      <p:pic>
        <p:nvPicPr>
          <p:cNvPr id="8" name="Image 7" descr="Une image contenant transport, ballon, aéronef&#10;&#10;Description générée automatiquement">
            <a:extLst>
              <a:ext uri="{FF2B5EF4-FFF2-40B4-BE49-F238E27FC236}">
                <a16:creationId xmlns:a16="http://schemas.microsoft.com/office/drawing/2014/main" id="{9ED32DA0-1C48-48D7-BE7E-13C1E23323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79976" y="-3555776"/>
            <a:ext cx="8185137" cy="11576356"/>
          </a:xfrm>
          <a:prstGeom prst="rect">
            <a:avLst/>
          </a:prstGeom>
        </p:spPr>
      </p:pic>
      <p:sp>
        <p:nvSpPr>
          <p:cNvPr id="7" name="Espace réservé du pied de page 4">
            <a:extLst>
              <a:ext uri="{FF2B5EF4-FFF2-40B4-BE49-F238E27FC236}">
                <a16:creationId xmlns:a16="http://schemas.microsoft.com/office/drawing/2014/main" id="{9BA9730E-4B2B-4464-86CA-BF82AD839968}"/>
              </a:ext>
            </a:extLst>
          </p:cNvPr>
          <p:cNvSpPr>
            <a:spLocks noGrp="1"/>
          </p:cNvSpPr>
          <p:nvPr>
            <p:ph type="ftr" sz="quarter" idx="11"/>
          </p:nvPr>
        </p:nvSpPr>
        <p:spPr>
          <a:xfrm>
            <a:off x="1642897" y="6166981"/>
            <a:ext cx="6552000" cy="184666"/>
          </a:xfrm>
        </p:spPr>
        <p:txBody>
          <a:bodyPr/>
          <a:lstStyle>
            <a:lvl1pPr>
              <a:defRPr sz="1200"/>
            </a:lvl1pPr>
          </a:lstStyle>
          <a:p>
            <a:r>
              <a:rPr lang="en-US" noProof="0"/>
              <a:t>Confidentiality level |  MM/DD/YYYY  |  Speaker</a:t>
            </a:r>
          </a:p>
        </p:txBody>
      </p:sp>
      <p:sp>
        <p:nvSpPr>
          <p:cNvPr id="9" name="Titre 1">
            <a:extLst>
              <a:ext uri="{FF2B5EF4-FFF2-40B4-BE49-F238E27FC236}">
                <a16:creationId xmlns:a16="http://schemas.microsoft.com/office/drawing/2014/main" id="{B75854C9-77F9-438A-BEAF-987C16CAD907}"/>
              </a:ext>
            </a:extLst>
          </p:cNvPr>
          <p:cNvSpPr>
            <a:spLocks noGrp="1"/>
          </p:cNvSpPr>
          <p:nvPr>
            <p:ph type="ctrTitle" hasCustomPrompt="1"/>
          </p:nvPr>
        </p:nvSpPr>
        <p:spPr>
          <a:xfrm>
            <a:off x="1642897" y="1640467"/>
            <a:ext cx="7405432" cy="2114297"/>
          </a:xfrm>
        </p:spPr>
        <p:txBody>
          <a:bodyPr anchor="b"/>
          <a:lstStyle>
            <a:lvl1pPr algn="l">
              <a:lnSpc>
                <a:spcPct val="110000"/>
              </a:lnSpc>
              <a:defRPr sz="6500">
                <a:solidFill>
                  <a:schemeClr val="bg1"/>
                </a:solidFill>
              </a:defRPr>
            </a:lvl1pPr>
          </a:lstStyle>
          <a:p>
            <a:r>
              <a:rPr lang="en-US" noProof="0"/>
              <a:t>Click to change the title</a:t>
            </a:r>
          </a:p>
        </p:txBody>
      </p:sp>
      <p:sp>
        <p:nvSpPr>
          <p:cNvPr id="10" name="Sous-titre 2">
            <a:extLst>
              <a:ext uri="{FF2B5EF4-FFF2-40B4-BE49-F238E27FC236}">
                <a16:creationId xmlns:a16="http://schemas.microsoft.com/office/drawing/2014/main" id="{8DAC2A34-B2D0-4DF8-9E6C-8B306A3050D4}"/>
              </a:ext>
            </a:extLst>
          </p:cNvPr>
          <p:cNvSpPr>
            <a:spLocks noGrp="1"/>
          </p:cNvSpPr>
          <p:nvPr>
            <p:ph type="subTitle" idx="1" hasCustomPrompt="1"/>
          </p:nvPr>
        </p:nvSpPr>
        <p:spPr>
          <a:xfrm>
            <a:off x="1642896" y="4149080"/>
            <a:ext cx="7405433" cy="468013"/>
          </a:xfrm>
        </p:spPr>
        <p:txBody>
          <a:bodyPr/>
          <a:lstStyle>
            <a:lvl1pPr marL="0" indent="0" algn="l">
              <a:lnSpc>
                <a:spcPct val="110000"/>
              </a:lnSpc>
              <a:buNone/>
              <a:defRPr sz="3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change the subtitle</a:t>
            </a:r>
          </a:p>
        </p:txBody>
      </p:sp>
    </p:spTree>
    <p:extLst>
      <p:ext uri="{BB962C8B-B14F-4D97-AF65-F5344CB8AC3E}">
        <p14:creationId xmlns:p14="http://schemas.microsoft.com/office/powerpoint/2010/main" val="29791217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3_Ouverture style 1">
    <p:bg>
      <p:bgPr>
        <a:solidFill>
          <a:schemeClr val="tx2"/>
        </a:solidFill>
        <a:effectLst/>
      </p:bgPr>
    </p:bg>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321780" y="5856298"/>
            <a:ext cx="1440000" cy="680730"/>
          </a:xfrm>
          <a:prstGeom prst="rect">
            <a:avLst/>
          </a:prstGeom>
        </p:spPr>
      </p:pic>
      <p:sp>
        <p:nvSpPr>
          <p:cNvPr id="8" name="Espace réservé du pied de page 4">
            <a:extLst>
              <a:ext uri="{FF2B5EF4-FFF2-40B4-BE49-F238E27FC236}">
                <a16:creationId xmlns:a16="http://schemas.microsoft.com/office/drawing/2014/main" id="{F3373F97-AA1F-404D-9733-DA241519D8DE}"/>
              </a:ext>
            </a:extLst>
          </p:cNvPr>
          <p:cNvSpPr>
            <a:spLocks noGrp="1"/>
          </p:cNvSpPr>
          <p:nvPr>
            <p:ph type="ftr" sz="quarter" idx="11"/>
          </p:nvPr>
        </p:nvSpPr>
        <p:spPr>
          <a:xfrm>
            <a:off x="1642897" y="6166981"/>
            <a:ext cx="6552000" cy="184666"/>
          </a:xfrm>
        </p:spPr>
        <p:txBody>
          <a:bodyPr/>
          <a:lstStyle>
            <a:lvl1pPr>
              <a:defRPr sz="1200"/>
            </a:lvl1pPr>
          </a:lstStyle>
          <a:p>
            <a:r>
              <a:rPr lang="en-US" noProof="0"/>
              <a:t>Confidentiality level |  MM/DD/YYYY  |  Speaker</a:t>
            </a:r>
          </a:p>
        </p:txBody>
      </p:sp>
      <p:sp>
        <p:nvSpPr>
          <p:cNvPr id="9" name="Titre 1">
            <a:extLst>
              <a:ext uri="{FF2B5EF4-FFF2-40B4-BE49-F238E27FC236}">
                <a16:creationId xmlns:a16="http://schemas.microsoft.com/office/drawing/2014/main" id="{D35E59A1-84B8-48C0-886D-EEE374161AFB}"/>
              </a:ext>
            </a:extLst>
          </p:cNvPr>
          <p:cNvSpPr>
            <a:spLocks noGrp="1"/>
          </p:cNvSpPr>
          <p:nvPr>
            <p:ph type="ctrTitle" hasCustomPrompt="1"/>
          </p:nvPr>
        </p:nvSpPr>
        <p:spPr>
          <a:xfrm>
            <a:off x="1642897" y="1640467"/>
            <a:ext cx="7405432" cy="2114297"/>
          </a:xfrm>
        </p:spPr>
        <p:txBody>
          <a:bodyPr anchor="b"/>
          <a:lstStyle>
            <a:lvl1pPr algn="l">
              <a:lnSpc>
                <a:spcPct val="110000"/>
              </a:lnSpc>
              <a:defRPr sz="6500">
                <a:solidFill>
                  <a:schemeClr val="bg1"/>
                </a:solidFill>
              </a:defRPr>
            </a:lvl1pPr>
          </a:lstStyle>
          <a:p>
            <a:r>
              <a:rPr lang="en-US" noProof="0"/>
              <a:t>Click to change the title</a:t>
            </a:r>
          </a:p>
        </p:txBody>
      </p:sp>
      <p:sp>
        <p:nvSpPr>
          <p:cNvPr id="10" name="Sous-titre 2">
            <a:extLst>
              <a:ext uri="{FF2B5EF4-FFF2-40B4-BE49-F238E27FC236}">
                <a16:creationId xmlns:a16="http://schemas.microsoft.com/office/drawing/2014/main" id="{045E330C-0835-4FC5-81F5-31CC5A01973E}"/>
              </a:ext>
            </a:extLst>
          </p:cNvPr>
          <p:cNvSpPr>
            <a:spLocks noGrp="1"/>
          </p:cNvSpPr>
          <p:nvPr>
            <p:ph type="subTitle" idx="1" hasCustomPrompt="1"/>
          </p:nvPr>
        </p:nvSpPr>
        <p:spPr>
          <a:xfrm>
            <a:off x="1642896" y="4149080"/>
            <a:ext cx="7405433" cy="468013"/>
          </a:xfrm>
        </p:spPr>
        <p:txBody>
          <a:bodyPr/>
          <a:lstStyle>
            <a:lvl1pPr marL="0" indent="0" algn="l">
              <a:lnSpc>
                <a:spcPct val="110000"/>
              </a:lnSpc>
              <a:buNone/>
              <a:defRPr sz="3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change the subtitle</a:t>
            </a:r>
          </a:p>
        </p:txBody>
      </p:sp>
    </p:spTree>
    <p:extLst>
      <p:ext uri="{BB962C8B-B14F-4D97-AF65-F5344CB8AC3E}">
        <p14:creationId xmlns:p14="http://schemas.microsoft.com/office/powerpoint/2010/main" val="15850274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Ouverture style 2">
    <p:bg>
      <p:bgPr>
        <a:solidFill>
          <a:schemeClr val="tx2"/>
        </a:solidFill>
        <a:effectLst/>
      </p:bgPr>
    </p:bg>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321780" y="5856298"/>
            <a:ext cx="1440000" cy="680730"/>
          </a:xfrm>
          <a:prstGeom prst="rect">
            <a:avLst/>
          </a:prstGeom>
        </p:spPr>
      </p:pic>
      <p:pic>
        <p:nvPicPr>
          <p:cNvPr id="12" name="Image 11">
            <a:extLst>
              <a:ext uri="{FF2B5EF4-FFF2-40B4-BE49-F238E27FC236}">
                <a16:creationId xmlns:a16="http://schemas.microsoft.com/office/drawing/2014/main" id="{F5939C19-4B0C-4B60-B24E-CBA5209CFC1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616280" y="0"/>
            <a:ext cx="3932172" cy="5561856"/>
          </a:xfrm>
          <a:prstGeom prst="rect">
            <a:avLst/>
          </a:prstGeom>
          <a:effectLst>
            <a:outerShdw blurRad="571500" dist="381000" dir="2700000" algn="ctr" rotWithShape="0">
              <a:srgbClr val="000000">
                <a:alpha val="40000"/>
              </a:srgbClr>
            </a:outerShdw>
          </a:effectLst>
        </p:spPr>
      </p:pic>
      <p:pic>
        <p:nvPicPr>
          <p:cNvPr id="14" name="Image 13" descr="Une image contenant objet&#10;&#10;Description générée automatiquement">
            <a:extLst>
              <a:ext uri="{FF2B5EF4-FFF2-40B4-BE49-F238E27FC236}">
                <a16:creationId xmlns:a16="http://schemas.microsoft.com/office/drawing/2014/main" id="{4D4498EC-1775-4519-9B57-1130D4F526CB}"/>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565811" y="2187624"/>
            <a:ext cx="4848532" cy="6858000"/>
          </a:xfrm>
          <a:prstGeom prst="rect">
            <a:avLst/>
          </a:prstGeom>
          <a:effectLst>
            <a:outerShdw blurRad="571500" dist="381000" dir="2700000" algn="ctr" rotWithShape="0">
              <a:srgbClr val="000000">
                <a:alpha val="40000"/>
              </a:srgbClr>
            </a:outerShdw>
          </a:effectLst>
        </p:spPr>
      </p:pic>
      <p:sp>
        <p:nvSpPr>
          <p:cNvPr id="9" name="Espace réservé du pied de page 4">
            <a:extLst>
              <a:ext uri="{FF2B5EF4-FFF2-40B4-BE49-F238E27FC236}">
                <a16:creationId xmlns:a16="http://schemas.microsoft.com/office/drawing/2014/main" id="{DBDBB113-ACB0-4B69-9628-03D0DC9896D1}"/>
              </a:ext>
            </a:extLst>
          </p:cNvPr>
          <p:cNvSpPr>
            <a:spLocks noGrp="1"/>
          </p:cNvSpPr>
          <p:nvPr>
            <p:ph type="ftr" sz="quarter" idx="11"/>
          </p:nvPr>
        </p:nvSpPr>
        <p:spPr>
          <a:xfrm>
            <a:off x="1642897" y="6166981"/>
            <a:ext cx="6552000" cy="184666"/>
          </a:xfrm>
        </p:spPr>
        <p:txBody>
          <a:bodyPr/>
          <a:lstStyle>
            <a:lvl1pPr>
              <a:defRPr sz="1200"/>
            </a:lvl1pPr>
          </a:lstStyle>
          <a:p>
            <a:r>
              <a:rPr lang="en-US" noProof="0"/>
              <a:t>Confidentiality level |  MM/DD/YYYY  |  Speaker</a:t>
            </a:r>
          </a:p>
        </p:txBody>
      </p:sp>
      <p:sp>
        <p:nvSpPr>
          <p:cNvPr id="10" name="Titre 1">
            <a:extLst>
              <a:ext uri="{FF2B5EF4-FFF2-40B4-BE49-F238E27FC236}">
                <a16:creationId xmlns:a16="http://schemas.microsoft.com/office/drawing/2014/main" id="{0595AD25-BACD-4A4D-AC43-467009D5624B}"/>
              </a:ext>
            </a:extLst>
          </p:cNvPr>
          <p:cNvSpPr>
            <a:spLocks noGrp="1"/>
          </p:cNvSpPr>
          <p:nvPr>
            <p:ph type="ctrTitle" hasCustomPrompt="1"/>
          </p:nvPr>
        </p:nvSpPr>
        <p:spPr>
          <a:xfrm>
            <a:off x="1642897" y="1640467"/>
            <a:ext cx="7405432" cy="2114297"/>
          </a:xfrm>
        </p:spPr>
        <p:txBody>
          <a:bodyPr anchor="b"/>
          <a:lstStyle>
            <a:lvl1pPr algn="l">
              <a:lnSpc>
                <a:spcPct val="110000"/>
              </a:lnSpc>
              <a:defRPr sz="6500">
                <a:solidFill>
                  <a:schemeClr val="bg1"/>
                </a:solidFill>
              </a:defRPr>
            </a:lvl1pPr>
          </a:lstStyle>
          <a:p>
            <a:r>
              <a:rPr lang="en-US" noProof="0"/>
              <a:t>Click to change the title</a:t>
            </a:r>
          </a:p>
        </p:txBody>
      </p:sp>
      <p:sp>
        <p:nvSpPr>
          <p:cNvPr id="11" name="Sous-titre 2">
            <a:extLst>
              <a:ext uri="{FF2B5EF4-FFF2-40B4-BE49-F238E27FC236}">
                <a16:creationId xmlns:a16="http://schemas.microsoft.com/office/drawing/2014/main" id="{5FFF4D61-7FD9-4E9D-A818-D12C0C445A64}"/>
              </a:ext>
            </a:extLst>
          </p:cNvPr>
          <p:cNvSpPr>
            <a:spLocks noGrp="1"/>
          </p:cNvSpPr>
          <p:nvPr>
            <p:ph type="subTitle" idx="1" hasCustomPrompt="1"/>
          </p:nvPr>
        </p:nvSpPr>
        <p:spPr>
          <a:xfrm>
            <a:off x="1642896" y="4149080"/>
            <a:ext cx="7405433" cy="468013"/>
          </a:xfrm>
        </p:spPr>
        <p:txBody>
          <a:bodyPr/>
          <a:lstStyle>
            <a:lvl1pPr marL="0" indent="0" algn="l">
              <a:lnSpc>
                <a:spcPct val="110000"/>
              </a:lnSpc>
              <a:buNone/>
              <a:defRPr sz="3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change the subtitle</a:t>
            </a:r>
          </a:p>
        </p:txBody>
      </p:sp>
    </p:spTree>
    <p:extLst>
      <p:ext uri="{BB962C8B-B14F-4D97-AF65-F5344CB8AC3E}">
        <p14:creationId xmlns:p14="http://schemas.microsoft.com/office/powerpoint/2010/main" val="8105057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Ouverture style 3">
    <p:bg>
      <p:bgPr>
        <a:solidFill>
          <a:schemeClr val="tx1"/>
        </a:solidFill>
        <a:effectLst/>
      </p:bgPr>
    </p:bg>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321780" y="5856298"/>
            <a:ext cx="1440000" cy="680730"/>
          </a:xfrm>
          <a:prstGeom prst="rect">
            <a:avLst/>
          </a:prstGeom>
        </p:spPr>
      </p:pic>
      <p:sp>
        <p:nvSpPr>
          <p:cNvPr id="7" name="Espace réservé du pied de page 4">
            <a:extLst>
              <a:ext uri="{FF2B5EF4-FFF2-40B4-BE49-F238E27FC236}">
                <a16:creationId xmlns:a16="http://schemas.microsoft.com/office/drawing/2014/main" id="{C424C68A-0D34-491E-9973-FD9C0F98297C}"/>
              </a:ext>
            </a:extLst>
          </p:cNvPr>
          <p:cNvSpPr>
            <a:spLocks noGrp="1"/>
          </p:cNvSpPr>
          <p:nvPr>
            <p:ph type="ftr" sz="quarter" idx="11"/>
          </p:nvPr>
        </p:nvSpPr>
        <p:spPr>
          <a:xfrm>
            <a:off x="1642897" y="6166981"/>
            <a:ext cx="6552000" cy="184666"/>
          </a:xfrm>
        </p:spPr>
        <p:txBody>
          <a:bodyPr/>
          <a:lstStyle>
            <a:lvl1pPr>
              <a:defRPr sz="1200">
                <a:solidFill>
                  <a:schemeClr val="tx2"/>
                </a:solidFill>
              </a:defRPr>
            </a:lvl1pPr>
          </a:lstStyle>
          <a:p>
            <a:r>
              <a:rPr lang="en-US" noProof="0"/>
              <a:t>Confidentiality level |  MM/DD/YYYY  |  Speaker</a:t>
            </a:r>
          </a:p>
        </p:txBody>
      </p:sp>
      <p:sp>
        <p:nvSpPr>
          <p:cNvPr id="8" name="Titre 1">
            <a:extLst>
              <a:ext uri="{FF2B5EF4-FFF2-40B4-BE49-F238E27FC236}">
                <a16:creationId xmlns:a16="http://schemas.microsoft.com/office/drawing/2014/main" id="{EFE93E1A-BADA-4254-82F6-6A88FAEC82A0}"/>
              </a:ext>
            </a:extLst>
          </p:cNvPr>
          <p:cNvSpPr>
            <a:spLocks noGrp="1"/>
          </p:cNvSpPr>
          <p:nvPr>
            <p:ph type="ctrTitle" hasCustomPrompt="1"/>
          </p:nvPr>
        </p:nvSpPr>
        <p:spPr>
          <a:xfrm>
            <a:off x="1642897" y="1640467"/>
            <a:ext cx="7405432" cy="2114297"/>
          </a:xfrm>
        </p:spPr>
        <p:txBody>
          <a:bodyPr anchor="b"/>
          <a:lstStyle>
            <a:lvl1pPr algn="l">
              <a:lnSpc>
                <a:spcPct val="110000"/>
              </a:lnSpc>
              <a:defRPr sz="6500">
                <a:solidFill>
                  <a:schemeClr val="bg1"/>
                </a:solidFill>
              </a:defRPr>
            </a:lvl1pPr>
          </a:lstStyle>
          <a:p>
            <a:r>
              <a:rPr lang="en-US" noProof="0"/>
              <a:t>Click to change the title</a:t>
            </a:r>
          </a:p>
        </p:txBody>
      </p:sp>
      <p:sp>
        <p:nvSpPr>
          <p:cNvPr id="10" name="Sous-titre 2">
            <a:extLst>
              <a:ext uri="{FF2B5EF4-FFF2-40B4-BE49-F238E27FC236}">
                <a16:creationId xmlns:a16="http://schemas.microsoft.com/office/drawing/2014/main" id="{B591E4CC-F3E5-4D5B-81B6-F4C054ECF1AD}"/>
              </a:ext>
            </a:extLst>
          </p:cNvPr>
          <p:cNvSpPr>
            <a:spLocks noGrp="1"/>
          </p:cNvSpPr>
          <p:nvPr>
            <p:ph type="subTitle" idx="1" hasCustomPrompt="1"/>
          </p:nvPr>
        </p:nvSpPr>
        <p:spPr>
          <a:xfrm>
            <a:off x="1642896" y="4149080"/>
            <a:ext cx="7405433" cy="468013"/>
          </a:xfrm>
        </p:spPr>
        <p:txBody>
          <a:bodyPr/>
          <a:lstStyle>
            <a:lvl1pPr marL="0" indent="0" algn="l">
              <a:lnSpc>
                <a:spcPct val="110000"/>
              </a:lnSpc>
              <a:buNone/>
              <a:defRPr sz="3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change the subtitle</a:t>
            </a:r>
          </a:p>
        </p:txBody>
      </p:sp>
      <p:pic>
        <p:nvPicPr>
          <p:cNvPr id="9" name="Image 8" descr="Une image contenant accessoire, parapluie, très coloré, ouvrir&#10;&#10;Description générée automatiquement">
            <a:extLst>
              <a:ext uri="{FF2B5EF4-FFF2-40B4-BE49-F238E27FC236}">
                <a16:creationId xmlns:a16="http://schemas.microsoft.com/office/drawing/2014/main" id="{4749F40D-AE9B-4598-9BFD-9BA88E61DA9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096000" y="-1429219"/>
            <a:ext cx="6984777" cy="6984777"/>
          </a:xfrm>
          <a:prstGeom prst="rect">
            <a:avLst/>
          </a:prstGeom>
          <a:effectLst>
            <a:outerShdw blurRad="571500" dist="381000" dir="2700000" algn="ctr" rotWithShape="0">
              <a:srgbClr val="000000">
                <a:alpha val="40000"/>
              </a:srgbClr>
            </a:outerShdw>
          </a:effectLst>
        </p:spPr>
      </p:pic>
    </p:spTree>
    <p:extLst>
      <p:ext uri="{BB962C8B-B14F-4D97-AF65-F5344CB8AC3E}">
        <p14:creationId xmlns:p14="http://schemas.microsoft.com/office/powerpoint/2010/main" val="320833944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1_Ouverture style 3">
    <p:bg>
      <p:bgPr>
        <a:solidFill>
          <a:schemeClr val="tx1"/>
        </a:solidFill>
        <a:effectLst/>
      </p:bgPr>
    </p:bg>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321780" y="5856298"/>
            <a:ext cx="1440000" cy="680730"/>
          </a:xfrm>
          <a:prstGeom prst="rect">
            <a:avLst/>
          </a:prstGeom>
        </p:spPr>
      </p:pic>
      <p:pic>
        <p:nvPicPr>
          <p:cNvPr id="7" name="Image 6" descr="Une image contenant objet&#10;&#10;Description générée automatiquement">
            <a:extLst>
              <a:ext uri="{FF2B5EF4-FFF2-40B4-BE49-F238E27FC236}">
                <a16:creationId xmlns:a16="http://schemas.microsoft.com/office/drawing/2014/main" id="{A0250CAE-2E2F-43CD-BAD5-5EFFC13E22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04112" y="188640"/>
            <a:ext cx="4855906" cy="6858000"/>
          </a:xfrm>
          <a:prstGeom prst="rect">
            <a:avLst/>
          </a:prstGeom>
        </p:spPr>
      </p:pic>
      <p:sp>
        <p:nvSpPr>
          <p:cNvPr id="8" name="Espace réservé du pied de page 4">
            <a:extLst>
              <a:ext uri="{FF2B5EF4-FFF2-40B4-BE49-F238E27FC236}">
                <a16:creationId xmlns:a16="http://schemas.microsoft.com/office/drawing/2014/main" id="{2BDFDFCA-846E-4702-86EF-85DCEDAD930D}"/>
              </a:ext>
            </a:extLst>
          </p:cNvPr>
          <p:cNvSpPr>
            <a:spLocks noGrp="1"/>
          </p:cNvSpPr>
          <p:nvPr>
            <p:ph type="ftr" sz="quarter" idx="11"/>
          </p:nvPr>
        </p:nvSpPr>
        <p:spPr>
          <a:xfrm>
            <a:off x="1642897" y="6166981"/>
            <a:ext cx="6552000" cy="184666"/>
          </a:xfrm>
        </p:spPr>
        <p:txBody>
          <a:bodyPr/>
          <a:lstStyle>
            <a:lvl1pPr>
              <a:defRPr sz="1200">
                <a:solidFill>
                  <a:schemeClr val="tx2"/>
                </a:solidFill>
              </a:defRPr>
            </a:lvl1pPr>
          </a:lstStyle>
          <a:p>
            <a:r>
              <a:rPr lang="en-US" noProof="0"/>
              <a:t>Confidentiality level |  MM/DD/YYYY  |  Speaker</a:t>
            </a:r>
          </a:p>
        </p:txBody>
      </p:sp>
      <p:sp>
        <p:nvSpPr>
          <p:cNvPr id="9" name="Titre 1">
            <a:extLst>
              <a:ext uri="{FF2B5EF4-FFF2-40B4-BE49-F238E27FC236}">
                <a16:creationId xmlns:a16="http://schemas.microsoft.com/office/drawing/2014/main" id="{8B3CCC44-F195-4E6A-B0CE-21B8FC8E27AA}"/>
              </a:ext>
            </a:extLst>
          </p:cNvPr>
          <p:cNvSpPr>
            <a:spLocks noGrp="1"/>
          </p:cNvSpPr>
          <p:nvPr>
            <p:ph type="ctrTitle" hasCustomPrompt="1"/>
          </p:nvPr>
        </p:nvSpPr>
        <p:spPr>
          <a:xfrm>
            <a:off x="1642897" y="1640467"/>
            <a:ext cx="7405432" cy="2114297"/>
          </a:xfrm>
        </p:spPr>
        <p:txBody>
          <a:bodyPr anchor="b"/>
          <a:lstStyle>
            <a:lvl1pPr algn="l">
              <a:lnSpc>
                <a:spcPct val="110000"/>
              </a:lnSpc>
              <a:defRPr sz="6500">
                <a:solidFill>
                  <a:schemeClr val="bg1"/>
                </a:solidFill>
              </a:defRPr>
            </a:lvl1pPr>
          </a:lstStyle>
          <a:p>
            <a:r>
              <a:rPr lang="en-US" noProof="0"/>
              <a:t>Click to change the title</a:t>
            </a:r>
          </a:p>
        </p:txBody>
      </p:sp>
      <p:sp>
        <p:nvSpPr>
          <p:cNvPr id="10" name="Sous-titre 2">
            <a:extLst>
              <a:ext uri="{FF2B5EF4-FFF2-40B4-BE49-F238E27FC236}">
                <a16:creationId xmlns:a16="http://schemas.microsoft.com/office/drawing/2014/main" id="{2FFAED96-8693-4B11-B819-844D5F84FE18}"/>
              </a:ext>
            </a:extLst>
          </p:cNvPr>
          <p:cNvSpPr>
            <a:spLocks noGrp="1"/>
          </p:cNvSpPr>
          <p:nvPr>
            <p:ph type="subTitle" idx="1" hasCustomPrompt="1"/>
          </p:nvPr>
        </p:nvSpPr>
        <p:spPr>
          <a:xfrm>
            <a:off x="1642896" y="4149080"/>
            <a:ext cx="7405433" cy="468013"/>
          </a:xfrm>
        </p:spPr>
        <p:txBody>
          <a:bodyPr/>
          <a:lstStyle>
            <a:lvl1pPr marL="0" indent="0" algn="l">
              <a:lnSpc>
                <a:spcPct val="110000"/>
              </a:lnSpc>
              <a:buNone/>
              <a:defRPr sz="3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change the subtitle</a:t>
            </a:r>
          </a:p>
        </p:txBody>
      </p:sp>
    </p:spTree>
    <p:extLst>
      <p:ext uri="{BB962C8B-B14F-4D97-AF65-F5344CB8AC3E}">
        <p14:creationId xmlns:p14="http://schemas.microsoft.com/office/powerpoint/2010/main" val="953920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artie 2">
    <p:bg>
      <p:bgPr>
        <a:solidFill>
          <a:schemeClr val="accent3"/>
        </a:solidFill>
        <a:effectLst/>
      </p:bgPr>
    </p:bg>
    <p:spTree>
      <p:nvGrpSpPr>
        <p:cNvPr id="1" name=""/>
        <p:cNvGrpSpPr/>
        <p:nvPr/>
      </p:nvGrpSpPr>
      <p:grpSpPr>
        <a:xfrm>
          <a:off x="0" y="0"/>
          <a:ext cx="0" cy="0"/>
          <a:chOff x="0" y="0"/>
          <a:chExt cx="0" cy="0"/>
        </a:xfrm>
      </p:grpSpPr>
      <p:sp>
        <p:nvSpPr>
          <p:cNvPr id="7" name="ZoneTexte 6"/>
          <p:cNvSpPr txBox="1"/>
          <p:nvPr userDrawn="1"/>
        </p:nvSpPr>
        <p:spPr>
          <a:xfrm>
            <a:off x="2456842" y="908720"/>
            <a:ext cx="1694942" cy="3046988"/>
          </a:xfrm>
          <a:prstGeom prst="rect">
            <a:avLst/>
          </a:prstGeom>
        </p:spPr>
        <p:txBody>
          <a:bodyPr vert="horz" wrap="non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ctr"/>
            <a:r>
              <a:rPr lang="fr-FR"/>
              <a:t>0</a:t>
            </a:r>
          </a:p>
        </p:txBody>
      </p:sp>
      <p:sp>
        <p:nvSpPr>
          <p:cNvPr id="3" name="Espace réservé du texte 2"/>
          <p:cNvSpPr>
            <a:spLocks noGrp="1"/>
          </p:cNvSpPr>
          <p:nvPr>
            <p:ph type="body" idx="1" hasCustomPrompt="1"/>
          </p:nvPr>
        </p:nvSpPr>
        <p:spPr>
          <a:xfrm>
            <a:off x="3969010" y="908720"/>
            <a:ext cx="1694942" cy="3046988"/>
          </a:xfrm>
        </p:spPr>
        <p:txBody>
          <a:bodyPr wrap="none"/>
          <a:lstStyle>
            <a:lvl1pPr marL="0" indent="0">
              <a:lnSpc>
                <a:spcPct val="90000"/>
              </a:lnSpc>
              <a:buNone/>
              <a:defRPr sz="2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0</a:t>
            </a:r>
          </a:p>
        </p:txBody>
      </p:sp>
      <p:pic>
        <p:nvPicPr>
          <p:cNvPr id="6" name="Image 5">
            <a:extLst>
              <a:ext uri="{FF2B5EF4-FFF2-40B4-BE49-F238E27FC236}">
                <a16:creationId xmlns:a16="http://schemas.microsoft.com/office/drawing/2014/main" id="{0404A102-A05B-7C44-B5C8-205BF870E77C}"/>
              </a:ext>
            </a:extLst>
          </p:cNvPr>
          <p:cNvPicPr preferRelativeResize="0">
            <a:picLocks/>
          </p:cNvPicPr>
          <p:nvPr userDrawn="1"/>
        </p:nvPicPr>
        <p:blipFill rotWithShape="1">
          <a:blip r:embed="rId2" cstate="email">
            <a:extLst>
              <a:ext uri="{28A0092B-C50C-407E-A947-70E740481C1C}">
                <a14:useLocalDpi xmlns:a14="http://schemas.microsoft.com/office/drawing/2010/main"/>
              </a:ext>
            </a:extLst>
          </a:blip>
          <a:srcRect l="47098" b="2441"/>
          <a:stretch/>
        </p:blipFill>
        <p:spPr>
          <a:xfrm>
            <a:off x="0" y="9400"/>
            <a:ext cx="3262645" cy="6848600"/>
          </a:xfrm>
          <a:prstGeom prst="rect">
            <a:avLst/>
          </a:prstGeom>
        </p:spPr>
      </p:pic>
      <p:sp>
        <p:nvSpPr>
          <p:cNvPr id="8" name="Titre 1"/>
          <p:cNvSpPr>
            <a:spLocks noGrp="1"/>
          </p:cNvSpPr>
          <p:nvPr>
            <p:ph type="title"/>
          </p:nvPr>
        </p:nvSpPr>
        <p:spPr>
          <a:xfrm>
            <a:off x="6384032" y="3645024"/>
            <a:ext cx="4716599" cy="2769989"/>
          </a:xfrm>
        </p:spPr>
        <p:txBody>
          <a:bodyPr anchor="t"/>
          <a:lstStyle>
            <a:lvl1pPr>
              <a:lnSpc>
                <a:spcPct val="100000"/>
              </a:lnSpc>
              <a:defRPr sz="6000">
                <a:solidFill>
                  <a:schemeClr val="bg1"/>
                </a:solidFill>
              </a:defRPr>
            </a:lvl1pPr>
          </a:lstStyle>
          <a:p>
            <a:r>
              <a:rPr lang="fr-FR"/>
              <a:t>Cliquez et modifiez le titre</a:t>
            </a:r>
          </a:p>
        </p:txBody>
      </p:sp>
      <p:pic>
        <p:nvPicPr>
          <p:cNvPr id="9" name="Image 8" descr="Capture d’écran 2018-08-03 à 10.48.57.png"/>
          <p:cNvPicPr>
            <a:picLocks noChangeAspect="1"/>
          </p:cNvPicPr>
          <p:nvPr userDrawn="1"/>
        </p:nvPicPr>
        <p:blipFill rotWithShape="1">
          <a:blip r:embed="rId3">
            <a:extLst>
              <a:ext uri="{28A0092B-C50C-407E-A947-70E740481C1C}">
                <a14:useLocalDpi xmlns:a14="http://schemas.microsoft.com/office/drawing/2010/main" val="0"/>
              </a:ext>
            </a:extLst>
          </a:blip>
          <a:srcRect l="4982"/>
          <a:stretch/>
        </p:blipFill>
        <p:spPr>
          <a:xfrm>
            <a:off x="0" y="44624"/>
            <a:ext cx="3263008" cy="332656"/>
          </a:xfrm>
          <a:prstGeom prst="rect">
            <a:avLst/>
          </a:prstGeom>
        </p:spPr>
      </p:pic>
      <p:pic>
        <p:nvPicPr>
          <p:cNvPr id="2" name="Image 1">
            <a:extLst>
              <a:ext uri="{FF2B5EF4-FFF2-40B4-BE49-F238E27FC236}">
                <a16:creationId xmlns:a16="http://schemas.microsoft.com/office/drawing/2014/main" id="{A9C10A1B-F01D-4822-A449-2EABE610D013}"/>
              </a:ext>
            </a:extLst>
          </p:cNvPr>
          <p:cNvPicPr>
            <a:picLocks noChangeAspect="1"/>
          </p:cNvPicPr>
          <p:nvPr userDrawn="1"/>
        </p:nvPicPr>
        <p:blipFill>
          <a:blip r:embed="rId4"/>
          <a:stretch>
            <a:fillRect/>
          </a:stretch>
        </p:blipFill>
        <p:spPr>
          <a:xfrm>
            <a:off x="0" y="-1"/>
            <a:ext cx="3263008" cy="332657"/>
          </a:xfrm>
          <a:prstGeom prst="rect">
            <a:avLst/>
          </a:prstGeom>
        </p:spPr>
      </p:pic>
    </p:spTree>
    <p:extLst>
      <p:ext uri="{BB962C8B-B14F-4D97-AF65-F5344CB8AC3E}">
        <p14:creationId xmlns:p14="http://schemas.microsoft.com/office/powerpoint/2010/main" val="1800074333"/>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Table of contents">
    <p:spTree>
      <p:nvGrpSpPr>
        <p:cNvPr id="1" name=""/>
        <p:cNvGrpSpPr/>
        <p:nvPr/>
      </p:nvGrpSpPr>
      <p:grpSpPr>
        <a:xfrm>
          <a:off x="0" y="0"/>
          <a:ext cx="0" cy="0"/>
          <a:chOff x="0" y="0"/>
          <a:chExt cx="0" cy="0"/>
        </a:xfrm>
      </p:grpSpPr>
      <p:sp>
        <p:nvSpPr>
          <p:cNvPr id="10" name="ZoneTexte 9"/>
          <p:cNvSpPr txBox="1"/>
          <p:nvPr/>
        </p:nvSpPr>
        <p:spPr>
          <a:xfrm>
            <a:off x="2525590" y="476671"/>
            <a:ext cx="6385279" cy="923330"/>
          </a:xfrm>
          <a:prstGeom prst="rect">
            <a:avLst/>
          </a:prstGeom>
          <a:noFill/>
        </p:spPr>
        <p:txBody>
          <a:bodyPr wrap="none" lIns="36000" tIns="0" rIns="36000" bIns="0" rtlCol="0">
            <a:spAutoFit/>
          </a:bodyPr>
          <a:lstStyle/>
          <a:p>
            <a:r>
              <a:rPr lang="en-GB" sz="6000" b="1" noProof="0">
                <a:solidFill>
                  <a:schemeClr val="tx1"/>
                </a:solidFill>
              </a:rPr>
              <a:t>Table</a:t>
            </a:r>
            <a:r>
              <a:rPr lang="en-GB" sz="6000" b="1" baseline="0" noProof="0">
                <a:solidFill>
                  <a:schemeClr val="tx1"/>
                </a:solidFill>
              </a:rPr>
              <a:t> of contents</a:t>
            </a:r>
            <a:endParaRPr lang="en-GB" sz="6000" b="1" noProof="0">
              <a:solidFill>
                <a:schemeClr val="tx1"/>
              </a:solidFill>
            </a:endParaRPr>
          </a:p>
        </p:txBody>
      </p:sp>
      <p:sp>
        <p:nvSpPr>
          <p:cNvPr id="9" name="object 4"/>
          <p:cNvSpPr/>
          <p:nvPr/>
        </p:nvSpPr>
        <p:spPr>
          <a:xfrm>
            <a:off x="428" y="1400001"/>
            <a:ext cx="12191144" cy="5457565"/>
          </a:xfrm>
          <a:custGeom>
            <a:avLst/>
            <a:gdLst/>
            <a:ahLst/>
            <a:cxnLst/>
            <a:rect l="l" t="t" r="r" b="b"/>
            <a:pathLst>
              <a:path w="20104100" h="9172575">
                <a:moveTo>
                  <a:pt x="0" y="9172495"/>
                </a:moveTo>
                <a:lnTo>
                  <a:pt x="20104099" y="9172495"/>
                </a:lnTo>
                <a:lnTo>
                  <a:pt x="20104099" y="0"/>
                </a:lnTo>
                <a:lnTo>
                  <a:pt x="0" y="0"/>
                </a:lnTo>
                <a:lnTo>
                  <a:pt x="0" y="9172495"/>
                </a:lnTo>
                <a:close/>
              </a:path>
            </a:pathLst>
          </a:custGeom>
          <a:solidFill>
            <a:schemeClr val="bg2"/>
          </a:solidFill>
          <a:ln>
            <a:noFill/>
          </a:ln>
        </p:spPr>
        <p:txBody>
          <a:bodyPr wrap="square" lIns="0" tIns="0" rIns="0" bIns="0" rtlCol="0"/>
          <a:lstStyle/>
          <a:p>
            <a:endParaRPr lang="en-GB" sz="662" noProof="0"/>
          </a:p>
        </p:txBody>
      </p:sp>
      <p:sp>
        <p:nvSpPr>
          <p:cNvPr id="3" name="Espace réservé du pied de page 2"/>
          <p:cNvSpPr>
            <a:spLocks noGrp="1"/>
          </p:cNvSpPr>
          <p:nvPr>
            <p:ph type="ftr" sz="quarter" idx="10"/>
          </p:nvPr>
        </p:nvSpPr>
        <p:spPr/>
        <p:txBody>
          <a:bodyPr/>
          <a:lstStyle/>
          <a:p>
            <a:r>
              <a:rPr lang="en-GB" noProof="0"/>
              <a:t>Confidentiality level |  MM/DD/YYYY  |  Speaker</a:t>
            </a:r>
          </a:p>
        </p:txBody>
      </p:sp>
      <p:sp>
        <p:nvSpPr>
          <p:cNvPr id="4" name="Espace réservé du numéro de diapositive 3"/>
          <p:cNvSpPr>
            <a:spLocks noGrp="1"/>
          </p:cNvSpPr>
          <p:nvPr>
            <p:ph type="sldNum" sz="quarter" idx="11"/>
          </p:nvPr>
        </p:nvSpPr>
        <p:spPr/>
        <p:txBody>
          <a:bodyPr/>
          <a:lstStyle>
            <a:lvl1pPr algn="l">
              <a:defRPr/>
            </a:lvl1pPr>
          </a:lstStyle>
          <a:p>
            <a:fld id="{72F7D735-2684-4015-BC38-8C62B24B466E}" type="slidenum">
              <a:rPr lang="en-GB" noProof="0" smtClean="0"/>
              <a:pPr/>
              <a:t>‹N°›</a:t>
            </a:fld>
            <a:endParaRPr lang="en-GB" noProof="0"/>
          </a:p>
        </p:txBody>
      </p:sp>
      <p:sp>
        <p:nvSpPr>
          <p:cNvPr id="6" name="Espace réservé du texte 7"/>
          <p:cNvSpPr>
            <a:spLocks noGrp="1"/>
          </p:cNvSpPr>
          <p:nvPr>
            <p:ph type="body" sz="quarter" idx="12" hasCustomPrompt="1"/>
          </p:nvPr>
        </p:nvSpPr>
        <p:spPr>
          <a:xfrm>
            <a:off x="3204249" y="1987890"/>
            <a:ext cx="8292425" cy="468013"/>
          </a:xfrm>
        </p:spPr>
        <p:txBody>
          <a:bodyPr/>
          <a:lstStyle>
            <a:lvl1pPr marL="0">
              <a:lnSpc>
                <a:spcPct val="110000"/>
              </a:lnSpc>
              <a:spcBef>
                <a:spcPts val="2400"/>
              </a:spcBef>
              <a:spcAft>
                <a:spcPts val="300"/>
              </a:spcAft>
              <a:buFontTx/>
              <a:buNone/>
              <a:defRPr sz="3000" b="1" i="0"/>
            </a:lvl1pPr>
            <a:lvl2pPr marL="0">
              <a:lnSpc>
                <a:spcPct val="100000"/>
              </a:lnSpc>
              <a:spcBef>
                <a:spcPts val="0"/>
              </a:spcBef>
              <a:buFontTx/>
              <a:buNone/>
              <a:defRPr sz="1600" b="0" i="0">
                <a:solidFill>
                  <a:schemeClr val="tx2"/>
                </a:solidFill>
              </a:defRPr>
            </a:lvl2pPr>
            <a:lvl3pPr marL="0">
              <a:buFontTx/>
              <a:buNone/>
              <a:defRPr sz="1600" b="0" i="0"/>
            </a:lvl3pPr>
            <a:lvl4pPr marL="0" indent="0">
              <a:buFontTx/>
              <a:buNone/>
              <a:defRPr sz="1600" b="0" i="0"/>
            </a:lvl4pPr>
            <a:lvl5pPr marL="0" indent="0">
              <a:buFontTx/>
              <a:buNone/>
              <a:defRPr sz="1600" b="0" i="0"/>
            </a:lvl5pPr>
          </a:lstStyle>
          <a:p>
            <a:pPr lvl="0"/>
            <a:r>
              <a:rPr lang="en-GB" noProof="0"/>
              <a:t>Click to change the style of the text</a:t>
            </a:r>
          </a:p>
        </p:txBody>
      </p:sp>
      <p:pic>
        <p:nvPicPr>
          <p:cNvPr id="12" name="Image 11">
            <a:extLst>
              <a:ext uri="{FF2B5EF4-FFF2-40B4-BE49-F238E27FC236}">
                <a16:creationId xmlns:a16="http://schemas.microsoft.com/office/drawing/2014/main" id="{B5B42BA5-A03D-2D47-9B15-60A86126BE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23074" y="6167566"/>
            <a:ext cx="1221598" cy="789826"/>
          </a:xfrm>
          <a:prstGeom prst="rect">
            <a:avLst/>
          </a:prstGeom>
        </p:spPr>
      </p:pic>
      <p:sp>
        <p:nvSpPr>
          <p:cNvPr id="7" name="Espace réservé du texte 7"/>
          <p:cNvSpPr>
            <a:spLocks noGrp="1"/>
          </p:cNvSpPr>
          <p:nvPr>
            <p:ph type="body" sz="quarter" idx="13" hasCustomPrompt="1"/>
          </p:nvPr>
        </p:nvSpPr>
        <p:spPr>
          <a:xfrm>
            <a:off x="2592461" y="1987890"/>
            <a:ext cx="515132" cy="468013"/>
          </a:xfrm>
        </p:spPr>
        <p:txBody>
          <a:bodyPr wrap="none"/>
          <a:lstStyle>
            <a:lvl1pPr marL="0" algn="r">
              <a:buFontTx/>
              <a:buNone/>
              <a:defRPr sz="3000" b="1" i="0">
                <a:solidFill>
                  <a:schemeClr val="tx1"/>
                </a:solidFill>
              </a:defRPr>
            </a:lvl1pPr>
            <a:lvl2pPr marL="0">
              <a:buFontTx/>
              <a:buNone/>
              <a:defRPr sz="1600" b="0" i="0">
                <a:solidFill>
                  <a:schemeClr val="tx2"/>
                </a:solidFill>
              </a:defRPr>
            </a:lvl2pPr>
            <a:lvl3pPr marL="0">
              <a:buFontTx/>
              <a:buNone/>
              <a:defRPr sz="1600" b="0" i="0"/>
            </a:lvl3pPr>
            <a:lvl4pPr marL="0" indent="0">
              <a:buFontTx/>
              <a:buNone/>
              <a:defRPr sz="1600" b="0" i="0"/>
            </a:lvl4pPr>
            <a:lvl5pPr marL="0" indent="0">
              <a:buFontTx/>
              <a:buNone/>
              <a:defRPr sz="1600" b="0" i="0"/>
            </a:lvl5pPr>
          </a:lstStyle>
          <a:p>
            <a:pPr lvl="0"/>
            <a:r>
              <a:rPr lang="en-GB" noProof="0"/>
              <a:t>00</a:t>
            </a:r>
          </a:p>
        </p:txBody>
      </p:sp>
    </p:spTree>
    <p:extLst>
      <p:ext uri="{BB962C8B-B14F-4D97-AF65-F5344CB8AC3E}">
        <p14:creationId xmlns:p14="http://schemas.microsoft.com/office/powerpoint/2010/main" val="141795774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Partie 1">
    <p:bg>
      <p:bgPr>
        <a:solidFill>
          <a:schemeClr val="tx2"/>
        </a:solidFill>
        <a:effectLst/>
      </p:bgPr>
    </p:bg>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215626B3-FE5C-481A-BE7A-272BAAE5CE8D}"/>
              </a:ext>
            </a:extLst>
          </p:cNvPr>
          <p:cNvSpPr txBox="1"/>
          <p:nvPr/>
        </p:nvSpPr>
        <p:spPr>
          <a:xfrm>
            <a:off x="-905107" y="1905506"/>
            <a:ext cx="1694942" cy="3046988"/>
          </a:xfrm>
          <a:prstGeom prst="rect">
            <a:avLst/>
          </a:prstGeom>
        </p:spPr>
        <p:txBody>
          <a:bodyPr vert="horz" wrap="squar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ctr"/>
            <a:r>
              <a:rPr lang="fr-FR" sz="22000"/>
              <a:t>0</a:t>
            </a:r>
          </a:p>
        </p:txBody>
      </p:sp>
      <p:sp>
        <p:nvSpPr>
          <p:cNvPr id="8" name="Espace réservé du texte 2">
            <a:extLst>
              <a:ext uri="{FF2B5EF4-FFF2-40B4-BE49-F238E27FC236}">
                <a16:creationId xmlns:a16="http://schemas.microsoft.com/office/drawing/2014/main" id="{22D52CC4-F217-490D-B833-EA778F2881F8}"/>
              </a:ext>
            </a:extLst>
          </p:cNvPr>
          <p:cNvSpPr>
            <a:spLocks noGrp="1"/>
          </p:cNvSpPr>
          <p:nvPr>
            <p:ph type="body" idx="1" hasCustomPrompt="1"/>
          </p:nvPr>
        </p:nvSpPr>
        <p:spPr>
          <a:xfrm>
            <a:off x="701447" y="1905506"/>
            <a:ext cx="1694942" cy="3046988"/>
          </a:xfrm>
        </p:spPr>
        <p:txBody>
          <a:bodyPr wrap="none"/>
          <a:lstStyle>
            <a:lvl1pPr marL="0" indent="0">
              <a:lnSpc>
                <a:spcPct val="90000"/>
              </a:lnSpc>
              <a:buNone/>
              <a:defRPr sz="2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0</a:t>
            </a:r>
          </a:p>
        </p:txBody>
      </p:sp>
      <p:sp>
        <p:nvSpPr>
          <p:cNvPr id="2" name="Titre 1"/>
          <p:cNvSpPr>
            <a:spLocks noGrp="1"/>
          </p:cNvSpPr>
          <p:nvPr>
            <p:ph type="title" hasCustomPrompt="1"/>
          </p:nvPr>
        </p:nvSpPr>
        <p:spPr>
          <a:xfrm>
            <a:off x="3287688" y="2044005"/>
            <a:ext cx="5399167" cy="2769989"/>
          </a:xfrm>
        </p:spPr>
        <p:txBody>
          <a:bodyPr anchor="t" anchorCtr="0"/>
          <a:lstStyle>
            <a:lvl1pPr>
              <a:lnSpc>
                <a:spcPct val="100000"/>
              </a:lnSpc>
              <a:defRPr sz="6000">
                <a:solidFill>
                  <a:schemeClr val="bg1"/>
                </a:solidFill>
              </a:defRPr>
            </a:lvl1pPr>
          </a:lstStyle>
          <a:p>
            <a:r>
              <a:rPr lang="fr-FR"/>
              <a:t>Click to change the </a:t>
            </a:r>
            <a:r>
              <a:rPr lang="fr-FR" err="1"/>
              <a:t>title</a:t>
            </a:r>
            <a:endParaRPr lang="fr-FR"/>
          </a:p>
        </p:txBody>
      </p:sp>
      <p:pic>
        <p:nvPicPr>
          <p:cNvPr id="10" name="Image 9" descr="Une image contenant transport, ballon, aéronef&#10;&#10;Description générée automatiquement">
            <a:extLst>
              <a:ext uri="{FF2B5EF4-FFF2-40B4-BE49-F238E27FC236}">
                <a16:creationId xmlns:a16="http://schemas.microsoft.com/office/drawing/2014/main" id="{7D0AF7B9-3C74-417C-960B-EAC2CE90099F}"/>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318641" y="-2475656"/>
            <a:ext cx="7104112" cy="10047447"/>
          </a:xfrm>
          <a:prstGeom prst="rect">
            <a:avLst/>
          </a:prstGeom>
          <a:effectLst>
            <a:outerShdw blurRad="546100" dist="546100" dir="2700000" algn="ctr" rotWithShape="0">
              <a:srgbClr val="000000">
                <a:alpha val="22000"/>
              </a:srgbClr>
            </a:outerShdw>
          </a:effectLst>
        </p:spPr>
      </p:pic>
    </p:spTree>
    <p:extLst>
      <p:ext uri="{BB962C8B-B14F-4D97-AF65-F5344CB8AC3E}">
        <p14:creationId xmlns:p14="http://schemas.microsoft.com/office/powerpoint/2010/main" val="85866401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Partie 2">
    <p:bg>
      <p:bgPr>
        <a:solidFill>
          <a:schemeClr val="tx1"/>
        </a:solidFill>
        <a:effectLst/>
      </p:bgPr>
    </p:bg>
    <p:spTree>
      <p:nvGrpSpPr>
        <p:cNvPr id="1" name=""/>
        <p:cNvGrpSpPr/>
        <p:nvPr/>
      </p:nvGrpSpPr>
      <p:grpSpPr>
        <a:xfrm>
          <a:off x="0" y="0"/>
          <a:ext cx="0" cy="0"/>
          <a:chOff x="0" y="0"/>
          <a:chExt cx="0" cy="0"/>
        </a:xfrm>
      </p:grpSpPr>
      <p:sp>
        <p:nvSpPr>
          <p:cNvPr id="11" name="ZoneTexte 10">
            <a:extLst>
              <a:ext uri="{FF2B5EF4-FFF2-40B4-BE49-F238E27FC236}">
                <a16:creationId xmlns:a16="http://schemas.microsoft.com/office/drawing/2014/main" id="{0ABF8980-6186-44F2-AADA-75F9D3BDC71D}"/>
              </a:ext>
            </a:extLst>
          </p:cNvPr>
          <p:cNvSpPr txBox="1"/>
          <p:nvPr/>
        </p:nvSpPr>
        <p:spPr>
          <a:xfrm>
            <a:off x="-905107" y="1905506"/>
            <a:ext cx="1694942" cy="3046988"/>
          </a:xfrm>
          <a:prstGeom prst="rect">
            <a:avLst/>
          </a:prstGeom>
        </p:spPr>
        <p:txBody>
          <a:bodyPr vert="horz" wrap="squar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ctr"/>
            <a:r>
              <a:rPr lang="fr-FR" sz="22000"/>
              <a:t>0</a:t>
            </a:r>
          </a:p>
        </p:txBody>
      </p:sp>
      <p:sp>
        <p:nvSpPr>
          <p:cNvPr id="12" name="Espace réservé du texte 2">
            <a:extLst>
              <a:ext uri="{FF2B5EF4-FFF2-40B4-BE49-F238E27FC236}">
                <a16:creationId xmlns:a16="http://schemas.microsoft.com/office/drawing/2014/main" id="{E444C1E1-C4BF-4A0C-A2B7-14B2D167BC89}"/>
              </a:ext>
            </a:extLst>
          </p:cNvPr>
          <p:cNvSpPr>
            <a:spLocks noGrp="1"/>
          </p:cNvSpPr>
          <p:nvPr>
            <p:ph type="body" idx="1" hasCustomPrompt="1"/>
          </p:nvPr>
        </p:nvSpPr>
        <p:spPr>
          <a:xfrm>
            <a:off x="701447" y="1905506"/>
            <a:ext cx="1694942" cy="3046988"/>
          </a:xfrm>
        </p:spPr>
        <p:txBody>
          <a:bodyPr wrap="none"/>
          <a:lstStyle>
            <a:lvl1pPr marL="0" indent="0">
              <a:lnSpc>
                <a:spcPct val="90000"/>
              </a:lnSpc>
              <a:buNone/>
              <a:defRPr sz="2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0</a:t>
            </a:r>
          </a:p>
        </p:txBody>
      </p:sp>
      <p:pic>
        <p:nvPicPr>
          <p:cNvPr id="3" name="Image 2" descr="Une image contenant objet d’extérieur, roue à vent&#10;&#10;Description générée automatiquement">
            <a:extLst>
              <a:ext uri="{FF2B5EF4-FFF2-40B4-BE49-F238E27FC236}">
                <a16:creationId xmlns:a16="http://schemas.microsoft.com/office/drawing/2014/main" id="{CC066763-FC55-4C90-855F-E6CF0EAC662C}"/>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333854" y="188640"/>
            <a:ext cx="4848993" cy="6858000"/>
          </a:xfrm>
          <a:prstGeom prst="rect">
            <a:avLst/>
          </a:prstGeom>
          <a:effectLst>
            <a:outerShdw blurRad="546100" dist="546100" dir="2700000" algn="ctr" rotWithShape="0">
              <a:srgbClr val="000000">
                <a:alpha val="40000"/>
              </a:srgbClr>
            </a:outerShdw>
          </a:effectLst>
        </p:spPr>
      </p:pic>
      <p:sp>
        <p:nvSpPr>
          <p:cNvPr id="6" name="Titre 1">
            <a:extLst>
              <a:ext uri="{FF2B5EF4-FFF2-40B4-BE49-F238E27FC236}">
                <a16:creationId xmlns:a16="http://schemas.microsoft.com/office/drawing/2014/main" id="{9AB2F0CD-0AA2-4ABB-A080-4EC6AC782CA1}"/>
              </a:ext>
            </a:extLst>
          </p:cNvPr>
          <p:cNvSpPr>
            <a:spLocks noGrp="1"/>
          </p:cNvSpPr>
          <p:nvPr>
            <p:ph type="title" hasCustomPrompt="1"/>
          </p:nvPr>
        </p:nvSpPr>
        <p:spPr>
          <a:xfrm>
            <a:off x="3287688" y="2044005"/>
            <a:ext cx="5399167" cy="2769989"/>
          </a:xfrm>
        </p:spPr>
        <p:txBody>
          <a:bodyPr anchor="t" anchorCtr="0"/>
          <a:lstStyle>
            <a:lvl1pPr>
              <a:lnSpc>
                <a:spcPct val="100000"/>
              </a:lnSpc>
              <a:defRPr sz="6000">
                <a:solidFill>
                  <a:schemeClr val="bg1"/>
                </a:solidFill>
              </a:defRPr>
            </a:lvl1pPr>
          </a:lstStyle>
          <a:p>
            <a:r>
              <a:rPr lang="fr-FR"/>
              <a:t>Click to change the </a:t>
            </a:r>
            <a:r>
              <a:rPr lang="fr-FR" err="1"/>
              <a:t>title</a:t>
            </a:r>
            <a:endParaRPr lang="fr-FR"/>
          </a:p>
        </p:txBody>
      </p:sp>
    </p:spTree>
    <p:extLst>
      <p:ext uri="{BB962C8B-B14F-4D97-AF65-F5344CB8AC3E}">
        <p14:creationId xmlns:p14="http://schemas.microsoft.com/office/powerpoint/2010/main" val="258172902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Partie 3">
    <p:bg>
      <p:bgPr>
        <a:solidFill>
          <a:schemeClr val="accent1"/>
        </a:solidFill>
        <a:effectLst/>
      </p:bgPr>
    </p:bg>
    <p:spTree>
      <p:nvGrpSpPr>
        <p:cNvPr id="1" name=""/>
        <p:cNvGrpSpPr/>
        <p:nvPr/>
      </p:nvGrpSpPr>
      <p:grpSpPr>
        <a:xfrm>
          <a:off x="0" y="0"/>
          <a:ext cx="0" cy="0"/>
          <a:chOff x="0" y="0"/>
          <a:chExt cx="0" cy="0"/>
        </a:xfrm>
      </p:grpSpPr>
      <p:pic>
        <p:nvPicPr>
          <p:cNvPr id="10" name="Image 9" descr="Une image contenant intérieur&#10;&#10;Description générée automatiquement">
            <a:extLst>
              <a:ext uri="{FF2B5EF4-FFF2-40B4-BE49-F238E27FC236}">
                <a16:creationId xmlns:a16="http://schemas.microsoft.com/office/drawing/2014/main" id="{7A46A32B-04E5-4881-94D1-0B1EADD2F47E}"/>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392144" y="1458833"/>
            <a:ext cx="5399167" cy="5399167"/>
          </a:xfrm>
          <a:prstGeom prst="rect">
            <a:avLst/>
          </a:prstGeom>
          <a:effectLst>
            <a:outerShdw blurRad="546100" dist="546100" dir="2700000" algn="ctr" rotWithShape="0">
              <a:srgbClr val="000000">
                <a:alpha val="35000"/>
              </a:srgbClr>
            </a:outerShdw>
          </a:effectLst>
        </p:spPr>
      </p:pic>
      <p:sp>
        <p:nvSpPr>
          <p:cNvPr id="15" name="ZoneTexte 14">
            <a:extLst>
              <a:ext uri="{FF2B5EF4-FFF2-40B4-BE49-F238E27FC236}">
                <a16:creationId xmlns:a16="http://schemas.microsoft.com/office/drawing/2014/main" id="{DAF62F58-8384-45A8-9DCC-EE3F1F159C15}"/>
              </a:ext>
            </a:extLst>
          </p:cNvPr>
          <p:cNvSpPr txBox="1"/>
          <p:nvPr/>
        </p:nvSpPr>
        <p:spPr>
          <a:xfrm>
            <a:off x="-905107" y="1905506"/>
            <a:ext cx="1694942" cy="3046988"/>
          </a:xfrm>
          <a:prstGeom prst="rect">
            <a:avLst/>
          </a:prstGeom>
        </p:spPr>
        <p:txBody>
          <a:bodyPr vert="horz" wrap="squar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ctr"/>
            <a:r>
              <a:rPr lang="fr-FR" sz="22000"/>
              <a:t>0</a:t>
            </a:r>
          </a:p>
        </p:txBody>
      </p:sp>
      <p:sp>
        <p:nvSpPr>
          <p:cNvPr id="16" name="Espace réservé du texte 2">
            <a:extLst>
              <a:ext uri="{FF2B5EF4-FFF2-40B4-BE49-F238E27FC236}">
                <a16:creationId xmlns:a16="http://schemas.microsoft.com/office/drawing/2014/main" id="{1D7119B3-8AA8-4890-BD9E-74955F6EF4F3}"/>
              </a:ext>
            </a:extLst>
          </p:cNvPr>
          <p:cNvSpPr>
            <a:spLocks noGrp="1"/>
          </p:cNvSpPr>
          <p:nvPr>
            <p:ph type="body" idx="1" hasCustomPrompt="1"/>
          </p:nvPr>
        </p:nvSpPr>
        <p:spPr>
          <a:xfrm>
            <a:off x="701447" y="1905506"/>
            <a:ext cx="1694942" cy="3046988"/>
          </a:xfrm>
        </p:spPr>
        <p:txBody>
          <a:bodyPr wrap="none"/>
          <a:lstStyle>
            <a:lvl1pPr marL="0" indent="0">
              <a:lnSpc>
                <a:spcPct val="90000"/>
              </a:lnSpc>
              <a:buNone/>
              <a:defRPr sz="2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0</a:t>
            </a:r>
          </a:p>
        </p:txBody>
      </p:sp>
      <p:sp>
        <p:nvSpPr>
          <p:cNvPr id="6" name="Titre 1">
            <a:extLst>
              <a:ext uri="{FF2B5EF4-FFF2-40B4-BE49-F238E27FC236}">
                <a16:creationId xmlns:a16="http://schemas.microsoft.com/office/drawing/2014/main" id="{3F72D813-7A2F-4012-A1C5-5D3059C2DB42}"/>
              </a:ext>
            </a:extLst>
          </p:cNvPr>
          <p:cNvSpPr>
            <a:spLocks noGrp="1"/>
          </p:cNvSpPr>
          <p:nvPr>
            <p:ph type="title" hasCustomPrompt="1"/>
          </p:nvPr>
        </p:nvSpPr>
        <p:spPr>
          <a:xfrm>
            <a:off x="3287688" y="2044005"/>
            <a:ext cx="5399167" cy="2769989"/>
          </a:xfrm>
        </p:spPr>
        <p:txBody>
          <a:bodyPr anchor="t" anchorCtr="0"/>
          <a:lstStyle>
            <a:lvl1pPr>
              <a:lnSpc>
                <a:spcPct val="100000"/>
              </a:lnSpc>
              <a:defRPr sz="6000">
                <a:solidFill>
                  <a:schemeClr val="bg1"/>
                </a:solidFill>
              </a:defRPr>
            </a:lvl1pPr>
          </a:lstStyle>
          <a:p>
            <a:r>
              <a:rPr lang="fr-FR"/>
              <a:t>Click to change the </a:t>
            </a:r>
            <a:r>
              <a:rPr lang="fr-FR" err="1"/>
              <a:t>title</a:t>
            </a:r>
            <a:endParaRPr lang="fr-FR"/>
          </a:p>
        </p:txBody>
      </p:sp>
    </p:spTree>
    <p:extLst>
      <p:ext uri="{BB962C8B-B14F-4D97-AF65-F5344CB8AC3E}">
        <p14:creationId xmlns:p14="http://schemas.microsoft.com/office/powerpoint/2010/main" val="241571095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Partie 4">
    <p:bg>
      <p:bgPr>
        <a:solidFill>
          <a:schemeClr val="tx2"/>
        </a:solidFill>
        <a:effectLst/>
      </p:bgPr>
    </p:bg>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06B0A09E-35B6-4059-B7FF-BC7C21D50B44}"/>
              </a:ext>
            </a:extLst>
          </p:cNvPr>
          <p:cNvSpPr txBox="1"/>
          <p:nvPr/>
        </p:nvSpPr>
        <p:spPr>
          <a:xfrm>
            <a:off x="-905107" y="1905506"/>
            <a:ext cx="1694942" cy="3046988"/>
          </a:xfrm>
          <a:prstGeom prst="rect">
            <a:avLst/>
          </a:prstGeom>
        </p:spPr>
        <p:txBody>
          <a:bodyPr vert="horz" wrap="squar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ctr"/>
            <a:r>
              <a:rPr lang="fr-FR" sz="22000"/>
              <a:t>0</a:t>
            </a:r>
          </a:p>
        </p:txBody>
      </p:sp>
      <p:sp>
        <p:nvSpPr>
          <p:cNvPr id="15" name="Espace réservé du texte 2">
            <a:extLst>
              <a:ext uri="{FF2B5EF4-FFF2-40B4-BE49-F238E27FC236}">
                <a16:creationId xmlns:a16="http://schemas.microsoft.com/office/drawing/2014/main" id="{B2E8E25A-2815-4C9C-8F89-93BD18BAC821}"/>
              </a:ext>
            </a:extLst>
          </p:cNvPr>
          <p:cNvSpPr>
            <a:spLocks noGrp="1"/>
          </p:cNvSpPr>
          <p:nvPr>
            <p:ph type="body" idx="1" hasCustomPrompt="1"/>
          </p:nvPr>
        </p:nvSpPr>
        <p:spPr>
          <a:xfrm>
            <a:off x="701447" y="1905506"/>
            <a:ext cx="1694942" cy="3046988"/>
          </a:xfrm>
        </p:spPr>
        <p:txBody>
          <a:bodyPr wrap="none"/>
          <a:lstStyle>
            <a:lvl1pPr marL="0" indent="0">
              <a:lnSpc>
                <a:spcPct val="90000"/>
              </a:lnSpc>
              <a:buNone/>
              <a:defRPr sz="2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0</a:t>
            </a:r>
          </a:p>
        </p:txBody>
      </p:sp>
      <p:pic>
        <p:nvPicPr>
          <p:cNvPr id="4" name="Image 3">
            <a:extLst>
              <a:ext uri="{FF2B5EF4-FFF2-40B4-BE49-F238E27FC236}">
                <a16:creationId xmlns:a16="http://schemas.microsoft.com/office/drawing/2014/main" id="{EE4AC5FA-4AD6-4079-983E-ECECC7B4EFB7}"/>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888088" y="-655183"/>
            <a:ext cx="5780434" cy="8168363"/>
          </a:xfrm>
          <a:prstGeom prst="rect">
            <a:avLst/>
          </a:prstGeom>
          <a:effectLst>
            <a:outerShdw blurRad="546100" dist="546100" dir="2700000" algn="ctr" rotWithShape="0">
              <a:srgbClr val="000000">
                <a:alpha val="40000"/>
              </a:srgbClr>
            </a:outerShdw>
          </a:effectLst>
        </p:spPr>
      </p:pic>
      <p:sp>
        <p:nvSpPr>
          <p:cNvPr id="6" name="Titre 1">
            <a:extLst>
              <a:ext uri="{FF2B5EF4-FFF2-40B4-BE49-F238E27FC236}">
                <a16:creationId xmlns:a16="http://schemas.microsoft.com/office/drawing/2014/main" id="{82D493FB-016D-47BD-B98C-887877DDB487}"/>
              </a:ext>
            </a:extLst>
          </p:cNvPr>
          <p:cNvSpPr>
            <a:spLocks noGrp="1"/>
          </p:cNvSpPr>
          <p:nvPr>
            <p:ph type="title" hasCustomPrompt="1"/>
          </p:nvPr>
        </p:nvSpPr>
        <p:spPr>
          <a:xfrm>
            <a:off x="3287688" y="2044005"/>
            <a:ext cx="5399167" cy="2769989"/>
          </a:xfrm>
        </p:spPr>
        <p:txBody>
          <a:bodyPr anchor="t" anchorCtr="0"/>
          <a:lstStyle>
            <a:lvl1pPr>
              <a:lnSpc>
                <a:spcPct val="100000"/>
              </a:lnSpc>
              <a:defRPr sz="6000">
                <a:solidFill>
                  <a:schemeClr val="bg1"/>
                </a:solidFill>
              </a:defRPr>
            </a:lvl1pPr>
          </a:lstStyle>
          <a:p>
            <a:r>
              <a:rPr lang="fr-FR"/>
              <a:t>Click to change the </a:t>
            </a:r>
            <a:r>
              <a:rPr lang="fr-FR" err="1"/>
              <a:t>title</a:t>
            </a:r>
            <a:endParaRPr lang="fr-FR"/>
          </a:p>
        </p:txBody>
      </p:sp>
    </p:spTree>
    <p:extLst>
      <p:ext uri="{BB962C8B-B14F-4D97-AF65-F5344CB8AC3E}">
        <p14:creationId xmlns:p14="http://schemas.microsoft.com/office/powerpoint/2010/main" val="35676256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Partie 5">
    <p:bg>
      <p:bgPr>
        <a:solidFill>
          <a:schemeClr val="tx1"/>
        </a:solidFill>
        <a:effectLst/>
      </p:bgPr>
    </p:bg>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BC65FCEB-1FF8-494C-BCED-A6867D3DBB0C}"/>
              </a:ext>
            </a:extLst>
          </p:cNvPr>
          <p:cNvSpPr txBox="1"/>
          <p:nvPr/>
        </p:nvSpPr>
        <p:spPr>
          <a:xfrm>
            <a:off x="-905107" y="1905506"/>
            <a:ext cx="1694942" cy="3046988"/>
          </a:xfrm>
          <a:prstGeom prst="rect">
            <a:avLst/>
          </a:prstGeom>
        </p:spPr>
        <p:txBody>
          <a:bodyPr vert="horz" wrap="squar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ctr"/>
            <a:r>
              <a:rPr lang="fr-FR" sz="22000"/>
              <a:t>0</a:t>
            </a:r>
          </a:p>
        </p:txBody>
      </p:sp>
      <p:sp>
        <p:nvSpPr>
          <p:cNvPr id="10" name="Espace réservé du texte 2">
            <a:extLst>
              <a:ext uri="{FF2B5EF4-FFF2-40B4-BE49-F238E27FC236}">
                <a16:creationId xmlns:a16="http://schemas.microsoft.com/office/drawing/2014/main" id="{F9F03104-F936-47E2-91EC-68F3C86837A0}"/>
              </a:ext>
            </a:extLst>
          </p:cNvPr>
          <p:cNvSpPr>
            <a:spLocks noGrp="1"/>
          </p:cNvSpPr>
          <p:nvPr>
            <p:ph type="body" idx="1" hasCustomPrompt="1"/>
          </p:nvPr>
        </p:nvSpPr>
        <p:spPr>
          <a:xfrm>
            <a:off x="701447" y="1905506"/>
            <a:ext cx="1694942" cy="3046988"/>
          </a:xfrm>
        </p:spPr>
        <p:txBody>
          <a:bodyPr wrap="none"/>
          <a:lstStyle>
            <a:lvl1pPr marL="0" indent="0">
              <a:lnSpc>
                <a:spcPct val="90000"/>
              </a:lnSpc>
              <a:buNone/>
              <a:defRPr sz="2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0</a:t>
            </a:r>
          </a:p>
        </p:txBody>
      </p:sp>
      <p:pic>
        <p:nvPicPr>
          <p:cNvPr id="3" name="Image 2">
            <a:extLst>
              <a:ext uri="{FF2B5EF4-FFF2-40B4-BE49-F238E27FC236}">
                <a16:creationId xmlns:a16="http://schemas.microsoft.com/office/drawing/2014/main" id="{04CD3A66-74E8-4327-8DF1-D03C4071E367}"/>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363981" y="112465"/>
            <a:ext cx="4848532" cy="6858000"/>
          </a:xfrm>
          <a:prstGeom prst="rect">
            <a:avLst/>
          </a:prstGeom>
          <a:effectLst>
            <a:outerShdw blurRad="546100" dist="546100" dir="2700000" algn="ctr" rotWithShape="0">
              <a:srgbClr val="000000">
                <a:alpha val="40000"/>
              </a:srgbClr>
            </a:outerShdw>
          </a:effectLst>
        </p:spPr>
      </p:pic>
      <p:sp>
        <p:nvSpPr>
          <p:cNvPr id="6" name="Titre 1">
            <a:extLst>
              <a:ext uri="{FF2B5EF4-FFF2-40B4-BE49-F238E27FC236}">
                <a16:creationId xmlns:a16="http://schemas.microsoft.com/office/drawing/2014/main" id="{0DA75B2E-525F-4E78-832D-E080F46E4A8F}"/>
              </a:ext>
            </a:extLst>
          </p:cNvPr>
          <p:cNvSpPr>
            <a:spLocks noGrp="1"/>
          </p:cNvSpPr>
          <p:nvPr>
            <p:ph type="title" hasCustomPrompt="1"/>
          </p:nvPr>
        </p:nvSpPr>
        <p:spPr>
          <a:xfrm>
            <a:off x="3287688" y="2044005"/>
            <a:ext cx="5399167" cy="2769989"/>
          </a:xfrm>
        </p:spPr>
        <p:txBody>
          <a:bodyPr anchor="t" anchorCtr="0"/>
          <a:lstStyle>
            <a:lvl1pPr>
              <a:lnSpc>
                <a:spcPct val="100000"/>
              </a:lnSpc>
              <a:defRPr sz="6000">
                <a:solidFill>
                  <a:schemeClr val="bg1"/>
                </a:solidFill>
              </a:defRPr>
            </a:lvl1pPr>
          </a:lstStyle>
          <a:p>
            <a:r>
              <a:rPr lang="fr-FR"/>
              <a:t>Click to change the </a:t>
            </a:r>
            <a:r>
              <a:rPr lang="fr-FR" err="1"/>
              <a:t>title</a:t>
            </a:r>
            <a:endParaRPr lang="fr-FR"/>
          </a:p>
        </p:txBody>
      </p:sp>
    </p:spTree>
    <p:extLst>
      <p:ext uri="{BB962C8B-B14F-4D97-AF65-F5344CB8AC3E}">
        <p14:creationId xmlns:p14="http://schemas.microsoft.com/office/powerpoint/2010/main" val="169649783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Partie 6">
    <p:bg>
      <p:bgPr>
        <a:solidFill>
          <a:schemeClr val="accent1"/>
        </a:solidFill>
        <a:effectLst/>
      </p:bgPr>
    </p:bg>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18630CB5-6DBB-47AA-9DA2-D82683250FDD}"/>
              </a:ext>
            </a:extLst>
          </p:cNvPr>
          <p:cNvSpPr txBox="1"/>
          <p:nvPr/>
        </p:nvSpPr>
        <p:spPr>
          <a:xfrm>
            <a:off x="-905107" y="1905506"/>
            <a:ext cx="1694942" cy="3046988"/>
          </a:xfrm>
          <a:prstGeom prst="rect">
            <a:avLst/>
          </a:prstGeom>
        </p:spPr>
        <p:txBody>
          <a:bodyPr vert="horz" wrap="squar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ctr"/>
            <a:r>
              <a:rPr lang="fr-FR" sz="22000"/>
              <a:t>0</a:t>
            </a:r>
          </a:p>
        </p:txBody>
      </p:sp>
      <p:sp>
        <p:nvSpPr>
          <p:cNvPr id="10" name="Espace réservé du texte 2">
            <a:extLst>
              <a:ext uri="{FF2B5EF4-FFF2-40B4-BE49-F238E27FC236}">
                <a16:creationId xmlns:a16="http://schemas.microsoft.com/office/drawing/2014/main" id="{1ED938F3-DD40-4BD9-80C9-9540D11C450C}"/>
              </a:ext>
            </a:extLst>
          </p:cNvPr>
          <p:cNvSpPr>
            <a:spLocks noGrp="1"/>
          </p:cNvSpPr>
          <p:nvPr>
            <p:ph type="body" idx="1" hasCustomPrompt="1"/>
          </p:nvPr>
        </p:nvSpPr>
        <p:spPr>
          <a:xfrm>
            <a:off x="701447" y="1905506"/>
            <a:ext cx="1694942" cy="3046988"/>
          </a:xfrm>
        </p:spPr>
        <p:txBody>
          <a:bodyPr wrap="none"/>
          <a:lstStyle>
            <a:lvl1pPr marL="0" indent="0">
              <a:lnSpc>
                <a:spcPct val="90000"/>
              </a:lnSpc>
              <a:buNone/>
              <a:defRPr sz="2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0</a:t>
            </a:r>
          </a:p>
        </p:txBody>
      </p:sp>
      <p:pic>
        <p:nvPicPr>
          <p:cNvPr id="4" name="Image 3" descr="Une image contenant assis, extérieur&#10;&#10;Description générée automatiquement">
            <a:extLst>
              <a:ext uri="{FF2B5EF4-FFF2-40B4-BE49-F238E27FC236}">
                <a16:creationId xmlns:a16="http://schemas.microsoft.com/office/drawing/2014/main" id="{4E2CC966-5410-4CFD-92AF-B21506A0E266}"/>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320136" y="-387425"/>
            <a:ext cx="5357621" cy="7578080"/>
          </a:xfrm>
          <a:prstGeom prst="rect">
            <a:avLst/>
          </a:prstGeom>
          <a:effectLst>
            <a:outerShdw blurRad="546100" dist="546100" dir="2700000" algn="ctr" rotWithShape="0">
              <a:srgbClr val="000000">
                <a:alpha val="40000"/>
              </a:srgbClr>
            </a:outerShdw>
          </a:effectLst>
        </p:spPr>
      </p:pic>
      <p:sp>
        <p:nvSpPr>
          <p:cNvPr id="6" name="Titre 1">
            <a:extLst>
              <a:ext uri="{FF2B5EF4-FFF2-40B4-BE49-F238E27FC236}">
                <a16:creationId xmlns:a16="http://schemas.microsoft.com/office/drawing/2014/main" id="{C5AE9DBB-D7FC-482A-BD92-ABDB20BFEBED}"/>
              </a:ext>
            </a:extLst>
          </p:cNvPr>
          <p:cNvSpPr>
            <a:spLocks noGrp="1"/>
          </p:cNvSpPr>
          <p:nvPr>
            <p:ph type="title" hasCustomPrompt="1"/>
          </p:nvPr>
        </p:nvSpPr>
        <p:spPr>
          <a:xfrm>
            <a:off x="3287688" y="2044005"/>
            <a:ext cx="5399167" cy="2769989"/>
          </a:xfrm>
        </p:spPr>
        <p:txBody>
          <a:bodyPr anchor="t" anchorCtr="0"/>
          <a:lstStyle>
            <a:lvl1pPr>
              <a:lnSpc>
                <a:spcPct val="100000"/>
              </a:lnSpc>
              <a:defRPr sz="6000">
                <a:solidFill>
                  <a:schemeClr val="bg1"/>
                </a:solidFill>
              </a:defRPr>
            </a:lvl1pPr>
          </a:lstStyle>
          <a:p>
            <a:r>
              <a:rPr lang="fr-FR"/>
              <a:t>Click to change the </a:t>
            </a:r>
            <a:r>
              <a:rPr lang="fr-FR" err="1"/>
              <a:t>title</a:t>
            </a:r>
            <a:endParaRPr lang="fr-FR"/>
          </a:p>
        </p:txBody>
      </p:sp>
    </p:spTree>
    <p:extLst>
      <p:ext uri="{BB962C8B-B14F-4D97-AF65-F5344CB8AC3E}">
        <p14:creationId xmlns:p14="http://schemas.microsoft.com/office/powerpoint/2010/main" val="336179553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Partie 7">
    <p:bg>
      <p:bgPr>
        <a:solidFill>
          <a:schemeClr val="tx2"/>
        </a:solidFill>
        <a:effectLst/>
      </p:bgPr>
    </p:bg>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18630CB5-6DBB-47AA-9DA2-D82683250FDD}"/>
              </a:ext>
            </a:extLst>
          </p:cNvPr>
          <p:cNvSpPr txBox="1"/>
          <p:nvPr/>
        </p:nvSpPr>
        <p:spPr>
          <a:xfrm>
            <a:off x="-905107" y="1905506"/>
            <a:ext cx="1694942" cy="3046988"/>
          </a:xfrm>
          <a:prstGeom prst="rect">
            <a:avLst/>
          </a:prstGeom>
        </p:spPr>
        <p:txBody>
          <a:bodyPr vert="horz" wrap="squar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ctr"/>
            <a:r>
              <a:rPr lang="fr-FR" sz="22000"/>
              <a:t>0</a:t>
            </a:r>
          </a:p>
        </p:txBody>
      </p:sp>
      <p:sp>
        <p:nvSpPr>
          <p:cNvPr id="10" name="Espace réservé du texte 2">
            <a:extLst>
              <a:ext uri="{FF2B5EF4-FFF2-40B4-BE49-F238E27FC236}">
                <a16:creationId xmlns:a16="http://schemas.microsoft.com/office/drawing/2014/main" id="{1ED938F3-DD40-4BD9-80C9-9540D11C450C}"/>
              </a:ext>
            </a:extLst>
          </p:cNvPr>
          <p:cNvSpPr>
            <a:spLocks noGrp="1"/>
          </p:cNvSpPr>
          <p:nvPr>
            <p:ph type="body" idx="1" hasCustomPrompt="1"/>
          </p:nvPr>
        </p:nvSpPr>
        <p:spPr>
          <a:xfrm>
            <a:off x="701447" y="1905506"/>
            <a:ext cx="1694942" cy="3046988"/>
          </a:xfrm>
        </p:spPr>
        <p:txBody>
          <a:bodyPr wrap="none"/>
          <a:lstStyle>
            <a:lvl1pPr marL="0" indent="0">
              <a:lnSpc>
                <a:spcPct val="90000"/>
              </a:lnSpc>
              <a:buNone/>
              <a:defRPr sz="2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0</a:t>
            </a:r>
          </a:p>
        </p:txBody>
      </p:sp>
      <p:pic>
        <p:nvPicPr>
          <p:cNvPr id="3" name="Image 2" descr="Une image contenant accessoire, parapluie, très coloré, ouvrir&#10;&#10;Description générée automatiquement">
            <a:extLst>
              <a:ext uri="{FF2B5EF4-FFF2-40B4-BE49-F238E27FC236}">
                <a16:creationId xmlns:a16="http://schemas.microsoft.com/office/drawing/2014/main" id="{06B1B0BD-2738-4DC4-B820-D510A829199B}"/>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rot="16200000">
            <a:off x="6600056" y="-1"/>
            <a:ext cx="6858000" cy="6858000"/>
          </a:xfrm>
          <a:prstGeom prst="rect">
            <a:avLst/>
          </a:prstGeom>
          <a:effectLst>
            <a:outerShdw blurRad="558800" dist="546100" dir="2700000" algn="ctr" rotWithShape="0">
              <a:srgbClr val="000000">
                <a:alpha val="22000"/>
              </a:srgbClr>
            </a:outerShdw>
          </a:effectLst>
        </p:spPr>
      </p:pic>
      <p:sp>
        <p:nvSpPr>
          <p:cNvPr id="6" name="Titre 1">
            <a:extLst>
              <a:ext uri="{FF2B5EF4-FFF2-40B4-BE49-F238E27FC236}">
                <a16:creationId xmlns:a16="http://schemas.microsoft.com/office/drawing/2014/main" id="{351A8083-FF6F-4D8C-8102-3F65EA86FAF1}"/>
              </a:ext>
            </a:extLst>
          </p:cNvPr>
          <p:cNvSpPr>
            <a:spLocks noGrp="1"/>
          </p:cNvSpPr>
          <p:nvPr>
            <p:ph type="title" hasCustomPrompt="1"/>
          </p:nvPr>
        </p:nvSpPr>
        <p:spPr>
          <a:xfrm>
            <a:off x="3287688" y="2044005"/>
            <a:ext cx="5399167" cy="2769989"/>
          </a:xfrm>
        </p:spPr>
        <p:txBody>
          <a:bodyPr anchor="t" anchorCtr="0"/>
          <a:lstStyle>
            <a:lvl1pPr>
              <a:lnSpc>
                <a:spcPct val="100000"/>
              </a:lnSpc>
              <a:defRPr sz="6000">
                <a:solidFill>
                  <a:schemeClr val="bg1"/>
                </a:solidFill>
              </a:defRPr>
            </a:lvl1pPr>
          </a:lstStyle>
          <a:p>
            <a:r>
              <a:rPr lang="fr-FR"/>
              <a:t>Click to change the </a:t>
            </a:r>
            <a:r>
              <a:rPr lang="fr-FR" err="1"/>
              <a:t>title</a:t>
            </a:r>
            <a:endParaRPr lang="fr-FR"/>
          </a:p>
        </p:txBody>
      </p:sp>
    </p:spTree>
    <p:extLst>
      <p:ext uri="{BB962C8B-B14F-4D97-AF65-F5344CB8AC3E}">
        <p14:creationId xmlns:p14="http://schemas.microsoft.com/office/powerpoint/2010/main" val="211923103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Partie 8">
    <p:bg>
      <p:bgPr>
        <a:solidFill>
          <a:schemeClr val="tx1"/>
        </a:solidFill>
        <a:effectLst/>
      </p:bgPr>
    </p:bg>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18630CB5-6DBB-47AA-9DA2-D82683250FDD}"/>
              </a:ext>
            </a:extLst>
          </p:cNvPr>
          <p:cNvSpPr txBox="1"/>
          <p:nvPr/>
        </p:nvSpPr>
        <p:spPr>
          <a:xfrm>
            <a:off x="-905107" y="1905506"/>
            <a:ext cx="1694942" cy="3046988"/>
          </a:xfrm>
          <a:prstGeom prst="rect">
            <a:avLst/>
          </a:prstGeom>
        </p:spPr>
        <p:txBody>
          <a:bodyPr vert="horz" wrap="squar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ctr"/>
            <a:r>
              <a:rPr lang="fr-FR" sz="22000"/>
              <a:t>0</a:t>
            </a:r>
          </a:p>
        </p:txBody>
      </p:sp>
      <p:sp>
        <p:nvSpPr>
          <p:cNvPr id="10" name="Espace réservé du texte 2">
            <a:extLst>
              <a:ext uri="{FF2B5EF4-FFF2-40B4-BE49-F238E27FC236}">
                <a16:creationId xmlns:a16="http://schemas.microsoft.com/office/drawing/2014/main" id="{1ED938F3-DD40-4BD9-80C9-9540D11C450C}"/>
              </a:ext>
            </a:extLst>
          </p:cNvPr>
          <p:cNvSpPr>
            <a:spLocks noGrp="1"/>
          </p:cNvSpPr>
          <p:nvPr>
            <p:ph type="body" idx="1" hasCustomPrompt="1"/>
          </p:nvPr>
        </p:nvSpPr>
        <p:spPr>
          <a:xfrm>
            <a:off x="701447" y="1905506"/>
            <a:ext cx="1694942" cy="3046988"/>
          </a:xfrm>
        </p:spPr>
        <p:txBody>
          <a:bodyPr wrap="none"/>
          <a:lstStyle>
            <a:lvl1pPr marL="0" indent="0">
              <a:lnSpc>
                <a:spcPct val="90000"/>
              </a:lnSpc>
              <a:buNone/>
              <a:defRPr sz="2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0</a:t>
            </a:r>
          </a:p>
        </p:txBody>
      </p:sp>
      <p:pic>
        <p:nvPicPr>
          <p:cNvPr id="11" name="Image 10">
            <a:extLst>
              <a:ext uri="{FF2B5EF4-FFF2-40B4-BE49-F238E27FC236}">
                <a16:creationId xmlns:a16="http://schemas.microsoft.com/office/drawing/2014/main" id="{0C478A40-E332-4ED0-B0F4-58BB21CD4407}"/>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104112" y="-1"/>
            <a:ext cx="5784636" cy="8182071"/>
          </a:xfrm>
          <a:prstGeom prst="rect">
            <a:avLst/>
          </a:prstGeom>
        </p:spPr>
      </p:pic>
      <p:sp>
        <p:nvSpPr>
          <p:cNvPr id="6" name="Titre 1">
            <a:extLst>
              <a:ext uri="{FF2B5EF4-FFF2-40B4-BE49-F238E27FC236}">
                <a16:creationId xmlns:a16="http://schemas.microsoft.com/office/drawing/2014/main" id="{88A9FCC3-CF96-4A8B-833A-E9D00E34277D}"/>
              </a:ext>
            </a:extLst>
          </p:cNvPr>
          <p:cNvSpPr>
            <a:spLocks noGrp="1"/>
          </p:cNvSpPr>
          <p:nvPr>
            <p:ph type="title" hasCustomPrompt="1"/>
          </p:nvPr>
        </p:nvSpPr>
        <p:spPr>
          <a:xfrm>
            <a:off x="3287688" y="2044005"/>
            <a:ext cx="5399167" cy="2769989"/>
          </a:xfrm>
        </p:spPr>
        <p:txBody>
          <a:bodyPr anchor="t" anchorCtr="0"/>
          <a:lstStyle>
            <a:lvl1pPr>
              <a:lnSpc>
                <a:spcPct val="100000"/>
              </a:lnSpc>
              <a:defRPr sz="6000">
                <a:solidFill>
                  <a:schemeClr val="bg1"/>
                </a:solidFill>
              </a:defRPr>
            </a:lvl1pPr>
          </a:lstStyle>
          <a:p>
            <a:r>
              <a:rPr lang="fr-FR"/>
              <a:t>Click to change the </a:t>
            </a:r>
            <a:r>
              <a:rPr lang="fr-FR" err="1"/>
              <a:t>title</a:t>
            </a:r>
            <a:endParaRPr lang="fr-FR"/>
          </a:p>
        </p:txBody>
      </p:sp>
    </p:spTree>
    <p:extLst>
      <p:ext uri="{BB962C8B-B14F-4D97-AF65-F5344CB8AC3E}">
        <p14:creationId xmlns:p14="http://schemas.microsoft.com/office/powerpoint/2010/main" val="377139090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Chapitres bleu clair">
    <p:bg>
      <p:bgPr>
        <a:solidFill>
          <a:schemeClr val="accent6">
            <a:lumMod val="90000"/>
          </a:schemeClr>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E3FCC1C-CDB7-4E52-AAA2-3D75C6841A57}"/>
              </a:ext>
            </a:extLst>
          </p:cNvPr>
          <p:cNvSpPr/>
          <p:nvPr/>
        </p:nvSpPr>
        <p:spPr>
          <a:xfrm>
            <a:off x="0" y="0"/>
            <a:ext cx="3791744" cy="68580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 name="Titre 1">
            <a:extLst>
              <a:ext uri="{FF2B5EF4-FFF2-40B4-BE49-F238E27FC236}">
                <a16:creationId xmlns:a16="http://schemas.microsoft.com/office/drawing/2014/main" id="{B423639D-4B26-48E8-B49A-088B0F6C5BF0}"/>
              </a:ext>
            </a:extLst>
          </p:cNvPr>
          <p:cNvSpPr>
            <a:spLocks noGrp="1"/>
          </p:cNvSpPr>
          <p:nvPr>
            <p:ph type="title" hasCustomPrompt="1"/>
          </p:nvPr>
        </p:nvSpPr>
        <p:spPr>
          <a:xfrm>
            <a:off x="4696851" y="1953376"/>
            <a:ext cx="5503605" cy="1846659"/>
          </a:xfrm>
        </p:spPr>
        <p:txBody>
          <a:bodyPr anchor="t"/>
          <a:lstStyle>
            <a:lvl1pPr algn="l">
              <a:lnSpc>
                <a:spcPct val="100000"/>
              </a:lnSpc>
              <a:defRPr sz="6000">
                <a:solidFill>
                  <a:schemeClr val="tx2"/>
                </a:solidFill>
              </a:defRPr>
            </a:lvl1pPr>
          </a:lstStyle>
          <a:p>
            <a:r>
              <a:rPr lang="fr-FR"/>
              <a:t>Change the </a:t>
            </a:r>
            <a:r>
              <a:rPr lang="fr-FR" err="1"/>
              <a:t>title</a:t>
            </a:r>
            <a:endParaRPr lang="fr-FR"/>
          </a:p>
        </p:txBody>
      </p:sp>
      <p:sp>
        <p:nvSpPr>
          <p:cNvPr id="23" name="ZoneTexte 22">
            <a:extLst>
              <a:ext uri="{FF2B5EF4-FFF2-40B4-BE49-F238E27FC236}">
                <a16:creationId xmlns:a16="http://schemas.microsoft.com/office/drawing/2014/main" id="{4C93027A-14FE-4E6E-9908-8D599D2C15CF}"/>
              </a:ext>
            </a:extLst>
          </p:cNvPr>
          <p:cNvSpPr txBox="1"/>
          <p:nvPr/>
        </p:nvSpPr>
        <p:spPr>
          <a:xfrm>
            <a:off x="-905107" y="1905506"/>
            <a:ext cx="1694942" cy="3046988"/>
          </a:xfrm>
          <a:prstGeom prst="rect">
            <a:avLst/>
          </a:prstGeom>
        </p:spPr>
        <p:txBody>
          <a:bodyPr vert="horz" wrap="squar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ctr"/>
            <a:r>
              <a:rPr lang="fr-FR" sz="22000"/>
              <a:t>0</a:t>
            </a:r>
          </a:p>
        </p:txBody>
      </p:sp>
      <p:sp>
        <p:nvSpPr>
          <p:cNvPr id="24" name="Espace réservé du texte 2">
            <a:extLst>
              <a:ext uri="{FF2B5EF4-FFF2-40B4-BE49-F238E27FC236}">
                <a16:creationId xmlns:a16="http://schemas.microsoft.com/office/drawing/2014/main" id="{AE6871A6-FD0E-4D8A-AA01-A6DDABCC263C}"/>
              </a:ext>
            </a:extLst>
          </p:cNvPr>
          <p:cNvSpPr>
            <a:spLocks noGrp="1"/>
          </p:cNvSpPr>
          <p:nvPr>
            <p:ph type="body" idx="1" hasCustomPrompt="1"/>
          </p:nvPr>
        </p:nvSpPr>
        <p:spPr>
          <a:xfrm>
            <a:off x="701447" y="1905506"/>
            <a:ext cx="1694942" cy="3046988"/>
          </a:xfrm>
        </p:spPr>
        <p:txBody>
          <a:bodyPr wrap="none"/>
          <a:lstStyle>
            <a:lvl1pPr marL="0" indent="0">
              <a:lnSpc>
                <a:spcPct val="90000"/>
              </a:lnSpc>
              <a:buNone/>
              <a:defRPr sz="2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0</a:t>
            </a:r>
          </a:p>
        </p:txBody>
      </p:sp>
    </p:spTree>
    <p:extLst>
      <p:ext uri="{BB962C8B-B14F-4D97-AF65-F5344CB8AC3E}">
        <p14:creationId xmlns:p14="http://schemas.microsoft.com/office/powerpoint/2010/main" val="2688235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Partie 2">
    <p:bg>
      <p:bgPr>
        <a:solidFill>
          <a:schemeClr val="accent3"/>
        </a:solidFill>
        <a:effectLst/>
      </p:bgPr>
    </p:bg>
    <p:spTree>
      <p:nvGrpSpPr>
        <p:cNvPr id="1" name=""/>
        <p:cNvGrpSpPr/>
        <p:nvPr/>
      </p:nvGrpSpPr>
      <p:grpSpPr>
        <a:xfrm>
          <a:off x="0" y="0"/>
          <a:ext cx="0" cy="0"/>
          <a:chOff x="0" y="0"/>
          <a:chExt cx="0" cy="0"/>
        </a:xfrm>
      </p:grpSpPr>
      <p:sp>
        <p:nvSpPr>
          <p:cNvPr id="9" name="ZoneTexte 8"/>
          <p:cNvSpPr txBox="1"/>
          <p:nvPr userDrawn="1"/>
        </p:nvSpPr>
        <p:spPr>
          <a:xfrm>
            <a:off x="5195900" y="908720"/>
            <a:ext cx="1694942" cy="3046988"/>
          </a:xfrm>
          <a:prstGeom prst="rect">
            <a:avLst/>
          </a:prstGeom>
        </p:spPr>
        <p:txBody>
          <a:bodyPr vert="horz" wrap="non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ctr"/>
            <a:r>
              <a:rPr lang="fr-FR"/>
              <a:t>0</a:t>
            </a:r>
          </a:p>
        </p:txBody>
      </p:sp>
      <p:pic>
        <p:nvPicPr>
          <p:cNvPr id="6" name="Image 5">
            <a:extLst>
              <a:ext uri="{FF2B5EF4-FFF2-40B4-BE49-F238E27FC236}">
                <a16:creationId xmlns:a16="http://schemas.microsoft.com/office/drawing/2014/main" id="{0404A102-A05B-7C44-B5C8-205BF870E77C}"/>
              </a:ext>
            </a:extLst>
          </p:cNvPr>
          <p:cNvPicPr preferRelativeResize="0">
            <a:picLocks/>
          </p:cNvPicPr>
          <p:nvPr userDrawn="1"/>
        </p:nvPicPr>
        <p:blipFill rotWithShape="1">
          <a:blip r:embed="rId2" cstate="email">
            <a:extLst>
              <a:ext uri="{28A0092B-C50C-407E-A947-70E740481C1C}">
                <a14:useLocalDpi xmlns:a14="http://schemas.microsoft.com/office/drawing/2010/main"/>
              </a:ext>
            </a:extLst>
          </a:blip>
          <a:srcRect l="1168" b="2441"/>
          <a:stretch/>
        </p:blipFill>
        <p:spPr>
          <a:xfrm>
            <a:off x="1" y="9400"/>
            <a:ext cx="6095323" cy="6848600"/>
          </a:xfrm>
          <a:prstGeom prst="rect">
            <a:avLst/>
          </a:prstGeom>
        </p:spPr>
      </p:pic>
      <p:pic>
        <p:nvPicPr>
          <p:cNvPr id="4" name="Image 3" descr="Capture d’écran 2018-08-03 à 10.48.57.png"/>
          <p:cNvPicPr>
            <a:picLocks noChangeAspect="1"/>
          </p:cNvPicPr>
          <p:nvPr userDrawn="1"/>
        </p:nvPicPr>
        <p:blipFill rotWithShape="1">
          <a:blip r:embed="rId3">
            <a:extLst>
              <a:ext uri="{28A0092B-C50C-407E-A947-70E740481C1C}">
                <a14:useLocalDpi xmlns:a14="http://schemas.microsoft.com/office/drawing/2010/main" val="0"/>
              </a:ext>
            </a:extLst>
          </a:blip>
          <a:srcRect l="1544"/>
          <a:stretch/>
        </p:blipFill>
        <p:spPr>
          <a:xfrm>
            <a:off x="0" y="0"/>
            <a:ext cx="6096000" cy="332656"/>
          </a:xfrm>
          <a:prstGeom prst="rect">
            <a:avLst/>
          </a:prstGeom>
        </p:spPr>
      </p:pic>
      <p:sp>
        <p:nvSpPr>
          <p:cNvPr id="10" name="Espace réservé du texte 2"/>
          <p:cNvSpPr>
            <a:spLocks noGrp="1"/>
          </p:cNvSpPr>
          <p:nvPr>
            <p:ph type="body" idx="1" hasCustomPrompt="1"/>
          </p:nvPr>
        </p:nvSpPr>
        <p:spPr>
          <a:xfrm>
            <a:off x="6744072" y="908720"/>
            <a:ext cx="1694942" cy="3046988"/>
          </a:xfrm>
        </p:spPr>
        <p:txBody>
          <a:bodyPr wrap="none"/>
          <a:lstStyle>
            <a:lvl1pPr marL="0" indent="0">
              <a:lnSpc>
                <a:spcPct val="90000"/>
              </a:lnSpc>
              <a:buNone/>
              <a:defRPr sz="2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0</a:t>
            </a:r>
          </a:p>
        </p:txBody>
      </p:sp>
      <p:sp>
        <p:nvSpPr>
          <p:cNvPr id="11" name="Titre 1"/>
          <p:cNvSpPr>
            <a:spLocks noGrp="1"/>
          </p:cNvSpPr>
          <p:nvPr>
            <p:ph type="title"/>
          </p:nvPr>
        </p:nvSpPr>
        <p:spPr>
          <a:xfrm>
            <a:off x="6780075" y="3861048"/>
            <a:ext cx="4716599" cy="2769989"/>
          </a:xfrm>
        </p:spPr>
        <p:txBody>
          <a:bodyPr anchor="t"/>
          <a:lstStyle>
            <a:lvl1pPr>
              <a:lnSpc>
                <a:spcPct val="100000"/>
              </a:lnSpc>
              <a:defRPr sz="6000">
                <a:solidFill>
                  <a:schemeClr val="bg1"/>
                </a:solidFill>
              </a:defRPr>
            </a:lvl1pPr>
          </a:lstStyle>
          <a:p>
            <a:r>
              <a:rPr lang="fr-FR"/>
              <a:t>Cliquez et modifiez le titre</a:t>
            </a:r>
          </a:p>
        </p:txBody>
      </p:sp>
    </p:spTree>
    <p:extLst>
      <p:ext uri="{BB962C8B-B14F-4D97-AF65-F5344CB8AC3E}">
        <p14:creationId xmlns:p14="http://schemas.microsoft.com/office/powerpoint/2010/main" val="3176655578"/>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Chapitres bleu fonce">
    <p:bg>
      <p:bgPr>
        <a:solidFill>
          <a:schemeClr val="accent6">
            <a:lumMod val="90000"/>
          </a:schemeClr>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E3FCC1C-CDB7-4E52-AAA2-3D75C6841A57}"/>
              </a:ext>
            </a:extLst>
          </p:cNvPr>
          <p:cNvSpPr/>
          <p:nvPr/>
        </p:nvSpPr>
        <p:spPr>
          <a:xfrm>
            <a:off x="0" y="0"/>
            <a:ext cx="3791744" cy="6858000"/>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ACCDB7C6-253E-497A-89F1-B40E92216E06}"/>
              </a:ext>
            </a:extLst>
          </p:cNvPr>
          <p:cNvSpPr txBox="1"/>
          <p:nvPr/>
        </p:nvSpPr>
        <p:spPr>
          <a:xfrm>
            <a:off x="-905107" y="1905506"/>
            <a:ext cx="1694942" cy="3046988"/>
          </a:xfrm>
          <a:prstGeom prst="rect">
            <a:avLst/>
          </a:prstGeom>
        </p:spPr>
        <p:txBody>
          <a:bodyPr vert="horz" wrap="squar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ctr"/>
            <a:r>
              <a:rPr lang="fr-FR" sz="22000"/>
              <a:t>0</a:t>
            </a:r>
          </a:p>
        </p:txBody>
      </p:sp>
      <p:sp>
        <p:nvSpPr>
          <p:cNvPr id="10" name="Espace réservé du texte 2">
            <a:extLst>
              <a:ext uri="{FF2B5EF4-FFF2-40B4-BE49-F238E27FC236}">
                <a16:creationId xmlns:a16="http://schemas.microsoft.com/office/drawing/2014/main" id="{7949A507-6F53-4267-857F-508188E3C991}"/>
              </a:ext>
            </a:extLst>
          </p:cNvPr>
          <p:cNvSpPr>
            <a:spLocks noGrp="1"/>
          </p:cNvSpPr>
          <p:nvPr>
            <p:ph type="body" idx="1" hasCustomPrompt="1"/>
          </p:nvPr>
        </p:nvSpPr>
        <p:spPr>
          <a:xfrm>
            <a:off x="701447" y="1905506"/>
            <a:ext cx="1694942" cy="3046988"/>
          </a:xfrm>
        </p:spPr>
        <p:txBody>
          <a:bodyPr wrap="none"/>
          <a:lstStyle>
            <a:lvl1pPr marL="0" indent="0">
              <a:lnSpc>
                <a:spcPct val="90000"/>
              </a:lnSpc>
              <a:buNone/>
              <a:defRPr sz="2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0</a:t>
            </a:r>
          </a:p>
        </p:txBody>
      </p:sp>
      <p:sp>
        <p:nvSpPr>
          <p:cNvPr id="7" name="Titre 1">
            <a:extLst>
              <a:ext uri="{FF2B5EF4-FFF2-40B4-BE49-F238E27FC236}">
                <a16:creationId xmlns:a16="http://schemas.microsoft.com/office/drawing/2014/main" id="{0FBD80BF-189B-42BA-8297-EA5D530FA780}"/>
              </a:ext>
            </a:extLst>
          </p:cNvPr>
          <p:cNvSpPr>
            <a:spLocks noGrp="1"/>
          </p:cNvSpPr>
          <p:nvPr>
            <p:ph type="title" hasCustomPrompt="1"/>
          </p:nvPr>
        </p:nvSpPr>
        <p:spPr>
          <a:xfrm>
            <a:off x="4696851" y="1953376"/>
            <a:ext cx="5503605" cy="1846659"/>
          </a:xfrm>
        </p:spPr>
        <p:txBody>
          <a:bodyPr anchor="t"/>
          <a:lstStyle>
            <a:lvl1pPr algn="l">
              <a:lnSpc>
                <a:spcPct val="100000"/>
              </a:lnSpc>
              <a:defRPr sz="6000">
                <a:solidFill>
                  <a:schemeClr val="tx1"/>
                </a:solidFill>
              </a:defRPr>
            </a:lvl1pPr>
          </a:lstStyle>
          <a:p>
            <a:r>
              <a:rPr lang="fr-FR"/>
              <a:t>Change the </a:t>
            </a:r>
            <a:r>
              <a:rPr lang="fr-FR" err="1"/>
              <a:t>title</a:t>
            </a:r>
            <a:endParaRPr lang="fr-FR"/>
          </a:p>
        </p:txBody>
      </p:sp>
    </p:spTree>
    <p:extLst>
      <p:ext uri="{BB962C8B-B14F-4D97-AF65-F5344CB8AC3E}">
        <p14:creationId xmlns:p14="http://schemas.microsoft.com/office/powerpoint/2010/main" val="42524518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Chapitres orange">
    <p:bg>
      <p:bgPr>
        <a:solidFill>
          <a:schemeClr val="accent6">
            <a:lumMod val="90000"/>
          </a:schemeClr>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E3FCC1C-CDB7-4E52-AAA2-3D75C6841A57}"/>
              </a:ext>
            </a:extLst>
          </p:cNvPr>
          <p:cNvSpPr/>
          <p:nvPr/>
        </p:nvSpPr>
        <p:spPr>
          <a:xfrm>
            <a:off x="0" y="0"/>
            <a:ext cx="3791744" cy="6858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3CC39DD4-DBEF-4F18-A313-379CC09850B9}"/>
              </a:ext>
            </a:extLst>
          </p:cNvPr>
          <p:cNvSpPr txBox="1"/>
          <p:nvPr/>
        </p:nvSpPr>
        <p:spPr>
          <a:xfrm>
            <a:off x="-905107" y="1905506"/>
            <a:ext cx="1694942" cy="3046988"/>
          </a:xfrm>
          <a:prstGeom prst="rect">
            <a:avLst/>
          </a:prstGeom>
        </p:spPr>
        <p:txBody>
          <a:bodyPr vert="horz" wrap="squar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ctr"/>
            <a:r>
              <a:rPr lang="fr-FR" sz="22000"/>
              <a:t>0</a:t>
            </a:r>
          </a:p>
        </p:txBody>
      </p:sp>
      <p:sp>
        <p:nvSpPr>
          <p:cNvPr id="11" name="Espace réservé du texte 2">
            <a:extLst>
              <a:ext uri="{FF2B5EF4-FFF2-40B4-BE49-F238E27FC236}">
                <a16:creationId xmlns:a16="http://schemas.microsoft.com/office/drawing/2014/main" id="{C80F5C65-EDBE-4621-906D-A496788FBAA6}"/>
              </a:ext>
            </a:extLst>
          </p:cNvPr>
          <p:cNvSpPr>
            <a:spLocks noGrp="1"/>
          </p:cNvSpPr>
          <p:nvPr>
            <p:ph type="body" idx="1" hasCustomPrompt="1"/>
          </p:nvPr>
        </p:nvSpPr>
        <p:spPr>
          <a:xfrm>
            <a:off x="701447" y="1905506"/>
            <a:ext cx="1694942" cy="3046988"/>
          </a:xfrm>
        </p:spPr>
        <p:txBody>
          <a:bodyPr wrap="none"/>
          <a:lstStyle>
            <a:lvl1pPr marL="0" indent="0">
              <a:lnSpc>
                <a:spcPct val="90000"/>
              </a:lnSpc>
              <a:buNone/>
              <a:defRPr sz="2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0</a:t>
            </a:r>
          </a:p>
        </p:txBody>
      </p:sp>
      <p:sp>
        <p:nvSpPr>
          <p:cNvPr id="6" name="Titre 1">
            <a:extLst>
              <a:ext uri="{FF2B5EF4-FFF2-40B4-BE49-F238E27FC236}">
                <a16:creationId xmlns:a16="http://schemas.microsoft.com/office/drawing/2014/main" id="{E397FBB2-1C88-4D85-81DF-52126959EF3E}"/>
              </a:ext>
            </a:extLst>
          </p:cNvPr>
          <p:cNvSpPr>
            <a:spLocks noGrp="1"/>
          </p:cNvSpPr>
          <p:nvPr>
            <p:ph type="title" hasCustomPrompt="1"/>
          </p:nvPr>
        </p:nvSpPr>
        <p:spPr>
          <a:xfrm>
            <a:off x="4696851" y="1953376"/>
            <a:ext cx="5503605" cy="1846659"/>
          </a:xfrm>
        </p:spPr>
        <p:txBody>
          <a:bodyPr anchor="t"/>
          <a:lstStyle>
            <a:lvl1pPr algn="l">
              <a:lnSpc>
                <a:spcPct val="100000"/>
              </a:lnSpc>
              <a:defRPr sz="6000">
                <a:solidFill>
                  <a:schemeClr val="accent1"/>
                </a:solidFill>
              </a:defRPr>
            </a:lvl1pPr>
          </a:lstStyle>
          <a:p>
            <a:r>
              <a:rPr lang="fr-FR"/>
              <a:t>Change the </a:t>
            </a:r>
            <a:r>
              <a:rPr lang="fr-FR" err="1"/>
              <a:t>title</a:t>
            </a:r>
            <a:endParaRPr lang="fr-FR"/>
          </a:p>
        </p:txBody>
      </p:sp>
    </p:spTree>
    <p:extLst>
      <p:ext uri="{BB962C8B-B14F-4D97-AF65-F5344CB8AC3E}">
        <p14:creationId xmlns:p14="http://schemas.microsoft.com/office/powerpoint/2010/main" val="30210805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Fond bleu libre">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lvl1pPr>
              <a:defRPr>
                <a:solidFill>
                  <a:schemeClr val="bg1"/>
                </a:solidFill>
              </a:defRPr>
            </a:lvl1pPr>
          </a:lstStyle>
          <a:p>
            <a:r>
              <a:rPr lang="en-US"/>
              <a:t>Confidentiality level |  MM/DD/YYYY  |  Speaker</a:t>
            </a:r>
            <a:endParaRPr lang="fr-FR"/>
          </a:p>
        </p:txBody>
      </p:sp>
      <p:sp>
        <p:nvSpPr>
          <p:cNvPr id="4" name="Espace réservé du numéro de diapositive 3"/>
          <p:cNvSpPr>
            <a:spLocks noGrp="1"/>
          </p:cNvSpPr>
          <p:nvPr>
            <p:ph type="sldNum" sz="quarter" idx="11"/>
          </p:nvPr>
        </p:nvSpPr>
        <p:spPr/>
        <p:txBody>
          <a:bodyPr/>
          <a:lstStyle>
            <a:lvl1pPr algn="l">
              <a:defRPr/>
            </a:lvl1pPr>
          </a:lstStyle>
          <a:p>
            <a:fld id="{72F7D735-2684-4015-BC38-8C62B24B466E}" type="slidenum">
              <a:rPr lang="fr-FR" smtClean="0"/>
              <a:pPr/>
              <a:t>‹N°›</a:t>
            </a:fld>
            <a:endParaRPr lang="fr-FR"/>
          </a:p>
        </p:txBody>
      </p:sp>
      <p:pic>
        <p:nvPicPr>
          <p:cNvPr id="6" name="Image 5">
            <a:extLst>
              <a:ext uri="{FF2B5EF4-FFF2-40B4-BE49-F238E27FC236}">
                <a16:creationId xmlns:a16="http://schemas.microsoft.com/office/drawing/2014/main" id="{00B7E36B-BB2C-004C-B1AB-A85BBE08335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23074" y="6167566"/>
            <a:ext cx="1221598" cy="789826"/>
          </a:xfrm>
          <a:prstGeom prst="rect">
            <a:avLst/>
          </a:prstGeom>
        </p:spPr>
      </p:pic>
    </p:spTree>
    <p:extLst>
      <p:ext uri="{BB962C8B-B14F-4D97-AF65-F5344CB8AC3E}">
        <p14:creationId xmlns:p14="http://schemas.microsoft.com/office/powerpoint/2010/main" val="312209419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Disposition personnalisée">
    <p:bg>
      <p:bgPr>
        <a:solidFill>
          <a:schemeClr val="accent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DEC311B7-B4C2-4AE7-ACBB-0A896248E560}"/>
              </a:ext>
            </a:extLst>
          </p:cNvPr>
          <p:cNvSpPr>
            <a:spLocks noGrp="1"/>
          </p:cNvSpPr>
          <p:nvPr>
            <p:ph type="ftr" sz="quarter" idx="10"/>
          </p:nvPr>
        </p:nvSpPr>
        <p:spPr/>
        <p:txBody>
          <a:bodyPr/>
          <a:lstStyle/>
          <a:p>
            <a:r>
              <a:rPr lang="en-US"/>
              <a:t>Confidentiality level |  MM/DD/YYYY  |  Speaker</a:t>
            </a:r>
            <a:endParaRPr lang="fr-FR"/>
          </a:p>
        </p:txBody>
      </p:sp>
      <p:sp>
        <p:nvSpPr>
          <p:cNvPr id="4" name="Espace réservé du numéro de diapositive 3">
            <a:extLst>
              <a:ext uri="{FF2B5EF4-FFF2-40B4-BE49-F238E27FC236}">
                <a16:creationId xmlns:a16="http://schemas.microsoft.com/office/drawing/2014/main" id="{F7E73A05-B033-411A-9CDE-769F5463E11B}"/>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pic>
        <p:nvPicPr>
          <p:cNvPr id="6" name="Image 5">
            <a:extLst>
              <a:ext uri="{FF2B5EF4-FFF2-40B4-BE49-F238E27FC236}">
                <a16:creationId xmlns:a16="http://schemas.microsoft.com/office/drawing/2014/main" id="{B38F9EE0-3A26-470E-9454-909CE633051E}"/>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923765" y="6165304"/>
            <a:ext cx="1225096" cy="792088"/>
          </a:xfrm>
          <a:prstGeom prst="rect">
            <a:avLst/>
          </a:prstGeom>
        </p:spPr>
      </p:pic>
    </p:spTree>
    <p:extLst>
      <p:ext uri="{BB962C8B-B14F-4D97-AF65-F5344CB8AC3E}">
        <p14:creationId xmlns:p14="http://schemas.microsoft.com/office/powerpoint/2010/main" val="133414215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p:cSld name="1_Fond blanc libre">
    <p:bg>
      <p:bgPr>
        <a:solidFill>
          <a:schemeClr val="bg1"/>
        </a:solidFill>
        <a:effectLst/>
      </p:bgPr>
    </p:bg>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lvl1pPr>
              <a:defRPr>
                <a:solidFill>
                  <a:schemeClr val="tx1"/>
                </a:solidFill>
              </a:defRPr>
            </a:lvl1pPr>
          </a:lstStyle>
          <a:p>
            <a:r>
              <a:rPr lang="en-US"/>
              <a:t>Confidentiality level |  MM/DD/YYYY  |  Speaker</a:t>
            </a:r>
            <a:endParaRPr lang="fr-FR"/>
          </a:p>
        </p:txBody>
      </p:sp>
      <p:sp>
        <p:nvSpPr>
          <p:cNvPr id="4" name="Espace réservé du numéro de diapositive 3"/>
          <p:cNvSpPr>
            <a:spLocks noGrp="1"/>
          </p:cNvSpPr>
          <p:nvPr>
            <p:ph type="sldNum" sz="quarter" idx="11"/>
          </p:nvPr>
        </p:nvSpPr>
        <p:spPr/>
        <p:txBody>
          <a:bodyPr/>
          <a:lstStyle>
            <a:lvl1pPr algn="l">
              <a:defRPr/>
            </a:lvl1pPr>
          </a:lstStyle>
          <a:p>
            <a:fld id="{72F7D735-2684-4015-BC38-8C62B24B466E}" type="slidenum">
              <a:rPr lang="fr-FR" smtClean="0"/>
              <a:pPr/>
              <a:t>‹N°›</a:t>
            </a:fld>
            <a:endParaRPr lang="fr-FR"/>
          </a:p>
        </p:txBody>
      </p:sp>
      <p:pic>
        <p:nvPicPr>
          <p:cNvPr id="6" name="Image 5">
            <a:extLst>
              <a:ext uri="{FF2B5EF4-FFF2-40B4-BE49-F238E27FC236}">
                <a16:creationId xmlns:a16="http://schemas.microsoft.com/office/drawing/2014/main" id="{43486C2C-C84D-5C4B-A75C-FE84278315E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23074" y="6167566"/>
            <a:ext cx="1221598" cy="789826"/>
          </a:xfrm>
          <a:prstGeom prst="rect">
            <a:avLst/>
          </a:prstGeom>
        </p:spPr>
      </p:pic>
    </p:spTree>
    <p:extLst>
      <p:ext uri="{BB962C8B-B14F-4D97-AF65-F5344CB8AC3E}">
        <p14:creationId xmlns:p14="http://schemas.microsoft.com/office/powerpoint/2010/main" val="354042101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p:cSld name="blue background">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lvl1pPr>
              <a:defRPr>
                <a:solidFill>
                  <a:schemeClr val="bg1"/>
                </a:solidFill>
              </a:defRPr>
            </a:lvl1pPr>
          </a:lstStyle>
          <a:p>
            <a:r>
              <a:rPr lang="en-GB" noProof="0"/>
              <a:t>Confidentiality level |  MM/DD/YYYY  |  Speaker</a:t>
            </a:r>
          </a:p>
        </p:txBody>
      </p:sp>
      <p:sp>
        <p:nvSpPr>
          <p:cNvPr id="4" name="Espace réservé du numéro de diapositive 3"/>
          <p:cNvSpPr>
            <a:spLocks noGrp="1"/>
          </p:cNvSpPr>
          <p:nvPr>
            <p:ph type="sldNum" sz="quarter" idx="11"/>
          </p:nvPr>
        </p:nvSpPr>
        <p:spPr/>
        <p:txBody>
          <a:bodyPr/>
          <a:lstStyle>
            <a:lvl1pPr algn="l">
              <a:defRPr/>
            </a:lvl1pPr>
          </a:lstStyle>
          <a:p>
            <a:fld id="{72F7D735-2684-4015-BC38-8C62B24B466E}" type="slidenum">
              <a:rPr lang="en-GB" noProof="0" smtClean="0"/>
              <a:pPr/>
              <a:t>‹N°›</a:t>
            </a:fld>
            <a:endParaRPr lang="en-GB" noProof="0"/>
          </a:p>
        </p:txBody>
      </p:sp>
      <p:pic>
        <p:nvPicPr>
          <p:cNvPr id="6" name="Image 5">
            <a:extLst>
              <a:ext uri="{FF2B5EF4-FFF2-40B4-BE49-F238E27FC236}">
                <a16:creationId xmlns:a16="http://schemas.microsoft.com/office/drawing/2014/main" id="{00B7E36B-BB2C-004C-B1AB-A85BBE08335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23074" y="6167566"/>
            <a:ext cx="1221598" cy="789826"/>
          </a:xfrm>
          <a:prstGeom prst="rect">
            <a:avLst/>
          </a:prstGeom>
        </p:spPr>
      </p:pic>
    </p:spTree>
    <p:extLst>
      <p:ext uri="{BB962C8B-B14F-4D97-AF65-F5344CB8AC3E}">
        <p14:creationId xmlns:p14="http://schemas.microsoft.com/office/powerpoint/2010/main" val="96038685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p:cSld name="Chiffre clé">
    <p:bg>
      <p:bgPr>
        <a:solidFill>
          <a:schemeClr val="tx1"/>
        </a:solidFill>
        <a:effectLst/>
      </p:bgPr>
    </p:bg>
    <p:spTree>
      <p:nvGrpSpPr>
        <p:cNvPr id="1" name=""/>
        <p:cNvGrpSpPr/>
        <p:nvPr/>
      </p:nvGrpSpPr>
      <p:grpSpPr>
        <a:xfrm>
          <a:off x="0" y="0"/>
          <a:ext cx="0" cy="0"/>
          <a:chOff x="0" y="0"/>
          <a:chExt cx="0" cy="0"/>
        </a:xfrm>
      </p:grpSpPr>
      <p:pic>
        <p:nvPicPr>
          <p:cNvPr id="7" name="Image 6" descr="Une image contenant objet&#10;&#10;Description générée automatiquement">
            <a:extLst>
              <a:ext uri="{FF2B5EF4-FFF2-40B4-BE49-F238E27FC236}">
                <a16:creationId xmlns:a16="http://schemas.microsoft.com/office/drawing/2014/main" id="{D9FFBD9D-BEB8-48C9-B529-E9125F2E6179}"/>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00744" y="1524630"/>
            <a:ext cx="5760640" cy="8148130"/>
          </a:xfrm>
          <a:prstGeom prst="rect">
            <a:avLst/>
          </a:prstGeom>
        </p:spPr>
      </p:pic>
      <p:sp>
        <p:nvSpPr>
          <p:cNvPr id="3" name="Espace réservé du pied de page 2"/>
          <p:cNvSpPr>
            <a:spLocks noGrp="1"/>
          </p:cNvSpPr>
          <p:nvPr>
            <p:ph type="ftr" sz="quarter" idx="10"/>
          </p:nvPr>
        </p:nvSpPr>
        <p:spPr/>
        <p:txBody>
          <a:bodyPr/>
          <a:lstStyle>
            <a:lvl1pPr>
              <a:defRPr>
                <a:solidFill>
                  <a:schemeClr val="bg1"/>
                </a:solidFill>
              </a:defRPr>
            </a:lvl1pPr>
          </a:lstStyle>
          <a:p>
            <a:r>
              <a:rPr lang="en-US"/>
              <a:t>Confidentiality level |  MM/DD/YYYY  |  Speaker</a:t>
            </a:r>
            <a:endParaRPr lang="fr-FR"/>
          </a:p>
        </p:txBody>
      </p:sp>
      <p:sp>
        <p:nvSpPr>
          <p:cNvPr id="4" name="Espace réservé du numéro de diapositive 3"/>
          <p:cNvSpPr>
            <a:spLocks noGrp="1"/>
          </p:cNvSpPr>
          <p:nvPr>
            <p:ph type="sldNum" sz="quarter" idx="11"/>
          </p:nvPr>
        </p:nvSpPr>
        <p:spPr/>
        <p:txBody>
          <a:bodyPr/>
          <a:lstStyle>
            <a:lvl1pPr algn="l">
              <a:defRPr/>
            </a:lvl1pPr>
          </a:lstStyle>
          <a:p>
            <a:fld id="{72F7D735-2684-4015-BC38-8C62B24B466E}" type="slidenum">
              <a:rPr lang="fr-FR" smtClean="0"/>
              <a:pPr/>
              <a:t>‹N°›</a:t>
            </a:fld>
            <a:endParaRPr lang="fr-FR"/>
          </a:p>
        </p:txBody>
      </p:sp>
      <p:sp>
        <p:nvSpPr>
          <p:cNvPr id="8" name="Espace réservé du texte 7"/>
          <p:cNvSpPr>
            <a:spLocks noGrp="1"/>
          </p:cNvSpPr>
          <p:nvPr>
            <p:ph type="body" sz="quarter" idx="12" hasCustomPrompt="1"/>
          </p:nvPr>
        </p:nvSpPr>
        <p:spPr>
          <a:xfrm>
            <a:off x="1919537" y="1524630"/>
            <a:ext cx="8352928" cy="3393237"/>
          </a:xfrm>
        </p:spPr>
        <p:txBody>
          <a:bodyPr anchor="b"/>
          <a:lstStyle>
            <a:lvl1pPr marL="0" algn="ctr">
              <a:lnSpc>
                <a:spcPct val="90000"/>
              </a:lnSpc>
              <a:buFontTx/>
              <a:buNone/>
              <a:defRPr sz="24500" b="1" i="0" spc="-1000" baseline="0"/>
            </a:lvl1pPr>
            <a:lvl2pPr marL="0">
              <a:buFontTx/>
              <a:buNone/>
              <a:defRPr sz="1600" b="0" i="0"/>
            </a:lvl2pPr>
            <a:lvl3pPr marL="0">
              <a:buFontTx/>
              <a:buNone/>
              <a:defRPr sz="1600" b="0" i="0"/>
            </a:lvl3pPr>
            <a:lvl4pPr marL="0" indent="0">
              <a:buFontTx/>
              <a:buNone/>
              <a:defRPr sz="1600" b="0" i="0"/>
            </a:lvl4pPr>
            <a:lvl5pPr marL="0" indent="0">
              <a:buFontTx/>
              <a:buNone/>
              <a:defRPr sz="1600" b="0" i="0"/>
            </a:lvl5pPr>
          </a:lstStyle>
          <a:p>
            <a:pPr lvl="0"/>
            <a:r>
              <a:rPr lang="fr-FR"/>
              <a:t>00</a:t>
            </a:r>
          </a:p>
        </p:txBody>
      </p:sp>
      <p:sp>
        <p:nvSpPr>
          <p:cNvPr id="9" name="Espace réservé du texte 7"/>
          <p:cNvSpPr>
            <a:spLocks noGrp="1"/>
          </p:cNvSpPr>
          <p:nvPr>
            <p:ph type="body" sz="quarter" idx="13" hasCustomPrompt="1"/>
          </p:nvPr>
        </p:nvSpPr>
        <p:spPr>
          <a:xfrm>
            <a:off x="3323692" y="4579312"/>
            <a:ext cx="6048526" cy="343171"/>
          </a:xfrm>
        </p:spPr>
        <p:txBody>
          <a:bodyPr/>
          <a:lstStyle>
            <a:lvl1pPr marL="0">
              <a:buFontTx/>
              <a:buNone/>
              <a:defRPr sz="2200" b="1" i="0">
                <a:solidFill>
                  <a:schemeClr val="bg1"/>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fr-FR"/>
              <a:t>Click to </a:t>
            </a:r>
            <a:r>
              <a:rPr lang="fr-FR" err="1"/>
              <a:t>modify</a:t>
            </a:r>
            <a:r>
              <a:rPr lang="fr-FR"/>
              <a:t> the </a:t>
            </a:r>
            <a:r>
              <a:rPr lang="fr-FR" err="1"/>
              <a:t>text</a:t>
            </a:r>
            <a:endParaRPr lang="fr-FR"/>
          </a:p>
        </p:txBody>
      </p:sp>
      <p:pic>
        <p:nvPicPr>
          <p:cNvPr id="11" name="Image 10">
            <a:extLst>
              <a:ext uri="{FF2B5EF4-FFF2-40B4-BE49-F238E27FC236}">
                <a16:creationId xmlns:a16="http://schemas.microsoft.com/office/drawing/2014/main" id="{0D070705-B11F-AD4F-8A63-73EA8F0042E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23074" y="6167566"/>
            <a:ext cx="1221598" cy="789826"/>
          </a:xfrm>
          <a:prstGeom prst="rect">
            <a:avLst/>
          </a:prstGeom>
        </p:spPr>
      </p:pic>
    </p:spTree>
    <p:extLst>
      <p:ext uri="{BB962C8B-B14F-4D97-AF65-F5344CB8AC3E}">
        <p14:creationId xmlns:p14="http://schemas.microsoft.com/office/powerpoint/2010/main" val="21274348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p:cSld name="1_Chiffre clé">
    <p:bg>
      <p:bgPr>
        <a:solidFill>
          <a:schemeClr val="accent1"/>
        </a:solidFill>
        <a:effectLst/>
      </p:bgPr>
    </p:bg>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lvl1pPr>
              <a:defRPr>
                <a:solidFill>
                  <a:schemeClr val="bg1"/>
                </a:solidFill>
              </a:defRPr>
            </a:lvl1pPr>
          </a:lstStyle>
          <a:p>
            <a:r>
              <a:rPr lang="en-US"/>
              <a:t>Confidentiality level |  MM/DD/YYYY  |  Speaker</a:t>
            </a:r>
            <a:endParaRPr lang="fr-FR"/>
          </a:p>
        </p:txBody>
      </p:sp>
      <p:sp>
        <p:nvSpPr>
          <p:cNvPr id="4" name="Espace réservé du numéro de diapositive 3"/>
          <p:cNvSpPr>
            <a:spLocks noGrp="1"/>
          </p:cNvSpPr>
          <p:nvPr>
            <p:ph type="sldNum" sz="quarter" idx="11"/>
          </p:nvPr>
        </p:nvSpPr>
        <p:spPr/>
        <p:txBody>
          <a:bodyPr/>
          <a:lstStyle>
            <a:lvl1pPr algn="l">
              <a:defRPr/>
            </a:lvl1pPr>
          </a:lstStyle>
          <a:p>
            <a:fld id="{72F7D735-2684-4015-BC38-8C62B24B466E}" type="slidenum">
              <a:rPr lang="fr-FR" smtClean="0"/>
              <a:pPr/>
              <a:t>‹N°›</a:t>
            </a:fld>
            <a:endParaRPr lang="fr-FR"/>
          </a:p>
        </p:txBody>
      </p:sp>
      <p:sp>
        <p:nvSpPr>
          <p:cNvPr id="8" name="Espace réservé du texte 7"/>
          <p:cNvSpPr>
            <a:spLocks noGrp="1"/>
          </p:cNvSpPr>
          <p:nvPr>
            <p:ph type="body" sz="quarter" idx="12" hasCustomPrompt="1"/>
          </p:nvPr>
        </p:nvSpPr>
        <p:spPr>
          <a:xfrm>
            <a:off x="1919537" y="1958494"/>
            <a:ext cx="8352928" cy="3393237"/>
          </a:xfrm>
        </p:spPr>
        <p:txBody>
          <a:bodyPr anchor="b"/>
          <a:lstStyle>
            <a:lvl1pPr marL="0" algn="ctr">
              <a:lnSpc>
                <a:spcPct val="90000"/>
              </a:lnSpc>
              <a:buFontTx/>
              <a:buNone/>
              <a:defRPr sz="24500" b="1" i="0" spc="-1000" baseline="0">
                <a:solidFill>
                  <a:schemeClr val="tx1"/>
                </a:solidFill>
              </a:defRPr>
            </a:lvl1pPr>
            <a:lvl2pPr marL="0">
              <a:buFontTx/>
              <a:buNone/>
              <a:defRPr sz="1600" b="0" i="0"/>
            </a:lvl2pPr>
            <a:lvl3pPr marL="0">
              <a:buFontTx/>
              <a:buNone/>
              <a:defRPr sz="1600" b="0" i="0"/>
            </a:lvl3pPr>
            <a:lvl4pPr marL="0" indent="0">
              <a:buFontTx/>
              <a:buNone/>
              <a:defRPr sz="1600" b="0" i="0"/>
            </a:lvl4pPr>
            <a:lvl5pPr marL="0" indent="0">
              <a:buFontTx/>
              <a:buNone/>
              <a:defRPr sz="1600" b="0" i="0"/>
            </a:lvl5pPr>
          </a:lstStyle>
          <a:p>
            <a:pPr lvl="0"/>
            <a:r>
              <a:rPr lang="fr-FR"/>
              <a:t>00</a:t>
            </a:r>
          </a:p>
        </p:txBody>
      </p:sp>
      <p:sp>
        <p:nvSpPr>
          <p:cNvPr id="9" name="Espace réservé du texte 7"/>
          <p:cNvSpPr>
            <a:spLocks noGrp="1"/>
          </p:cNvSpPr>
          <p:nvPr>
            <p:ph type="body" sz="quarter" idx="13" hasCustomPrompt="1"/>
          </p:nvPr>
        </p:nvSpPr>
        <p:spPr>
          <a:xfrm>
            <a:off x="3323692" y="5013176"/>
            <a:ext cx="6048526" cy="343171"/>
          </a:xfrm>
        </p:spPr>
        <p:txBody>
          <a:bodyPr/>
          <a:lstStyle>
            <a:lvl1pPr marL="0">
              <a:buFontTx/>
              <a:buNone/>
              <a:defRPr sz="2200" b="1" i="0">
                <a:solidFill>
                  <a:schemeClr val="bg1"/>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fr-FR"/>
              <a:t>Click to </a:t>
            </a:r>
            <a:r>
              <a:rPr lang="fr-FR" err="1"/>
              <a:t>modify</a:t>
            </a:r>
            <a:r>
              <a:rPr lang="fr-FR"/>
              <a:t> the </a:t>
            </a:r>
            <a:r>
              <a:rPr lang="fr-FR" err="1"/>
              <a:t>text</a:t>
            </a:r>
            <a:endParaRPr lang="fr-FR"/>
          </a:p>
        </p:txBody>
      </p:sp>
      <p:pic>
        <p:nvPicPr>
          <p:cNvPr id="10" name="Image 9">
            <a:extLst>
              <a:ext uri="{FF2B5EF4-FFF2-40B4-BE49-F238E27FC236}">
                <a16:creationId xmlns:a16="http://schemas.microsoft.com/office/drawing/2014/main" id="{CD1063B6-EDD3-48FB-82F9-2AFB0BDF45F5}"/>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923765" y="6165304"/>
            <a:ext cx="1225096" cy="792088"/>
          </a:xfrm>
          <a:prstGeom prst="rect">
            <a:avLst/>
          </a:prstGeom>
        </p:spPr>
      </p:pic>
      <p:pic>
        <p:nvPicPr>
          <p:cNvPr id="5" name="Image 4" descr="Une image contenant accessoire, parapluie, très coloré, ouvrir&#10;&#10;Description générée automatiquement">
            <a:extLst>
              <a:ext uri="{FF2B5EF4-FFF2-40B4-BE49-F238E27FC236}">
                <a16:creationId xmlns:a16="http://schemas.microsoft.com/office/drawing/2014/main" id="{E68133EB-BAB0-4F6E-A11F-D97872CEA7B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277918" y="-2115616"/>
            <a:ext cx="5491027" cy="5491027"/>
          </a:xfrm>
          <a:prstGeom prst="rect">
            <a:avLst/>
          </a:prstGeom>
          <a:effectLst>
            <a:outerShdw blurRad="546100" dist="546100" dir="2700000" algn="ctr" rotWithShape="0">
              <a:srgbClr val="000000">
                <a:alpha val="22000"/>
              </a:srgbClr>
            </a:outerShdw>
          </a:effectLst>
        </p:spPr>
      </p:pic>
    </p:spTree>
    <p:extLst>
      <p:ext uri="{BB962C8B-B14F-4D97-AF65-F5344CB8AC3E}">
        <p14:creationId xmlns:p14="http://schemas.microsoft.com/office/powerpoint/2010/main" val="254571807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p:cSld name="6 blocs texte bleu">
    <p:bg>
      <p:bgPr>
        <a:solidFill>
          <a:schemeClr val="tx2"/>
        </a:solidFill>
        <a:effectLst/>
      </p:bgPr>
    </p:bg>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lvl1pPr>
              <a:defRPr>
                <a:solidFill>
                  <a:schemeClr val="bg1"/>
                </a:solidFill>
              </a:defRPr>
            </a:lvl1pPr>
          </a:lstStyle>
          <a:p>
            <a:r>
              <a:rPr lang="en-US"/>
              <a:t>Confidentiality level |  MM/DD/YYYY  |  Speaker</a:t>
            </a:r>
            <a:endParaRPr lang="fr-FR"/>
          </a:p>
        </p:txBody>
      </p:sp>
      <p:sp>
        <p:nvSpPr>
          <p:cNvPr id="4" name="Espace réservé du numéro de diapositive 3"/>
          <p:cNvSpPr>
            <a:spLocks noGrp="1"/>
          </p:cNvSpPr>
          <p:nvPr>
            <p:ph type="sldNum" sz="quarter" idx="11"/>
          </p:nvPr>
        </p:nvSpPr>
        <p:spPr/>
        <p:txBody>
          <a:bodyPr/>
          <a:lstStyle>
            <a:lvl1pPr algn="l">
              <a:defRPr>
                <a:solidFill>
                  <a:schemeClr val="tx1"/>
                </a:solidFill>
              </a:defRPr>
            </a:lvl1pPr>
          </a:lstStyle>
          <a:p>
            <a:fld id="{72F7D735-2684-4015-BC38-8C62B24B466E}" type="slidenum">
              <a:rPr lang="fr-FR" smtClean="0"/>
              <a:pPr/>
              <a:t>‹N°›</a:t>
            </a:fld>
            <a:endParaRPr lang="fr-FR"/>
          </a:p>
        </p:txBody>
      </p:sp>
      <p:sp>
        <p:nvSpPr>
          <p:cNvPr id="9" name="Espace réservé du texte 7"/>
          <p:cNvSpPr>
            <a:spLocks noGrp="1"/>
          </p:cNvSpPr>
          <p:nvPr>
            <p:ph type="body" sz="quarter" idx="13" hasCustomPrompt="1"/>
          </p:nvPr>
        </p:nvSpPr>
        <p:spPr>
          <a:xfrm>
            <a:off x="1056144" y="357216"/>
            <a:ext cx="10189207" cy="624017"/>
          </a:xfrm>
        </p:spPr>
        <p:txBody>
          <a:bodyPr anchor="t" anchorCtr="0"/>
          <a:lstStyle>
            <a:lvl1pPr marL="0">
              <a:lnSpc>
                <a:spcPct val="110000"/>
              </a:lnSpc>
              <a:buFontTx/>
              <a:buNone/>
              <a:defRPr sz="4000" b="1" i="0">
                <a:solidFill>
                  <a:schemeClr val="tx1"/>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fr-FR"/>
              <a:t>Click to </a:t>
            </a:r>
            <a:r>
              <a:rPr lang="fr-FR" err="1"/>
              <a:t>modify</a:t>
            </a:r>
            <a:r>
              <a:rPr lang="fr-FR"/>
              <a:t> the </a:t>
            </a:r>
            <a:r>
              <a:rPr lang="fr-FR" err="1"/>
              <a:t>title</a:t>
            </a:r>
            <a:endParaRPr lang="fr-FR"/>
          </a:p>
        </p:txBody>
      </p:sp>
      <p:sp>
        <p:nvSpPr>
          <p:cNvPr id="7" name="Espace réservé du texte 7"/>
          <p:cNvSpPr>
            <a:spLocks noGrp="1"/>
          </p:cNvSpPr>
          <p:nvPr>
            <p:ph type="body" sz="quarter" idx="12" hasCustomPrompt="1"/>
          </p:nvPr>
        </p:nvSpPr>
        <p:spPr>
          <a:xfrm>
            <a:off x="1025910" y="1924265"/>
            <a:ext cx="2952000" cy="650563"/>
          </a:xfrm>
        </p:spPr>
        <p:txBody>
          <a:bodyPr/>
          <a:lstStyle>
            <a:lvl1pPr marL="0">
              <a:buFontTx/>
              <a:buNone/>
              <a:defRPr sz="2000" b="1" i="0" u="sng"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Click to </a:t>
            </a:r>
            <a:r>
              <a:rPr lang="fr-FR" err="1"/>
              <a:t>modify</a:t>
            </a:r>
            <a:endParaRPr lang="fr-FR"/>
          </a:p>
          <a:p>
            <a:pPr lvl="0"/>
            <a:r>
              <a:rPr lang="fr-FR"/>
              <a:t>…</a:t>
            </a:r>
          </a:p>
        </p:txBody>
      </p:sp>
      <p:sp>
        <p:nvSpPr>
          <p:cNvPr id="10" name="Espace réservé du texte 7"/>
          <p:cNvSpPr>
            <a:spLocks noGrp="1"/>
          </p:cNvSpPr>
          <p:nvPr>
            <p:ph type="body" sz="quarter" idx="14" hasCustomPrompt="1"/>
          </p:nvPr>
        </p:nvSpPr>
        <p:spPr>
          <a:xfrm>
            <a:off x="4622209" y="1924265"/>
            <a:ext cx="2952000" cy="650563"/>
          </a:xfrm>
        </p:spPr>
        <p:txBody>
          <a:bodyPr/>
          <a:lstStyle>
            <a:lvl1pPr marL="0">
              <a:buFontTx/>
              <a:buNone/>
              <a:defRPr sz="2000" b="1" i="0" u="sng"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Click to </a:t>
            </a:r>
            <a:r>
              <a:rPr lang="fr-FR" err="1"/>
              <a:t>modify</a:t>
            </a:r>
            <a:endParaRPr lang="fr-FR"/>
          </a:p>
          <a:p>
            <a:pPr lvl="0"/>
            <a:r>
              <a:rPr lang="fr-FR"/>
              <a:t>…</a:t>
            </a:r>
          </a:p>
        </p:txBody>
      </p:sp>
      <p:sp>
        <p:nvSpPr>
          <p:cNvPr id="11" name="Espace réservé du texte 7"/>
          <p:cNvSpPr>
            <a:spLocks noGrp="1"/>
          </p:cNvSpPr>
          <p:nvPr>
            <p:ph type="body" sz="quarter" idx="15" hasCustomPrompt="1"/>
          </p:nvPr>
        </p:nvSpPr>
        <p:spPr>
          <a:xfrm>
            <a:off x="8287224" y="1924264"/>
            <a:ext cx="2952000" cy="650563"/>
          </a:xfrm>
        </p:spPr>
        <p:txBody>
          <a:bodyPr/>
          <a:lstStyle>
            <a:lvl1pPr marL="0">
              <a:buFontTx/>
              <a:buNone/>
              <a:defRPr sz="2000" b="1" i="0" u="sng"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Click to </a:t>
            </a:r>
            <a:r>
              <a:rPr lang="fr-FR" err="1"/>
              <a:t>modify</a:t>
            </a:r>
            <a:endParaRPr lang="fr-FR"/>
          </a:p>
          <a:p>
            <a:pPr lvl="0"/>
            <a:r>
              <a:rPr lang="fr-FR"/>
              <a:t>…</a:t>
            </a:r>
          </a:p>
        </p:txBody>
      </p:sp>
      <p:sp>
        <p:nvSpPr>
          <p:cNvPr id="15" name="Espace réservé du texte 7"/>
          <p:cNvSpPr>
            <a:spLocks noGrp="1"/>
          </p:cNvSpPr>
          <p:nvPr>
            <p:ph type="body" sz="quarter" idx="16" hasCustomPrompt="1"/>
          </p:nvPr>
        </p:nvSpPr>
        <p:spPr>
          <a:xfrm>
            <a:off x="1025910" y="4149080"/>
            <a:ext cx="2952000" cy="650563"/>
          </a:xfrm>
        </p:spPr>
        <p:txBody>
          <a:bodyPr/>
          <a:lstStyle>
            <a:lvl1pPr marL="0">
              <a:buFontTx/>
              <a:buNone/>
              <a:defRPr sz="2000" b="1" i="0" u="sng"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Click to </a:t>
            </a:r>
            <a:r>
              <a:rPr lang="fr-FR" err="1"/>
              <a:t>modify</a:t>
            </a:r>
            <a:endParaRPr lang="fr-FR"/>
          </a:p>
          <a:p>
            <a:pPr lvl="0"/>
            <a:r>
              <a:rPr lang="fr-FR"/>
              <a:t>…</a:t>
            </a:r>
          </a:p>
        </p:txBody>
      </p:sp>
      <p:sp>
        <p:nvSpPr>
          <p:cNvPr id="16" name="Espace réservé du texte 7"/>
          <p:cNvSpPr>
            <a:spLocks noGrp="1"/>
          </p:cNvSpPr>
          <p:nvPr>
            <p:ph type="body" sz="quarter" idx="17" hasCustomPrompt="1"/>
          </p:nvPr>
        </p:nvSpPr>
        <p:spPr>
          <a:xfrm>
            <a:off x="4622209" y="4149080"/>
            <a:ext cx="2952000" cy="650563"/>
          </a:xfrm>
        </p:spPr>
        <p:txBody>
          <a:bodyPr/>
          <a:lstStyle>
            <a:lvl1pPr marL="0">
              <a:buFontTx/>
              <a:buNone/>
              <a:defRPr sz="2000" b="1" i="0" u="sng"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Click to </a:t>
            </a:r>
            <a:r>
              <a:rPr lang="fr-FR" err="1"/>
              <a:t>modify</a:t>
            </a:r>
            <a:endParaRPr lang="fr-FR"/>
          </a:p>
          <a:p>
            <a:pPr lvl="0"/>
            <a:r>
              <a:rPr lang="fr-FR"/>
              <a:t>…</a:t>
            </a:r>
          </a:p>
        </p:txBody>
      </p:sp>
      <p:sp>
        <p:nvSpPr>
          <p:cNvPr id="17" name="Espace réservé du texte 7"/>
          <p:cNvSpPr>
            <a:spLocks noGrp="1"/>
          </p:cNvSpPr>
          <p:nvPr>
            <p:ph type="body" sz="quarter" idx="18" hasCustomPrompt="1"/>
          </p:nvPr>
        </p:nvSpPr>
        <p:spPr>
          <a:xfrm>
            <a:off x="8287224" y="4149079"/>
            <a:ext cx="2952000" cy="650563"/>
          </a:xfrm>
        </p:spPr>
        <p:txBody>
          <a:bodyPr/>
          <a:lstStyle>
            <a:lvl1pPr marL="0">
              <a:buFontTx/>
              <a:buNone/>
              <a:defRPr sz="2000" b="1" i="0" u="sng"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Click to </a:t>
            </a:r>
            <a:r>
              <a:rPr lang="fr-FR" err="1"/>
              <a:t>modify</a:t>
            </a:r>
            <a:endParaRPr lang="fr-FR"/>
          </a:p>
          <a:p>
            <a:pPr lvl="0"/>
            <a:r>
              <a:rPr lang="fr-FR"/>
              <a:t>…</a:t>
            </a:r>
          </a:p>
        </p:txBody>
      </p:sp>
      <p:pic>
        <p:nvPicPr>
          <p:cNvPr id="12" name="Image 11">
            <a:extLst>
              <a:ext uri="{FF2B5EF4-FFF2-40B4-BE49-F238E27FC236}">
                <a16:creationId xmlns:a16="http://schemas.microsoft.com/office/drawing/2014/main" id="{20123920-6AB1-8544-8B94-C9A5C3A410A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23074" y="6167566"/>
            <a:ext cx="1221598" cy="789826"/>
          </a:xfrm>
          <a:prstGeom prst="rect">
            <a:avLst/>
          </a:prstGeom>
        </p:spPr>
      </p:pic>
      <p:sp>
        <p:nvSpPr>
          <p:cNvPr id="34" name="Espace réservé du texte 7">
            <a:extLst>
              <a:ext uri="{FF2B5EF4-FFF2-40B4-BE49-F238E27FC236}">
                <a16:creationId xmlns:a16="http://schemas.microsoft.com/office/drawing/2014/main" id="{5E7C2B8D-CB7D-44D9-B724-7AD2AE9C4CE3}"/>
              </a:ext>
            </a:extLst>
          </p:cNvPr>
          <p:cNvSpPr>
            <a:spLocks noGrp="1"/>
          </p:cNvSpPr>
          <p:nvPr>
            <p:ph type="body" sz="quarter" idx="19" hasCustomPrompt="1"/>
          </p:nvPr>
        </p:nvSpPr>
        <p:spPr>
          <a:xfrm>
            <a:off x="1025910" y="2801486"/>
            <a:ext cx="2952000" cy="520463"/>
          </a:xfrm>
        </p:spPr>
        <p:txBody>
          <a:bodyPr/>
          <a:lstStyle>
            <a:lvl1pPr marL="0">
              <a:buFontTx/>
              <a:buNone/>
              <a:defRPr sz="1600" b="0" i="0" u="sng" baseline="0">
                <a:solidFill>
                  <a:schemeClr val="tx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Click to </a:t>
            </a:r>
            <a:r>
              <a:rPr lang="fr-FR" err="1"/>
              <a:t>modify</a:t>
            </a:r>
            <a:endParaRPr lang="fr-FR"/>
          </a:p>
          <a:p>
            <a:pPr lvl="0"/>
            <a:r>
              <a:rPr lang="fr-FR"/>
              <a:t>…</a:t>
            </a:r>
          </a:p>
        </p:txBody>
      </p:sp>
      <p:sp>
        <p:nvSpPr>
          <p:cNvPr id="35" name="Espace réservé du texte 7">
            <a:extLst>
              <a:ext uri="{FF2B5EF4-FFF2-40B4-BE49-F238E27FC236}">
                <a16:creationId xmlns:a16="http://schemas.microsoft.com/office/drawing/2014/main" id="{78667DEF-5506-4201-95FF-3CDF4E5748FC}"/>
              </a:ext>
            </a:extLst>
          </p:cNvPr>
          <p:cNvSpPr>
            <a:spLocks noGrp="1"/>
          </p:cNvSpPr>
          <p:nvPr>
            <p:ph type="body" sz="quarter" idx="20" hasCustomPrompt="1"/>
          </p:nvPr>
        </p:nvSpPr>
        <p:spPr>
          <a:xfrm>
            <a:off x="4622208" y="2797919"/>
            <a:ext cx="2952000" cy="520463"/>
          </a:xfrm>
        </p:spPr>
        <p:txBody>
          <a:bodyPr/>
          <a:lstStyle>
            <a:lvl1pPr marL="0">
              <a:buFontTx/>
              <a:buNone/>
              <a:defRPr sz="1600" b="0" i="0" u="sng" baseline="0">
                <a:solidFill>
                  <a:schemeClr val="tx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Click to </a:t>
            </a:r>
            <a:r>
              <a:rPr lang="fr-FR" err="1"/>
              <a:t>modify</a:t>
            </a:r>
            <a:endParaRPr lang="fr-FR"/>
          </a:p>
          <a:p>
            <a:pPr lvl="0"/>
            <a:r>
              <a:rPr lang="fr-FR"/>
              <a:t>…</a:t>
            </a:r>
          </a:p>
        </p:txBody>
      </p:sp>
      <p:sp>
        <p:nvSpPr>
          <p:cNvPr id="36" name="Espace réservé du texte 7">
            <a:extLst>
              <a:ext uri="{FF2B5EF4-FFF2-40B4-BE49-F238E27FC236}">
                <a16:creationId xmlns:a16="http://schemas.microsoft.com/office/drawing/2014/main" id="{25C8EA55-D676-4271-9CC1-96DBFC6F538A}"/>
              </a:ext>
            </a:extLst>
          </p:cNvPr>
          <p:cNvSpPr>
            <a:spLocks noGrp="1"/>
          </p:cNvSpPr>
          <p:nvPr>
            <p:ph type="body" sz="quarter" idx="21" hasCustomPrompt="1"/>
          </p:nvPr>
        </p:nvSpPr>
        <p:spPr>
          <a:xfrm>
            <a:off x="8269928" y="2797917"/>
            <a:ext cx="2952000" cy="520463"/>
          </a:xfrm>
        </p:spPr>
        <p:txBody>
          <a:bodyPr/>
          <a:lstStyle>
            <a:lvl1pPr marL="0">
              <a:buFontTx/>
              <a:buNone/>
              <a:defRPr sz="1600" b="0" i="0" u="sng" baseline="0">
                <a:solidFill>
                  <a:schemeClr val="tx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Click to </a:t>
            </a:r>
            <a:r>
              <a:rPr lang="fr-FR" err="1"/>
              <a:t>modify</a:t>
            </a:r>
            <a:endParaRPr lang="fr-FR"/>
          </a:p>
          <a:p>
            <a:pPr lvl="0"/>
            <a:r>
              <a:rPr lang="fr-FR"/>
              <a:t>…</a:t>
            </a:r>
          </a:p>
        </p:txBody>
      </p:sp>
      <p:sp>
        <p:nvSpPr>
          <p:cNvPr id="37" name="Espace réservé du texte 7">
            <a:extLst>
              <a:ext uri="{FF2B5EF4-FFF2-40B4-BE49-F238E27FC236}">
                <a16:creationId xmlns:a16="http://schemas.microsoft.com/office/drawing/2014/main" id="{91617CA8-608E-44E8-AF52-CC92854D7593}"/>
              </a:ext>
            </a:extLst>
          </p:cNvPr>
          <p:cNvSpPr>
            <a:spLocks noGrp="1"/>
          </p:cNvSpPr>
          <p:nvPr>
            <p:ph type="body" sz="quarter" idx="22" hasCustomPrompt="1"/>
          </p:nvPr>
        </p:nvSpPr>
        <p:spPr>
          <a:xfrm>
            <a:off x="1049333" y="5033681"/>
            <a:ext cx="2952000" cy="520463"/>
          </a:xfrm>
        </p:spPr>
        <p:txBody>
          <a:bodyPr/>
          <a:lstStyle>
            <a:lvl1pPr marL="0">
              <a:buFontTx/>
              <a:buNone/>
              <a:defRPr sz="1600" b="0" i="0" u="sng" baseline="0">
                <a:solidFill>
                  <a:schemeClr val="tx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Click to </a:t>
            </a:r>
            <a:r>
              <a:rPr lang="fr-FR" err="1"/>
              <a:t>modify</a:t>
            </a:r>
            <a:endParaRPr lang="fr-FR"/>
          </a:p>
          <a:p>
            <a:pPr lvl="0"/>
            <a:r>
              <a:rPr lang="fr-FR"/>
              <a:t>…</a:t>
            </a:r>
          </a:p>
        </p:txBody>
      </p:sp>
      <p:sp>
        <p:nvSpPr>
          <p:cNvPr id="38" name="Espace réservé du texte 7">
            <a:extLst>
              <a:ext uri="{FF2B5EF4-FFF2-40B4-BE49-F238E27FC236}">
                <a16:creationId xmlns:a16="http://schemas.microsoft.com/office/drawing/2014/main" id="{1E68CA4F-284F-4F62-B00C-781CD6CEA973}"/>
              </a:ext>
            </a:extLst>
          </p:cNvPr>
          <p:cNvSpPr>
            <a:spLocks noGrp="1"/>
          </p:cNvSpPr>
          <p:nvPr>
            <p:ph type="body" sz="quarter" idx="23" hasCustomPrompt="1"/>
          </p:nvPr>
        </p:nvSpPr>
        <p:spPr>
          <a:xfrm>
            <a:off x="4645631" y="5030114"/>
            <a:ext cx="2952000" cy="520463"/>
          </a:xfrm>
        </p:spPr>
        <p:txBody>
          <a:bodyPr/>
          <a:lstStyle>
            <a:lvl1pPr marL="0">
              <a:buFontTx/>
              <a:buNone/>
              <a:defRPr sz="1600" b="0" i="0" u="sng" baseline="0">
                <a:solidFill>
                  <a:schemeClr val="tx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Click to </a:t>
            </a:r>
            <a:r>
              <a:rPr lang="fr-FR" err="1"/>
              <a:t>modify</a:t>
            </a:r>
            <a:endParaRPr lang="fr-FR"/>
          </a:p>
          <a:p>
            <a:pPr lvl="0"/>
            <a:r>
              <a:rPr lang="fr-FR"/>
              <a:t>…</a:t>
            </a:r>
          </a:p>
        </p:txBody>
      </p:sp>
      <p:sp>
        <p:nvSpPr>
          <p:cNvPr id="39" name="Espace réservé du texte 7">
            <a:extLst>
              <a:ext uri="{FF2B5EF4-FFF2-40B4-BE49-F238E27FC236}">
                <a16:creationId xmlns:a16="http://schemas.microsoft.com/office/drawing/2014/main" id="{618E8DAF-B39B-44B2-85EB-AAD943D13E97}"/>
              </a:ext>
            </a:extLst>
          </p:cNvPr>
          <p:cNvSpPr>
            <a:spLocks noGrp="1"/>
          </p:cNvSpPr>
          <p:nvPr>
            <p:ph type="body" sz="quarter" idx="24" hasCustomPrompt="1"/>
          </p:nvPr>
        </p:nvSpPr>
        <p:spPr>
          <a:xfrm>
            <a:off x="8293351" y="5030112"/>
            <a:ext cx="2952000" cy="520463"/>
          </a:xfrm>
        </p:spPr>
        <p:txBody>
          <a:bodyPr/>
          <a:lstStyle>
            <a:lvl1pPr marL="0">
              <a:buFontTx/>
              <a:buNone/>
              <a:defRPr sz="1600" b="0" i="0" u="sng" baseline="0">
                <a:solidFill>
                  <a:schemeClr val="tx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Click to </a:t>
            </a:r>
            <a:r>
              <a:rPr lang="fr-FR" err="1"/>
              <a:t>modify</a:t>
            </a:r>
            <a:endParaRPr lang="fr-FR"/>
          </a:p>
          <a:p>
            <a:pPr lvl="0"/>
            <a:r>
              <a:rPr lang="fr-FR"/>
              <a:t>…</a:t>
            </a:r>
          </a:p>
        </p:txBody>
      </p:sp>
      <p:pic>
        <p:nvPicPr>
          <p:cNvPr id="40" name="Image 39">
            <a:extLst>
              <a:ext uri="{FF2B5EF4-FFF2-40B4-BE49-F238E27FC236}">
                <a16:creationId xmlns:a16="http://schemas.microsoft.com/office/drawing/2014/main" id="{4FEC9CA9-A323-4A76-87C6-FD96977C192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923765" y="6165304"/>
            <a:ext cx="1225096" cy="792088"/>
          </a:xfrm>
          <a:prstGeom prst="rect">
            <a:avLst/>
          </a:prstGeom>
        </p:spPr>
      </p:pic>
    </p:spTree>
    <p:extLst>
      <p:ext uri="{BB962C8B-B14F-4D97-AF65-F5344CB8AC3E}">
        <p14:creationId xmlns:p14="http://schemas.microsoft.com/office/powerpoint/2010/main" val="45578411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6 blocs texte orange">
    <p:bg>
      <p:bgPr>
        <a:solidFill>
          <a:schemeClr val="accent1"/>
        </a:solidFill>
        <a:effectLst/>
      </p:bgPr>
    </p:bg>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lvl1pPr>
              <a:defRPr>
                <a:solidFill>
                  <a:schemeClr val="bg1"/>
                </a:solidFill>
              </a:defRPr>
            </a:lvl1pPr>
          </a:lstStyle>
          <a:p>
            <a:r>
              <a:rPr lang="en-US"/>
              <a:t>Confidentiality level |  MM/DD/YYYY  |  Speaker</a:t>
            </a:r>
            <a:endParaRPr lang="fr-FR"/>
          </a:p>
        </p:txBody>
      </p:sp>
      <p:sp>
        <p:nvSpPr>
          <p:cNvPr id="4" name="Espace réservé du numéro de diapositive 3"/>
          <p:cNvSpPr>
            <a:spLocks noGrp="1"/>
          </p:cNvSpPr>
          <p:nvPr>
            <p:ph type="sldNum" sz="quarter" idx="11"/>
          </p:nvPr>
        </p:nvSpPr>
        <p:spPr/>
        <p:txBody>
          <a:bodyPr/>
          <a:lstStyle>
            <a:lvl1pPr algn="l">
              <a:defRPr>
                <a:solidFill>
                  <a:schemeClr val="tx1"/>
                </a:solidFill>
              </a:defRPr>
            </a:lvl1pPr>
          </a:lstStyle>
          <a:p>
            <a:fld id="{72F7D735-2684-4015-BC38-8C62B24B466E}" type="slidenum">
              <a:rPr lang="fr-FR" smtClean="0"/>
              <a:pPr/>
              <a:t>‹N°›</a:t>
            </a:fld>
            <a:endParaRPr lang="fr-FR"/>
          </a:p>
        </p:txBody>
      </p:sp>
      <p:sp>
        <p:nvSpPr>
          <p:cNvPr id="9" name="Espace réservé du texte 7"/>
          <p:cNvSpPr>
            <a:spLocks noGrp="1"/>
          </p:cNvSpPr>
          <p:nvPr>
            <p:ph type="body" sz="quarter" idx="13" hasCustomPrompt="1"/>
          </p:nvPr>
        </p:nvSpPr>
        <p:spPr>
          <a:xfrm>
            <a:off x="1056144" y="357216"/>
            <a:ext cx="10189207" cy="624017"/>
          </a:xfrm>
        </p:spPr>
        <p:txBody>
          <a:bodyPr anchor="t" anchorCtr="0"/>
          <a:lstStyle>
            <a:lvl1pPr marL="0">
              <a:lnSpc>
                <a:spcPct val="110000"/>
              </a:lnSpc>
              <a:buFontTx/>
              <a:buNone/>
              <a:defRPr sz="4000" b="1" i="0">
                <a:solidFill>
                  <a:schemeClr val="bg1"/>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fr-FR"/>
              <a:t>Click to </a:t>
            </a:r>
            <a:r>
              <a:rPr lang="fr-FR" err="1"/>
              <a:t>modify</a:t>
            </a:r>
            <a:r>
              <a:rPr lang="fr-FR"/>
              <a:t> the </a:t>
            </a:r>
            <a:r>
              <a:rPr lang="fr-FR" err="1"/>
              <a:t>title</a:t>
            </a:r>
            <a:endParaRPr lang="fr-FR"/>
          </a:p>
        </p:txBody>
      </p:sp>
      <p:sp>
        <p:nvSpPr>
          <p:cNvPr id="7" name="Espace réservé du texte 7"/>
          <p:cNvSpPr>
            <a:spLocks noGrp="1"/>
          </p:cNvSpPr>
          <p:nvPr>
            <p:ph type="body" sz="quarter" idx="12" hasCustomPrompt="1"/>
          </p:nvPr>
        </p:nvSpPr>
        <p:spPr>
          <a:xfrm>
            <a:off x="2696845" y="1924265"/>
            <a:ext cx="2952000" cy="650563"/>
          </a:xfrm>
        </p:spPr>
        <p:txBody>
          <a:bodyPr/>
          <a:lstStyle>
            <a:lvl1pPr marL="0">
              <a:buFontTx/>
              <a:buNone/>
              <a:defRPr sz="2000" b="1" i="0" u="none"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Click to </a:t>
            </a:r>
            <a:r>
              <a:rPr lang="fr-FR" err="1"/>
              <a:t>modify</a:t>
            </a:r>
            <a:endParaRPr lang="fr-FR"/>
          </a:p>
          <a:p>
            <a:pPr lvl="0"/>
            <a:r>
              <a:rPr lang="fr-FR"/>
              <a:t>…</a:t>
            </a:r>
          </a:p>
        </p:txBody>
      </p:sp>
      <p:sp>
        <p:nvSpPr>
          <p:cNvPr id="11" name="Espace réservé du texte 7"/>
          <p:cNvSpPr>
            <a:spLocks noGrp="1"/>
          </p:cNvSpPr>
          <p:nvPr>
            <p:ph type="body" sz="quarter" idx="15" hasCustomPrompt="1"/>
          </p:nvPr>
        </p:nvSpPr>
        <p:spPr>
          <a:xfrm>
            <a:off x="8287224" y="1924264"/>
            <a:ext cx="2952000" cy="650563"/>
          </a:xfrm>
        </p:spPr>
        <p:txBody>
          <a:bodyPr/>
          <a:lstStyle>
            <a:lvl1pPr marL="0">
              <a:buFontTx/>
              <a:buNone/>
              <a:defRPr sz="2000" b="1" i="0" u="none"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Click to </a:t>
            </a:r>
            <a:r>
              <a:rPr lang="fr-FR" err="1"/>
              <a:t>modify</a:t>
            </a:r>
            <a:endParaRPr lang="fr-FR"/>
          </a:p>
          <a:p>
            <a:pPr lvl="0"/>
            <a:r>
              <a:rPr lang="fr-FR"/>
              <a:t>…</a:t>
            </a:r>
          </a:p>
        </p:txBody>
      </p:sp>
      <p:sp>
        <p:nvSpPr>
          <p:cNvPr id="15" name="Espace réservé du texte 7"/>
          <p:cNvSpPr>
            <a:spLocks noGrp="1"/>
          </p:cNvSpPr>
          <p:nvPr>
            <p:ph type="body" sz="quarter" idx="16" hasCustomPrompt="1"/>
          </p:nvPr>
        </p:nvSpPr>
        <p:spPr>
          <a:xfrm>
            <a:off x="2744390" y="4104388"/>
            <a:ext cx="2952000" cy="650563"/>
          </a:xfrm>
        </p:spPr>
        <p:txBody>
          <a:bodyPr/>
          <a:lstStyle>
            <a:lvl1pPr marL="0">
              <a:buFontTx/>
              <a:buNone/>
              <a:defRPr sz="2000" b="1" i="0" u="none"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Click to </a:t>
            </a:r>
            <a:r>
              <a:rPr lang="fr-FR" err="1"/>
              <a:t>modify</a:t>
            </a:r>
            <a:endParaRPr lang="fr-FR"/>
          </a:p>
          <a:p>
            <a:pPr lvl="0"/>
            <a:r>
              <a:rPr lang="fr-FR"/>
              <a:t>…</a:t>
            </a:r>
          </a:p>
        </p:txBody>
      </p:sp>
      <p:sp>
        <p:nvSpPr>
          <p:cNvPr id="17" name="Espace réservé du texte 7"/>
          <p:cNvSpPr>
            <a:spLocks noGrp="1"/>
          </p:cNvSpPr>
          <p:nvPr>
            <p:ph type="body" sz="quarter" idx="18" hasCustomPrompt="1"/>
          </p:nvPr>
        </p:nvSpPr>
        <p:spPr>
          <a:xfrm>
            <a:off x="8287224" y="4149079"/>
            <a:ext cx="2952000" cy="650563"/>
          </a:xfrm>
        </p:spPr>
        <p:txBody>
          <a:bodyPr/>
          <a:lstStyle>
            <a:lvl1pPr marL="0">
              <a:buFontTx/>
              <a:buNone/>
              <a:defRPr sz="2000" b="1" i="0" u="none"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Click to </a:t>
            </a:r>
            <a:r>
              <a:rPr lang="fr-FR" err="1"/>
              <a:t>modify</a:t>
            </a:r>
            <a:endParaRPr lang="fr-FR"/>
          </a:p>
          <a:p>
            <a:pPr lvl="0"/>
            <a:r>
              <a:rPr lang="fr-FR"/>
              <a:t>…</a:t>
            </a:r>
          </a:p>
        </p:txBody>
      </p:sp>
      <p:pic>
        <p:nvPicPr>
          <p:cNvPr id="12" name="Image 11">
            <a:extLst>
              <a:ext uri="{FF2B5EF4-FFF2-40B4-BE49-F238E27FC236}">
                <a16:creationId xmlns:a16="http://schemas.microsoft.com/office/drawing/2014/main" id="{20123920-6AB1-8544-8B94-C9A5C3A410A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23074" y="6167566"/>
            <a:ext cx="1221598" cy="789826"/>
          </a:xfrm>
          <a:prstGeom prst="rect">
            <a:avLst/>
          </a:prstGeom>
        </p:spPr>
      </p:pic>
      <p:sp>
        <p:nvSpPr>
          <p:cNvPr id="34" name="Espace réservé du texte 7">
            <a:extLst>
              <a:ext uri="{FF2B5EF4-FFF2-40B4-BE49-F238E27FC236}">
                <a16:creationId xmlns:a16="http://schemas.microsoft.com/office/drawing/2014/main" id="{5E7C2B8D-CB7D-44D9-B724-7AD2AE9C4CE3}"/>
              </a:ext>
            </a:extLst>
          </p:cNvPr>
          <p:cNvSpPr>
            <a:spLocks noGrp="1"/>
          </p:cNvSpPr>
          <p:nvPr>
            <p:ph type="body" sz="quarter" idx="19" hasCustomPrompt="1"/>
          </p:nvPr>
        </p:nvSpPr>
        <p:spPr>
          <a:xfrm>
            <a:off x="2696845" y="2801486"/>
            <a:ext cx="2952000" cy="520463"/>
          </a:xfrm>
        </p:spPr>
        <p:txBody>
          <a:bodyPr/>
          <a:lstStyle>
            <a:lvl1pPr marL="0">
              <a:buFontTx/>
              <a:buNone/>
              <a:defRPr sz="1600" b="0" i="0" u="none"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Click to </a:t>
            </a:r>
            <a:r>
              <a:rPr lang="fr-FR" err="1"/>
              <a:t>modify</a:t>
            </a:r>
            <a:endParaRPr lang="fr-FR"/>
          </a:p>
          <a:p>
            <a:pPr lvl="0"/>
            <a:r>
              <a:rPr lang="fr-FR"/>
              <a:t>…</a:t>
            </a:r>
          </a:p>
        </p:txBody>
      </p:sp>
      <p:sp>
        <p:nvSpPr>
          <p:cNvPr id="36" name="Espace réservé du texte 7">
            <a:extLst>
              <a:ext uri="{FF2B5EF4-FFF2-40B4-BE49-F238E27FC236}">
                <a16:creationId xmlns:a16="http://schemas.microsoft.com/office/drawing/2014/main" id="{25C8EA55-D676-4271-9CC1-96DBFC6F538A}"/>
              </a:ext>
            </a:extLst>
          </p:cNvPr>
          <p:cNvSpPr>
            <a:spLocks noGrp="1"/>
          </p:cNvSpPr>
          <p:nvPr>
            <p:ph type="body" sz="quarter" idx="21" hasCustomPrompt="1"/>
          </p:nvPr>
        </p:nvSpPr>
        <p:spPr>
          <a:xfrm>
            <a:off x="8269928" y="2797917"/>
            <a:ext cx="2952000" cy="520463"/>
          </a:xfrm>
        </p:spPr>
        <p:txBody>
          <a:bodyPr/>
          <a:lstStyle>
            <a:lvl1pPr marL="0">
              <a:buFontTx/>
              <a:buNone/>
              <a:defRPr sz="1600" b="0" i="0" u="none"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Click to </a:t>
            </a:r>
            <a:r>
              <a:rPr lang="fr-FR" err="1"/>
              <a:t>modify</a:t>
            </a:r>
            <a:endParaRPr lang="fr-FR"/>
          </a:p>
          <a:p>
            <a:pPr lvl="0"/>
            <a:r>
              <a:rPr lang="fr-FR"/>
              <a:t>…</a:t>
            </a:r>
          </a:p>
        </p:txBody>
      </p:sp>
      <p:sp>
        <p:nvSpPr>
          <p:cNvPr id="37" name="Espace réservé du texte 7">
            <a:extLst>
              <a:ext uri="{FF2B5EF4-FFF2-40B4-BE49-F238E27FC236}">
                <a16:creationId xmlns:a16="http://schemas.microsoft.com/office/drawing/2014/main" id="{91617CA8-608E-44E8-AF52-CC92854D7593}"/>
              </a:ext>
            </a:extLst>
          </p:cNvPr>
          <p:cNvSpPr>
            <a:spLocks noGrp="1"/>
          </p:cNvSpPr>
          <p:nvPr>
            <p:ph type="body" sz="quarter" idx="22" hasCustomPrompt="1"/>
          </p:nvPr>
        </p:nvSpPr>
        <p:spPr>
          <a:xfrm>
            <a:off x="2767813" y="4988989"/>
            <a:ext cx="2952000" cy="520463"/>
          </a:xfrm>
        </p:spPr>
        <p:txBody>
          <a:bodyPr/>
          <a:lstStyle>
            <a:lvl1pPr marL="0">
              <a:buFontTx/>
              <a:buNone/>
              <a:defRPr sz="1600" b="0" i="0" u="none"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Click to </a:t>
            </a:r>
            <a:r>
              <a:rPr lang="fr-FR" err="1"/>
              <a:t>modify</a:t>
            </a:r>
            <a:endParaRPr lang="fr-FR"/>
          </a:p>
          <a:p>
            <a:pPr lvl="0"/>
            <a:r>
              <a:rPr lang="fr-FR"/>
              <a:t>…</a:t>
            </a:r>
          </a:p>
        </p:txBody>
      </p:sp>
      <p:sp>
        <p:nvSpPr>
          <p:cNvPr id="39" name="Espace réservé du texte 7">
            <a:extLst>
              <a:ext uri="{FF2B5EF4-FFF2-40B4-BE49-F238E27FC236}">
                <a16:creationId xmlns:a16="http://schemas.microsoft.com/office/drawing/2014/main" id="{618E8DAF-B39B-44B2-85EB-AAD943D13E97}"/>
              </a:ext>
            </a:extLst>
          </p:cNvPr>
          <p:cNvSpPr>
            <a:spLocks noGrp="1"/>
          </p:cNvSpPr>
          <p:nvPr>
            <p:ph type="body" sz="quarter" idx="24" hasCustomPrompt="1"/>
          </p:nvPr>
        </p:nvSpPr>
        <p:spPr>
          <a:xfrm>
            <a:off x="8293351" y="5030112"/>
            <a:ext cx="2952000" cy="520463"/>
          </a:xfrm>
        </p:spPr>
        <p:txBody>
          <a:bodyPr/>
          <a:lstStyle>
            <a:lvl1pPr marL="0">
              <a:buFontTx/>
              <a:buNone/>
              <a:defRPr sz="1600" b="0" i="0" u="none"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Click to </a:t>
            </a:r>
            <a:r>
              <a:rPr lang="fr-FR" err="1"/>
              <a:t>modify</a:t>
            </a:r>
            <a:endParaRPr lang="fr-FR"/>
          </a:p>
          <a:p>
            <a:pPr lvl="0"/>
            <a:r>
              <a:rPr lang="fr-FR"/>
              <a:t>…</a:t>
            </a:r>
          </a:p>
        </p:txBody>
      </p:sp>
      <p:pic>
        <p:nvPicPr>
          <p:cNvPr id="40" name="Image 39">
            <a:extLst>
              <a:ext uri="{FF2B5EF4-FFF2-40B4-BE49-F238E27FC236}">
                <a16:creationId xmlns:a16="http://schemas.microsoft.com/office/drawing/2014/main" id="{4FEC9CA9-A323-4A76-87C6-FD96977C192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923765" y="6165304"/>
            <a:ext cx="1225096" cy="792088"/>
          </a:xfrm>
          <a:prstGeom prst="rect">
            <a:avLst/>
          </a:prstGeom>
        </p:spPr>
      </p:pic>
      <p:sp>
        <p:nvSpPr>
          <p:cNvPr id="19" name="Espace réservé pour une image  3">
            <a:extLst>
              <a:ext uri="{FF2B5EF4-FFF2-40B4-BE49-F238E27FC236}">
                <a16:creationId xmlns:a16="http://schemas.microsoft.com/office/drawing/2014/main" id="{2A47B40D-CA24-4BF5-A0D9-29F854E0C1E4}"/>
              </a:ext>
            </a:extLst>
          </p:cNvPr>
          <p:cNvSpPr>
            <a:spLocks noGrp="1"/>
          </p:cNvSpPr>
          <p:nvPr>
            <p:ph type="pic" sz="quarter" idx="14" hasCustomPrompt="1"/>
          </p:nvPr>
        </p:nvSpPr>
        <p:spPr>
          <a:xfrm>
            <a:off x="1055440" y="1891517"/>
            <a:ext cx="1137349" cy="1430432"/>
          </a:xfrm>
          <a:noFill/>
        </p:spPr>
        <p:txBody>
          <a:bodyPr anchor="ctr">
            <a:noAutofit/>
          </a:bodyPr>
          <a:lstStyle>
            <a:lvl1pPr algn="ctr">
              <a:defRPr sz="1200" b="0">
                <a:solidFill>
                  <a:schemeClr val="tx1"/>
                </a:solidFill>
              </a:defRPr>
            </a:lvl1pPr>
          </a:lstStyle>
          <a:p>
            <a:r>
              <a:rPr lang="fr-FR"/>
              <a:t>Pictogramme</a:t>
            </a:r>
          </a:p>
        </p:txBody>
      </p:sp>
      <p:sp>
        <p:nvSpPr>
          <p:cNvPr id="20" name="Espace réservé pour une image  3">
            <a:extLst>
              <a:ext uri="{FF2B5EF4-FFF2-40B4-BE49-F238E27FC236}">
                <a16:creationId xmlns:a16="http://schemas.microsoft.com/office/drawing/2014/main" id="{798A4D55-B766-458E-A0B9-3A749AB6C481}"/>
              </a:ext>
            </a:extLst>
          </p:cNvPr>
          <p:cNvSpPr>
            <a:spLocks noGrp="1"/>
          </p:cNvSpPr>
          <p:nvPr>
            <p:ph type="pic" sz="quarter" idx="25" hasCustomPrompt="1"/>
          </p:nvPr>
        </p:nvSpPr>
        <p:spPr>
          <a:xfrm>
            <a:off x="1055440" y="4084426"/>
            <a:ext cx="1137349" cy="1430432"/>
          </a:xfrm>
          <a:noFill/>
        </p:spPr>
        <p:txBody>
          <a:bodyPr anchor="ctr">
            <a:noAutofit/>
          </a:bodyPr>
          <a:lstStyle>
            <a:lvl1pPr algn="ctr">
              <a:defRPr sz="1200" b="0">
                <a:solidFill>
                  <a:schemeClr val="tx1"/>
                </a:solidFill>
              </a:defRPr>
            </a:lvl1pPr>
          </a:lstStyle>
          <a:p>
            <a:r>
              <a:rPr lang="fr-FR"/>
              <a:t>Pictogramme</a:t>
            </a:r>
          </a:p>
        </p:txBody>
      </p:sp>
      <p:sp>
        <p:nvSpPr>
          <p:cNvPr id="21" name="Espace réservé pour une image  3">
            <a:extLst>
              <a:ext uri="{FF2B5EF4-FFF2-40B4-BE49-F238E27FC236}">
                <a16:creationId xmlns:a16="http://schemas.microsoft.com/office/drawing/2014/main" id="{9D7576F9-9E27-45E9-A16F-7EEF653E29C6}"/>
              </a:ext>
            </a:extLst>
          </p:cNvPr>
          <p:cNvSpPr>
            <a:spLocks noGrp="1"/>
          </p:cNvSpPr>
          <p:nvPr>
            <p:ph type="pic" sz="quarter" idx="26" hasCustomPrompt="1"/>
          </p:nvPr>
        </p:nvSpPr>
        <p:spPr>
          <a:xfrm>
            <a:off x="6585277" y="1887948"/>
            <a:ext cx="1137349" cy="1430432"/>
          </a:xfrm>
          <a:noFill/>
        </p:spPr>
        <p:txBody>
          <a:bodyPr anchor="ctr">
            <a:noAutofit/>
          </a:bodyPr>
          <a:lstStyle>
            <a:lvl1pPr algn="ctr">
              <a:defRPr sz="1200" b="0">
                <a:solidFill>
                  <a:schemeClr val="tx1"/>
                </a:solidFill>
              </a:defRPr>
            </a:lvl1pPr>
          </a:lstStyle>
          <a:p>
            <a:r>
              <a:rPr lang="fr-FR"/>
              <a:t>Pictogramme</a:t>
            </a:r>
          </a:p>
        </p:txBody>
      </p:sp>
      <p:sp>
        <p:nvSpPr>
          <p:cNvPr id="22" name="Espace réservé pour une image  3">
            <a:extLst>
              <a:ext uri="{FF2B5EF4-FFF2-40B4-BE49-F238E27FC236}">
                <a16:creationId xmlns:a16="http://schemas.microsoft.com/office/drawing/2014/main" id="{F55B8A03-6491-40D5-B52D-BF1483CF7ED4}"/>
              </a:ext>
            </a:extLst>
          </p:cNvPr>
          <p:cNvSpPr>
            <a:spLocks noGrp="1"/>
          </p:cNvSpPr>
          <p:nvPr>
            <p:ph type="pic" sz="quarter" idx="27" hasCustomPrompt="1"/>
          </p:nvPr>
        </p:nvSpPr>
        <p:spPr>
          <a:xfrm>
            <a:off x="6585277" y="4080857"/>
            <a:ext cx="1137349" cy="1430432"/>
          </a:xfrm>
          <a:noFill/>
        </p:spPr>
        <p:txBody>
          <a:bodyPr anchor="ctr">
            <a:noAutofit/>
          </a:bodyPr>
          <a:lstStyle>
            <a:lvl1pPr algn="ctr">
              <a:defRPr sz="1200" b="0">
                <a:solidFill>
                  <a:schemeClr val="tx1"/>
                </a:solidFill>
              </a:defRPr>
            </a:lvl1pPr>
          </a:lstStyle>
          <a:p>
            <a:r>
              <a:rPr lang="fr-FR"/>
              <a:t>Pictogramme</a:t>
            </a:r>
          </a:p>
        </p:txBody>
      </p:sp>
    </p:spTree>
    <p:extLst>
      <p:ext uri="{BB962C8B-B14F-4D97-AF65-F5344CB8AC3E}">
        <p14:creationId xmlns:p14="http://schemas.microsoft.com/office/powerpoint/2010/main" val="36248445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22.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5" Type="http://schemas.openxmlformats.org/officeDocument/2006/relationships/slideLayout" Target="../slideLayouts/slideLayout219.xml"/><Relationship Id="rId4" Type="http://schemas.openxmlformats.org/officeDocument/2006/relationships/slideLayout" Target="../slideLayouts/slideLayout218.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30.xml"/><Relationship Id="rId13" Type="http://schemas.openxmlformats.org/officeDocument/2006/relationships/slideLayout" Target="../slideLayouts/slideLayout235.xml"/><Relationship Id="rId18" Type="http://schemas.openxmlformats.org/officeDocument/2006/relationships/slideLayout" Target="../slideLayouts/slideLayout240.xml"/><Relationship Id="rId3" Type="http://schemas.openxmlformats.org/officeDocument/2006/relationships/slideLayout" Target="../slideLayouts/slideLayout225.xml"/><Relationship Id="rId21" Type="http://schemas.openxmlformats.org/officeDocument/2006/relationships/slideLayout" Target="../slideLayouts/slideLayout243.xml"/><Relationship Id="rId7" Type="http://schemas.openxmlformats.org/officeDocument/2006/relationships/slideLayout" Target="../slideLayouts/slideLayout229.xml"/><Relationship Id="rId12" Type="http://schemas.openxmlformats.org/officeDocument/2006/relationships/slideLayout" Target="../slideLayouts/slideLayout234.xml"/><Relationship Id="rId17" Type="http://schemas.openxmlformats.org/officeDocument/2006/relationships/slideLayout" Target="../slideLayouts/slideLayout239.xml"/><Relationship Id="rId2" Type="http://schemas.openxmlformats.org/officeDocument/2006/relationships/slideLayout" Target="../slideLayouts/slideLayout224.xml"/><Relationship Id="rId16" Type="http://schemas.openxmlformats.org/officeDocument/2006/relationships/slideLayout" Target="../slideLayouts/slideLayout238.xml"/><Relationship Id="rId20" Type="http://schemas.openxmlformats.org/officeDocument/2006/relationships/slideLayout" Target="../slideLayouts/slideLayout242.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5" Type="http://schemas.openxmlformats.org/officeDocument/2006/relationships/slideLayout" Target="../slideLayouts/slideLayout237.xml"/><Relationship Id="rId23" Type="http://schemas.openxmlformats.org/officeDocument/2006/relationships/image" Target="../media/image1.png"/><Relationship Id="rId10" Type="http://schemas.openxmlformats.org/officeDocument/2006/relationships/slideLayout" Target="../slideLayouts/slideLayout232.xml"/><Relationship Id="rId19" Type="http://schemas.openxmlformats.org/officeDocument/2006/relationships/slideLayout" Target="../slideLayouts/slideLayout241.xml"/><Relationship Id="rId4" Type="http://schemas.openxmlformats.org/officeDocument/2006/relationships/slideLayout" Target="../slideLayouts/slideLayout226.xml"/><Relationship Id="rId9" Type="http://schemas.openxmlformats.org/officeDocument/2006/relationships/slideLayout" Target="../slideLayouts/slideLayout231.xml"/><Relationship Id="rId14" Type="http://schemas.openxmlformats.org/officeDocument/2006/relationships/slideLayout" Target="../slideLayouts/slideLayout236.xml"/><Relationship Id="rId22"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13" Type="http://schemas.openxmlformats.org/officeDocument/2006/relationships/slideLayout" Target="../slideLayouts/slideLayout256.xml"/><Relationship Id="rId18" Type="http://schemas.openxmlformats.org/officeDocument/2006/relationships/slideLayout" Target="../slideLayouts/slideLayout261.xml"/><Relationship Id="rId26" Type="http://schemas.openxmlformats.org/officeDocument/2006/relationships/slideLayout" Target="../slideLayouts/slideLayout269.xml"/><Relationship Id="rId39" Type="http://schemas.openxmlformats.org/officeDocument/2006/relationships/slideLayout" Target="../slideLayouts/slideLayout282.xml"/><Relationship Id="rId21" Type="http://schemas.openxmlformats.org/officeDocument/2006/relationships/slideLayout" Target="../slideLayouts/slideLayout264.xml"/><Relationship Id="rId34" Type="http://schemas.openxmlformats.org/officeDocument/2006/relationships/slideLayout" Target="../slideLayouts/slideLayout277.xml"/><Relationship Id="rId42" Type="http://schemas.openxmlformats.org/officeDocument/2006/relationships/slideLayout" Target="../slideLayouts/slideLayout285.xml"/><Relationship Id="rId47" Type="http://schemas.openxmlformats.org/officeDocument/2006/relationships/slideLayout" Target="../slideLayouts/slideLayout290.xml"/><Relationship Id="rId50" Type="http://schemas.openxmlformats.org/officeDocument/2006/relationships/slideLayout" Target="../slideLayouts/slideLayout293.xml"/><Relationship Id="rId7" Type="http://schemas.openxmlformats.org/officeDocument/2006/relationships/slideLayout" Target="../slideLayouts/slideLayout250.xml"/><Relationship Id="rId2" Type="http://schemas.openxmlformats.org/officeDocument/2006/relationships/slideLayout" Target="../slideLayouts/slideLayout245.xml"/><Relationship Id="rId16" Type="http://schemas.openxmlformats.org/officeDocument/2006/relationships/slideLayout" Target="../slideLayouts/slideLayout259.xml"/><Relationship Id="rId29" Type="http://schemas.openxmlformats.org/officeDocument/2006/relationships/slideLayout" Target="../slideLayouts/slideLayout272.xml"/><Relationship Id="rId11" Type="http://schemas.openxmlformats.org/officeDocument/2006/relationships/slideLayout" Target="../slideLayouts/slideLayout254.xml"/><Relationship Id="rId24" Type="http://schemas.openxmlformats.org/officeDocument/2006/relationships/slideLayout" Target="../slideLayouts/slideLayout267.xml"/><Relationship Id="rId32" Type="http://schemas.openxmlformats.org/officeDocument/2006/relationships/slideLayout" Target="../slideLayouts/slideLayout275.xml"/><Relationship Id="rId37" Type="http://schemas.openxmlformats.org/officeDocument/2006/relationships/slideLayout" Target="../slideLayouts/slideLayout280.xml"/><Relationship Id="rId40" Type="http://schemas.openxmlformats.org/officeDocument/2006/relationships/slideLayout" Target="../slideLayouts/slideLayout283.xml"/><Relationship Id="rId45" Type="http://schemas.openxmlformats.org/officeDocument/2006/relationships/slideLayout" Target="../slideLayouts/slideLayout288.xml"/><Relationship Id="rId5" Type="http://schemas.openxmlformats.org/officeDocument/2006/relationships/slideLayout" Target="../slideLayouts/slideLayout248.xml"/><Relationship Id="rId15" Type="http://schemas.openxmlformats.org/officeDocument/2006/relationships/slideLayout" Target="../slideLayouts/slideLayout258.xml"/><Relationship Id="rId23" Type="http://schemas.openxmlformats.org/officeDocument/2006/relationships/slideLayout" Target="../slideLayouts/slideLayout266.xml"/><Relationship Id="rId28" Type="http://schemas.openxmlformats.org/officeDocument/2006/relationships/slideLayout" Target="../slideLayouts/slideLayout271.xml"/><Relationship Id="rId36" Type="http://schemas.openxmlformats.org/officeDocument/2006/relationships/slideLayout" Target="../slideLayouts/slideLayout279.xml"/><Relationship Id="rId49" Type="http://schemas.openxmlformats.org/officeDocument/2006/relationships/slideLayout" Target="../slideLayouts/slideLayout292.xml"/><Relationship Id="rId10" Type="http://schemas.openxmlformats.org/officeDocument/2006/relationships/slideLayout" Target="../slideLayouts/slideLayout253.xml"/><Relationship Id="rId19" Type="http://schemas.openxmlformats.org/officeDocument/2006/relationships/slideLayout" Target="../slideLayouts/slideLayout262.xml"/><Relationship Id="rId31" Type="http://schemas.openxmlformats.org/officeDocument/2006/relationships/slideLayout" Target="../slideLayouts/slideLayout274.xml"/><Relationship Id="rId44" Type="http://schemas.openxmlformats.org/officeDocument/2006/relationships/slideLayout" Target="../slideLayouts/slideLayout287.xml"/><Relationship Id="rId52" Type="http://schemas.openxmlformats.org/officeDocument/2006/relationships/theme" Target="../theme/theme12.xml"/><Relationship Id="rId4" Type="http://schemas.openxmlformats.org/officeDocument/2006/relationships/slideLayout" Target="../slideLayouts/slideLayout247.xml"/><Relationship Id="rId9" Type="http://schemas.openxmlformats.org/officeDocument/2006/relationships/slideLayout" Target="../slideLayouts/slideLayout252.xml"/><Relationship Id="rId14" Type="http://schemas.openxmlformats.org/officeDocument/2006/relationships/slideLayout" Target="../slideLayouts/slideLayout257.xml"/><Relationship Id="rId22" Type="http://schemas.openxmlformats.org/officeDocument/2006/relationships/slideLayout" Target="../slideLayouts/slideLayout265.xml"/><Relationship Id="rId27" Type="http://schemas.openxmlformats.org/officeDocument/2006/relationships/slideLayout" Target="../slideLayouts/slideLayout270.xml"/><Relationship Id="rId30" Type="http://schemas.openxmlformats.org/officeDocument/2006/relationships/slideLayout" Target="../slideLayouts/slideLayout273.xml"/><Relationship Id="rId35" Type="http://schemas.openxmlformats.org/officeDocument/2006/relationships/slideLayout" Target="../slideLayouts/slideLayout278.xml"/><Relationship Id="rId43" Type="http://schemas.openxmlformats.org/officeDocument/2006/relationships/slideLayout" Target="../slideLayouts/slideLayout286.xml"/><Relationship Id="rId48" Type="http://schemas.openxmlformats.org/officeDocument/2006/relationships/slideLayout" Target="../slideLayouts/slideLayout291.xml"/><Relationship Id="rId8" Type="http://schemas.openxmlformats.org/officeDocument/2006/relationships/slideLayout" Target="../slideLayouts/slideLayout251.xml"/><Relationship Id="rId51" Type="http://schemas.openxmlformats.org/officeDocument/2006/relationships/slideLayout" Target="../slideLayouts/slideLayout294.xml"/><Relationship Id="rId3" Type="http://schemas.openxmlformats.org/officeDocument/2006/relationships/slideLayout" Target="../slideLayouts/slideLayout246.xml"/><Relationship Id="rId12" Type="http://schemas.openxmlformats.org/officeDocument/2006/relationships/slideLayout" Target="../slideLayouts/slideLayout255.xml"/><Relationship Id="rId17" Type="http://schemas.openxmlformats.org/officeDocument/2006/relationships/slideLayout" Target="../slideLayouts/slideLayout260.xml"/><Relationship Id="rId25" Type="http://schemas.openxmlformats.org/officeDocument/2006/relationships/slideLayout" Target="../slideLayouts/slideLayout268.xml"/><Relationship Id="rId33" Type="http://schemas.openxmlformats.org/officeDocument/2006/relationships/slideLayout" Target="../slideLayouts/slideLayout276.xml"/><Relationship Id="rId38" Type="http://schemas.openxmlformats.org/officeDocument/2006/relationships/slideLayout" Target="../slideLayouts/slideLayout281.xml"/><Relationship Id="rId46" Type="http://schemas.openxmlformats.org/officeDocument/2006/relationships/slideLayout" Target="../slideLayouts/slideLayout289.xml"/><Relationship Id="rId20" Type="http://schemas.openxmlformats.org/officeDocument/2006/relationships/slideLayout" Target="../slideLayouts/slideLayout263.xml"/><Relationship Id="rId41" Type="http://schemas.openxmlformats.org/officeDocument/2006/relationships/slideLayout" Target="../slideLayouts/slideLayout284.xml"/><Relationship Id="rId1" Type="http://schemas.openxmlformats.org/officeDocument/2006/relationships/slideLayout" Target="../slideLayouts/slideLayout244.xml"/><Relationship Id="rId6" Type="http://schemas.openxmlformats.org/officeDocument/2006/relationships/slideLayout" Target="../slideLayouts/slideLayout249.xml"/></Relationships>
</file>

<file path=ppt/slideMasters/_rels/slideMaster13.xml.rels><?xml version="1.0" encoding="UTF-8" standalone="yes"?>
<Relationships xmlns="http://schemas.openxmlformats.org/package/2006/relationships"><Relationship Id="rId13" Type="http://schemas.openxmlformats.org/officeDocument/2006/relationships/slideLayout" Target="../slideLayouts/slideLayout307.xml"/><Relationship Id="rId18" Type="http://schemas.openxmlformats.org/officeDocument/2006/relationships/slideLayout" Target="../slideLayouts/slideLayout312.xml"/><Relationship Id="rId26" Type="http://schemas.openxmlformats.org/officeDocument/2006/relationships/slideLayout" Target="../slideLayouts/slideLayout320.xml"/><Relationship Id="rId39" Type="http://schemas.openxmlformats.org/officeDocument/2006/relationships/slideLayout" Target="../slideLayouts/slideLayout333.xml"/><Relationship Id="rId21" Type="http://schemas.openxmlformats.org/officeDocument/2006/relationships/slideLayout" Target="../slideLayouts/slideLayout315.xml"/><Relationship Id="rId34" Type="http://schemas.openxmlformats.org/officeDocument/2006/relationships/slideLayout" Target="../slideLayouts/slideLayout328.xml"/><Relationship Id="rId42" Type="http://schemas.openxmlformats.org/officeDocument/2006/relationships/slideLayout" Target="../slideLayouts/slideLayout336.xml"/><Relationship Id="rId47" Type="http://schemas.openxmlformats.org/officeDocument/2006/relationships/slideLayout" Target="../slideLayouts/slideLayout341.xml"/><Relationship Id="rId50" Type="http://schemas.openxmlformats.org/officeDocument/2006/relationships/slideLayout" Target="../slideLayouts/slideLayout344.xml"/><Relationship Id="rId55" Type="http://schemas.openxmlformats.org/officeDocument/2006/relationships/slideLayout" Target="../slideLayouts/slideLayout349.xml"/><Relationship Id="rId7" Type="http://schemas.openxmlformats.org/officeDocument/2006/relationships/slideLayout" Target="../slideLayouts/slideLayout301.xml"/><Relationship Id="rId2" Type="http://schemas.openxmlformats.org/officeDocument/2006/relationships/slideLayout" Target="../slideLayouts/slideLayout296.xml"/><Relationship Id="rId16" Type="http://schemas.openxmlformats.org/officeDocument/2006/relationships/slideLayout" Target="../slideLayouts/slideLayout310.xml"/><Relationship Id="rId29" Type="http://schemas.openxmlformats.org/officeDocument/2006/relationships/slideLayout" Target="../slideLayouts/slideLayout323.xml"/><Relationship Id="rId11" Type="http://schemas.openxmlformats.org/officeDocument/2006/relationships/slideLayout" Target="../slideLayouts/slideLayout305.xml"/><Relationship Id="rId24" Type="http://schemas.openxmlformats.org/officeDocument/2006/relationships/slideLayout" Target="../slideLayouts/slideLayout318.xml"/><Relationship Id="rId32" Type="http://schemas.openxmlformats.org/officeDocument/2006/relationships/slideLayout" Target="../slideLayouts/slideLayout326.xml"/><Relationship Id="rId37" Type="http://schemas.openxmlformats.org/officeDocument/2006/relationships/slideLayout" Target="../slideLayouts/slideLayout331.xml"/><Relationship Id="rId40" Type="http://schemas.openxmlformats.org/officeDocument/2006/relationships/slideLayout" Target="../slideLayouts/slideLayout334.xml"/><Relationship Id="rId45" Type="http://schemas.openxmlformats.org/officeDocument/2006/relationships/slideLayout" Target="../slideLayouts/slideLayout339.xml"/><Relationship Id="rId53" Type="http://schemas.openxmlformats.org/officeDocument/2006/relationships/slideLayout" Target="../slideLayouts/slideLayout347.xml"/><Relationship Id="rId58" Type="http://schemas.openxmlformats.org/officeDocument/2006/relationships/theme" Target="../theme/theme13.xml"/><Relationship Id="rId5" Type="http://schemas.openxmlformats.org/officeDocument/2006/relationships/slideLayout" Target="../slideLayouts/slideLayout299.xml"/><Relationship Id="rId19" Type="http://schemas.openxmlformats.org/officeDocument/2006/relationships/slideLayout" Target="../slideLayouts/slideLayout313.xml"/><Relationship Id="rId4" Type="http://schemas.openxmlformats.org/officeDocument/2006/relationships/slideLayout" Target="../slideLayouts/slideLayout298.xml"/><Relationship Id="rId9" Type="http://schemas.openxmlformats.org/officeDocument/2006/relationships/slideLayout" Target="../slideLayouts/slideLayout303.xml"/><Relationship Id="rId14" Type="http://schemas.openxmlformats.org/officeDocument/2006/relationships/slideLayout" Target="../slideLayouts/slideLayout308.xml"/><Relationship Id="rId22" Type="http://schemas.openxmlformats.org/officeDocument/2006/relationships/slideLayout" Target="../slideLayouts/slideLayout316.xml"/><Relationship Id="rId27" Type="http://schemas.openxmlformats.org/officeDocument/2006/relationships/slideLayout" Target="../slideLayouts/slideLayout321.xml"/><Relationship Id="rId30" Type="http://schemas.openxmlformats.org/officeDocument/2006/relationships/slideLayout" Target="../slideLayouts/slideLayout324.xml"/><Relationship Id="rId35" Type="http://schemas.openxmlformats.org/officeDocument/2006/relationships/slideLayout" Target="../slideLayouts/slideLayout329.xml"/><Relationship Id="rId43" Type="http://schemas.openxmlformats.org/officeDocument/2006/relationships/slideLayout" Target="../slideLayouts/slideLayout337.xml"/><Relationship Id="rId48" Type="http://schemas.openxmlformats.org/officeDocument/2006/relationships/slideLayout" Target="../slideLayouts/slideLayout342.xml"/><Relationship Id="rId56" Type="http://schemas.openxmlformats.org/officeDocument/2006/relationships/slideLayout" Target="../slideLayouts/slideLayout350.xml"/><Relationship Id="rId8" Type="http://schemas.openxmlformats.org/officeDocument/2006/relationships/slideLayout" Target="../slideLayouts/slideLayout302.xml"/><Relationship Id="rId51" Type="http://schemas.openxmlformats.org/officeDocument/2006/relationships/slideLayout" Target="../slideLayouts/slideLayout345.xml"/><Relationship Id="rId3" Type="http://schemas.openxmlformats.org/officeDocument/2006/relationships/slideLayout" Target="../slideLayouts/slideLayout297.xml"/><Relationship Id="rId12" Type="http://schemas.openxmlformats.org/officeDocument/2006/relationships/slideLayout" Target="../slideLayouts/slideLayout306.xml"/><Relationship Id="rId17" Type="http://schemas.openxmlformats.org/officeDocument/2006/relationships/slideLayout" Target="../slideLayouts/slideLayout311.xml"/><Relationship Id="rId25" Type="http://schemas.openxmlformats.org/officeDocument/2006/relationships/slideLayout" Target="../slideLayouts/slideLayout319.xml"/><Relationship Id="rId33" Type="http://schemas.openxmlformats.org/officeDocument/2006/relationships/slideLayout" Target="../slideLayouts/slideLayout327.xml"/><Relationship Id="rId38" Type="http://schemas.openxmlformats.org/officeDocument/2006/relationships/slideLayout" Target="../slideLayouts/slideLayout332.xml"/><Relationship Id="rId46" Type="http://schemas.openxmlformats.org/officeDocument/2006/relationships/slideLayout" Target="../slideLayouts/slideLayout340.xml"/><Relationship Id="rId59" Type="http://schemas.openxmlformats.org/officeDocument/2006/relationships/image" Target="../media/image4.png"/><Relationship Id="rId20" Type="http://schemas.openxmlformats.org/officeDocument/2006/relationships/slideLayout" Target="../slideLayouts/slideLayout314.xml"/><Relationship Id="rId41" Type="http://schemas.openxmlformats.org/officeDocument/2006/relationships/slideLayout" Target="../slideLayouts/slideLayout335.xml"/><Relationship Id="rId54" Type="http://schemas.openxmlformats.org/officeDocument/2006/relationships/slideLayout" Target="../slideLayouts/slideLayout348.xml"/><Relationship Id="rId1" Type="http://schemas.openxmlformats.org/officeDocument/2006/relationships/slideLayout" Target="../slideLayouts/slideLayout295.xml"/><Relationship Id="rId6" Type="http://schemas.openxmlformats.org/officeDocument/2006/relationships/slideLayout" Target="../slideLayouts/slideLayout300.xml"/><Relationship Id="rId15" Type="http://schemas.openxmlformats.org/officeDocument/2006/relationships/slideLayout" Target="../slideLayouts/slideLayout309.xml"/><Relationship Id="rId23" Type="http://schemas.openxmlformats.org/officeDocument/2006/relationships/slideLayout" Target="../slideLayouts/slideLayout317.xml"/><Relationship Id="rId28" Type="http://schemas.openxmlformats.org/officeDocument/2006/relationships/slideLayout" Target="../slideLayouts/slideLayout322.xml"/><Relationship Id="rId36" Type="http://schemas.openxmlformats.org/officeDocument/2006/relationships/slideLayout" Target="../slideLayouts/slideLayout330.xml"/><Relationship Id="rId49" Type="http://schemas.openxmlformats.org/officeDocument/2006/relationships/slideLayout" Target="../slideLayouts/slideLayout343.xml"/><Relationship Id="rId57" Type="http://schemas.openxmlformats.org/officeDocument/2006/relationships/slideLayout" Target="../slideLayouts/slideLayout351.xml"/><Relationship Id="rId10" Type="http://schemas.openxmlformats.org/officeDocument/2006/relationships/slideLayout" Target="../slideLayouts/slideLayout304.xml"/><Relationship Id="rId31" Type="http://schemas.openxmlformats.org/officeDocument/2006/relationships/slideLayout" Target="../slideLayouts/slideLayout325.xml"/><Relationship Id="rId44" Type="http://schemas.openxmlformats.org/officeDocument/2006/relationships/slideLayout" Target="../slideLayouts/slideLayout338.xml"/><Relationship Id="rId52" Type="http://schemas.openxmlformats.org/officeDocument/2006/relationships/slideLayout" Target="../slideLayouts/slideLayout34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359.xml"/><Relationship Id="rId13" Type="http://schemas.openxmlformats.org/officeDocument/2006/relationships/slideLayout" Target="../slideLayouts/slideLayout364.xml"/><Relationship Id="rId18" Type="http://schemas.openxmlformats.org/officeDocument/2006/relationships/slideLayout" Target="../slideLayouts/slideLayout369.xml"/><Relationship Id="rId3" Type="http://schemas.openxmlformats.org/officeDocument/2006/relationships/slideLayout" Target="../slideLayouts/slideLayout354.xml"/><Relationship Id="rId21" Type="http://schemas.openxmlformats.org/officeDocument/2006/relationships/slideLayout" Target="../slideLayouts/slideLayout372.xml"/><Relationship Id="rId7" Type="http://schemas.openxmlformats.org/officeDocument/2006/relationships/slideLayout" Target="../slideLayouts/slideLayout358.xml"/><Relationship Id="rId12" Type="http://schemas.openxmlformats.org/officeDocument/2006/relationships/slideLayout" Target="../slideLayouts/slideLayout363.xml"/><Relationship Id="rId17" Type="http://schemas.openxmlformats.org/officeDocument/2006/relationships/slideLayout" Target="../slideLayouts/slideLayout368.xml"/><Relationship Id="rId25" Type="http://schemas.openxmlformats.org/officeDocument/2006/relationships/image" Target="../media/image1.png"/><Relationship Id="rId2" Type="http://schemas.openxmlformats.org/officeDocument/2006/relationships/slideLayout" Target="../slideLayouts/slideLayout353.xml"/><Relationship Id="rId16" Type="http://schemas.openxmlformats.org/officeDocument/2006/relationships/slideLayout" Target="../slideLayouts/slideLayout367.xml"/><Relationship Id="rId20" Type="http://schemas.openxmlformats.org/officeDocument/2006/relationships/slideLayout" Target="../slideLayouts/slideLayout371.xml"/><Relationship Id="rId1" Type="http://schemas.openxmlformats.org/officeDocument/2006/relationships/slideLayout" Target="../slideLayouts/slideLayout352.xml"/><Relationship Id="rId6" Type="http://schemas.openxmlformats.org/officeDocument/2006/relationships/slideLayout" Target="../slideLayouts/slideLayout357.xml"/><Relationship Id="rId11" Type="http://schemas.openxmlformats.org/officeDocument/2006/relationships/slideLayout" Target="../slideLayouts/slideLayout362.xml"/><Relationship Id="rId24" Type="http://schemas.openxmlformats.org/officeDocument/2006/relationships/theme" Target="../theme/theme14.xml"/><Relationship Id="rId5" Type="http://schemas.openxmlformats.org/officeDocument/2006/relationships/slideLayout" Target="../slideLayouts/slideLayout356.xml"/><Relationship Id="rId15" Type="http://schemas.openxmlformats.org/officeDocument/2006/relationships/slideLayout" Target="../slideLayouts/slideLayout366.xml"/><Relationship Id="rId23" Type="http://schemas.openxmlformats.org/officeDocument/2006/relationships/slideLayout" Target="../slideLayouts/slideLayout374.xml"/><Relationship Id="rId10" Type="http://schemas.openxmlformats.org/officeDocument/2006/relationships/slideLayout" Target="../slideLayouts/slideLayout361.xml"/><Relationship Id="rId19" Type="http://schemas.openxmlformats.org/officeDocument/2006/relationships/slideLayout" Target="../slideLayouts/slideLayout370.xml"/><Relationship Id="rId4" Type="http://schemas.openxmlformats.org/officeDocument/2006/relationships/slideLayout" Target="../slideLayouts/slideLayout355.xml"/><Relationship Id="rId9" Type="http://schemas.openxmlformats.org/officeDocument/2006/relationships/slideLayout" Target="../slideLayouts/slideLayout360.xml"/><Relationship Id="rId14" Type="http://schemas.openxmlformats.org/officeDocument/2006/relationships/slideLayout" Target="../slideLayouts/slideLayout365.xml"/><Relationship Id="rId22" Type="http://schemas.openxmlformats.org/officeDocument/2006/relationships/slideLayout" Target="../slideLayouts/slideLayout37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382.xml"/><Relationship Id="rId13" Type="http://schemas.openxmlformats.org/officeDocument/2006/relationships/slideLayout" Target="../slideLayouts/slideLayout387.xml"/><Relationship Id="rId18" Type="http://schemas.openxmlformats.org/officeDocument/2006/relationships/slideLayout" Target="../slideLayouts/slideLayout392.xml"/><Relationship Id="rId3" Type="http://schemas.openxmlformats.org/officeDocument/2006/relationships/slideLayout" Target="../slideLayouts/slideLayout377.xml"/><Relationship Id="rId21" Type="http://schemas.openxmlformats.org/officeDocument/2006/relationships/image" Target="../media/image1.png"/><Relationship Id="rId7" Type="http://schemas.openxmlformats.org/officeDocument/2006/relationships/slideLayout" Target="../slideLayouts/slideLayout381.xml"/><Relationship Id="rId12" Type="http://schemas.openxmlformats.org/officeDocument/2006/relationships/slideLayout" Target="../slideLayouts/slideLayout386.xml"/><Relationship Id="rId17" Type="http://schemas.openxmlformats.org/officeDocument/2006/relationships/slideLayout" Target="../slideLayouts/slideLayout391.xml"/><Relationship Id="rId2" Type="http://schemas.openxmlformats.org/officeDocument/2006/relationships/slideLayout" Target="../slideLayouts/slideLayout376.xml"/><Relationship Id="rId16" Type="http://schemas.openxmlformats.org/officeDocument/2006/relationships/slideLayout" Target="../slideLayouts/slideLayout390.xml"/><Relationship Id="rId20" Type="http://schemas.openxmlformats.org/officeDocument/2006/relationships/theme" Target="../theme/theme15.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5" Type="http://schemas.openxmlformats.org/officeDocument/2006/relationships/slideLayout" Target="../slideLayouts/slideLayout389.xml"/><Relationship Id="rId10" Type="http://schemas.openxmlformats.org/officeDocument/2006/relationships/slideLayout" Target="../slideLayouts/slideLayout384.xml"/><Relationship Id="rId19" Type="http://schemas.openxmlformats.org/officeDocument/2006/relationships/slideLayout" Target="../slideLayouts/slideLayout393.xml"/><Relationship Id="rId4" Type="http://schemas.openxmlformats.org/officeDocument/2006/relationships/slideLayout" Target="../slideLayouts/slideLayout378.xml"/><Relationship Id="rId9" Type="http://schemas.openxmlformats.org/officeDocument/2006/relationships/slideLayout" Target="../slideLayouts/slideLayout383.xml"/><Relationship Id="rId14" Type="http://schemas.openxmlformats.org/officeDocument/2006/relationships/slideLayout" Target="../slideLayouts/slideLayout388.xml"/></Relationships>
</file>

<file path=ppt/slideMasters/_rels/slideMaster16.xml.rels><?xml version="1.0" encoding="UTF-8" standalone="yes"?>
<Relationships xmlns="http://schemas.openxmlformats.org/package/2006/relationships"><Relationship Id="rId13" Type="http://schemas.openxmlformats.org/officeDocument/2006/relationships/slideLayout" Target="../slideLayouts/slideLayout406.xml"/><Relationship Id="rId18" Type="http://schemas.openxmlformats.org/officeDocument/2006/relationships/slideLayout" Target="../slideLayouts/slideLayout411.xml"/><Relationship Id="rId26" Type="http://schemas.openxmlformats.org/officeDocument/2006/relationships/slideLayout" Target="../slideLayouts/slideLayout419.xml"/><Relationship Id="rId39" Type="http://schemas.openxmlformats.org/officeDocument/2006/relationships/slideLayout" Target="../slideLayouts/slideLayout432.xml"/><Relationship Id="rId21" Type="http://schemas.openxmlformats.org/officeDocument/2006/relationships/slideLayout" Target="../slideLayouts/slideLayout414.xml"/><Relationship Id="rId34" Type="http://schemas.openxmlformats.org/officeDocument/2006/relationships/slideLayout" Target="../slideLayouts/slideLayout427.xml"/><Relationship Id="rId42" Type="http://schemas.openxmlformats.org/officeDocument/2006/relationships/slideLayout" Target="../slideLayouts/slideLayout435.xml"/><Relationship Id="rId47" Type="http://schemas.openxmlformats.org/officeDocument/2006/relationships/image" Target="../media/image4.png"/><Relationship Id="rId7" Type="http://schemas.openxmlformats.org/officeDocument/2006/relationships/slideLayout" Target="../slideLayouts/slideLayout400.xml"/><Relationship Id="rId2" Type="http://schemas.openxmlformats.org/officeDocument/2006/relationships/slideLayout" Target="../slideLayouts/slideLayout395.xml"/><Relationship Id="rId16" Type="http://schemas.openxmlformats.org/officeDocument/2006/relationships/slideLayout" Target="../slideLayouts/slideLayout409.xml"/><Relationship Id="rId29" Type="http://schemas.openxmlformats.org/officeDocument/2006/relationships/slideLayout" Target="../slideLayouts/slideLayout422.xml"/><Relationship Id="rId1" Type="http://schemas.openxmlformats.org/officeDocument/2006/relationships/slideLayout" Target="../slideLayouts/slideLayout394.xml"/><Relationship Id="rId6" Type="http://schemas.openxmlformats.org/officeDocument/2006/relationships/slideLayout" Target="../slideLayouts/slideLayout399.xml"/><Relationship Id="rId11" Type="http://schemas.openxmlformats.org/officeDocument/2006/relationships/slideLayout" Target="../slideLayouts/slideLayout404.xml"/><Relationship Id="rId24" Type="http://schemas.openxmlformats.org/officeDocument/2006/relationships/slideLayout" Target="../slideLayouts/slideLayout417.xml"/><Relationship Id="rId32" Type="http://schemas.openxmlformats.org/officeDocument/2006/relationships/slideLayout" Target="../slideLayouts/slideLayout425.xml"/><Relationship Id="rId37" Type="http://schemas.openxmlformats.org/officeDocument/2006/relationships/slideLayout" Target="../slideLayouts/slideLayout430.xml"/><Relationship Id="rId40" Type="http://schemas.openxmlformats.org/officeDocument/2006/relationships/slideLayout" Target="../slideLayouts/slideLayout433.xml"/><Relationship Id="rId45" Type="http://schemas.openxmlformats.org/officeDocument/2006/relationships/slideLayout" Target="../slideLayouts/slideLayout438.xml"/><Relationship Id="rId5" Type="http://schemas.openxmlformats.org/officeDocument/2006/relationships/slideLayout" Target="../slideLayouts/slideLayout398.xml"/><Relationship Id="rId15" Type="http://schemas.openxmlformats.org/officeDocument/2006/relationships/slideLayout" Target="../slideLayouts/slideLayout408.xml"/><Relationship Id="rId23" Type="http://schemas.openxmlformats.org/officeDocument/2006/relationships/slideLayout" Target="../slideLayouts/slideLayout416.xml"/><Relationship Id="rId28" Type="http://schemas.openxmlformats.org/officeDocument/2006/relationships/slideLayout" Target="../slideLayouts/slideLayout421.xml"/><Relationship Id="rId36" Type="http://schemas.openxmlformats.org/officeDocument/2006/relationships/slideLayout" Target="../slideLayouts/slideLayout429.xml"/><Relationship Id="rId10" Type="http://schemas.openxmlformats.org/officeDocument/2006/relationships/slideLayout" Target="../slideLayouts/slideLayout403.xml"/><Relationship Id="rId19" Type="http://schemas.openxmlformats.org/officeDocument/2006/relationships/slideLayout" Target="../slideLayouts/slideLayout412.xml"/><Relationship Id="rId31" Type="http://schemas.openxmlformats.org/officeDocument/2006/relationships/slideLayout" Target="../slideLayouts/slideLayout424.xml"/><Relationship Id="rId44" Type="http://schemas.openxmlformats.org/officeDocument/2006/relationships/slideLayout" Target="../slideLayouts/slideLayout437.xml"/><Relationship Id="rId4" Type="http://schemas.openxmlformats.org/officeDocument/2006/relationships/slideLayout" Target="../slideLayouts/slideLayout397.xml"/><Relationship Id="rId9" Type="http://schemas.openxmlformats.org/officeDocument/2006/relationships/slideLayout" Target="../slideLayouts/slideLayout402.xml"/><Relationship Id="rId14" Type="http://schemas.openxmlformats.org/officeDocument/2006/relationships/slideLayout" Target="../slideLayouts/slideLayout407.xml"/><Relationship Id="rId22" Type="http://schemas.openxmlformats.org/officeDocument/2006/relationships/slideLayout" Target="../slideLayouts/slideLayout415.xml"/><Relationship Id="rId27" Type="http://schemas.openxmlformats.org/officeDocument/2006/relationships/slideLayout" Target="../slideLayouts/slideLayout420.xml"/><Relationship Id="rId30" Type="http://schemas.openxmlformats.org/officeDocument/2006/relationships/slideLayout" Target="../slideLayouts/slideLayout423.xml"/><Relationship Id="rId35" Type="http://schemas.openxmlformats.org/officeDocument/2006/relationships/slideLayout" Target="../slideLayouts/slideLayout428.xml"/><Relationship Id="rId43" Type="http://schemas.openxmlformats.org/officeDocument/2006/relationships/slideLayout" Target="../slideLayouts/slideLayout436.xml"/><Relationship Id="rId8" Type="http://schemas.openxmlformats.org/officeDocument/2006/relationships/slideLayout" Target="../slideLayouts/slideLayout401.xml"/><Relationship Id="rId3" Type="http://schemas.openxmlformats.org/officeDocument/2006/relationships/slideLayout" Target="../slideLayouts/slideLayout396.xml"/><Relationship Id="rId12" Type="http://schemas.openxmlformats.org/officeDocument/2006/relationships/slideLayout" Target="../slideLayouts/slideLayout405.xml"/><Relationship Id="rId17" Type="http://schemas.openxmlformats.org/officeDocument/2006/relationships/slideLayout" Target="../slideLayouts/slideLayout410.xml"/><Relationship Id="rId25" Type="http://schemas.openxmlformats.org/officeDocument/2006/relationships/slideLayout" Target="../slideLayouts/slideLayout418.xml"/><Relationship Id="rId33" Type="http://schemas.openxmlformats.org/officeDocument/2006/relationships/slideLayout" Target="../slideLayouts/slideLayout426.xml"/><Relationship Id="rId38" Type="http://schemas.openxmlformats.org/officeDocument/2006/relationships/slideLayout" Target="../slideLayouts/slideLayout431.xml"/><Relationship Id="rId46" Type="http://schemas.openxmlformats.org/officeDocument/2006/relationships/theme" Target="../theme/theme16.xml"/><Relationship Id="rId20" Type="http://schemas.openxmlformats.org/officeDocument/2006/relationships/slideLayout" Target="../slideLayouts/slideLayout413.xml"/><Relationship Id="rId41" Type="http://schemas.openxmlformats.org/officeDocument/2006/relationships/slideLayout" Target="../slideLayouts/slideLayout434.xml"/></Relationships>
</file>

<file path=ppt/slideMasters/_rels/slideMaster17.xml.rels><?xml version="1.0" encoding="UTF-8" standalone="yes"?>
<Relationships xmlns="http://schemas.openxmlformats.org/package/2006/relationships"><Relationship Id="rId13" Type="http://schemas.openxmlformats.org/officeDocument/2006/relationships/slideLayout" Target="../slideLayouts/slideLayout451.xml"/><Relationship Id="rId18" Type="http://schemas.openxmlformats.org/officeDocument/2006/relationships/slideLayout" Target="../slideLayouts/slideLayout456.xml"/><Relationship Id="rId26" Type="http://schemas.openxmlformats.org/officeDocument/2006/relationships/slideLayout" Target="../slideLayouts/slideLayout464.xml"/><Relationship Id="rId39" Type="http://schemas.openxmlformats.org/officeDocument/2006/relationships/slideLayout" Target="../slideLayouts/slideLayout477.xml"/><Relationship Id="rId21" Type="http://schemas.openxmlformats.org/officeDocument/2006/relationships/slideLayout" Target="../slideLayouts/slideLayout459.xml"/><Relationship Id="rId34" Type="http://schemas.openxmlformats.org/officeDocument/2006/relationships/slideLayout" Target="../slideLayouts/slideLayout472.xml"/><Relationship Id="rId42" Type="http://schemas.openxmlformats.org/officeDocument/2006/relationships/slideLayout" Target="../slideLayouts/slideLayout480.xml"/><Relationship Id="rId47" Type="http://schemas.openxmlformats.org/officeDocument/2006/relationships/slideLayout" Target="../slideLayouts/slideLayout485.xml"/><Relationship Id="rId50" Type="http://schemas.openxmlformats.org/officeDocument/2006/relationships/slideLayout" Target="../slideLayouts/slideLayout488.xml"/><Relationship Id="rId55" Type="http://schemas.openxmlformats.org/officeDocument/2006/relationships/theme" Target="../theme/theme17.xml"/><Relationship Id="rId7" Type="http://schemas.openxmlformats.org/officeDocument/2006/relationships/slideLayout" Target="../slideLayouts/slideLayout445.xml"/><Relationship Id="rId2" Type="http://schemas.openxmlformats.org/officeDocument/2006/relationships/slideLayout" Target="../slideLayouts/slideLayout440.xml"/><Relationship Id="rId16" Type="http://schemas.openxmlformats.org/officeDocument/2006/relationships/slideLayout" Target="../slideLayouts/slideLayout454.xml"/><Relationship Id="rId29" Type="http://schemas.openxmlformats.org/officeDocument/2006/relationships/slideLayout" Target="../slideLayouts/slideLayout467.xml"/><Relationship Id="rId11" Type="http://schemas.openxmlformats.org/officeDocument/2006/relationships/slideLayout" Target="../slideLayouts/slideLayout449.xml"/><Relationship Id="rId24" Type="http://schemas.openxmlformats.org/officeDocument/2006/relationships/slideLayout" Target="../slideLayouts/slideLayout462.xml"/><Relationship Id="rId32" Type="http://schemas.openxmlformats.org/officeDocument/2006/relationships/slideLayout" Target="../slideLayouts/slideLayout470.xml"/><Relationship Id="rId37" Type="http://schemas.openxmlformats.org/officeDocument/2006/relationships/slideLayout" Target="../slideLayouts/slideLayout475.xml"/><Relationship Id="rId40" Type="http://schemas.openxmlformats.org/officeDocument/2006/relationships/slideLayout" Target="../slideLayouts/slideLayout478.xml"/><Relationship Id="rId45" Type="http://schemas.openxmlformats.org/officeDocument/2006/relationships/slideLayout" Target="../slideLayouts/slideLayout483.xml"/><Relationship Id="rId53" Type="http://schemas.openxmlformats.org/officeDocument/2006/relationships/slideLayout" Target="../slideLayouts/slideLayout491.xml"/><Relationship Id="rId5" Type="http://schemas.openxmlformats.org/officeDocument/2006/relationships/slideLayout" Target="../slideLayouts/slideLayout443.xml"/><Relationship Id="rId10" Type="http://schemas.openxmlformats.org/officeDocument/2006/relationships/slideLayout" Target="../slideLayouts/slideLayout448.xml"/><Relationship Id="rId19" Type="http://schemas.openxmlformats.org/officeDocument/2006/relationships/slideLayout" Target="../slideLayouts/slideLayout457.xml"/><Relationship Id="rId31" Type="http://schemas.openxmlformats.org/officeDocument/2006/relationships/slideLayout" Target="../slideLayouts/slideLayout469.xml"/><Relationship Id="rId44" Type="http://schemas.openxmlformats.org/officeDocument/2006/relationships/slideLayout" Target="../slideLayouts/slideLayout482.xml"/><Relationship Id="rId52" Type="http://schemas.openxmlformats.org/officeDocument/2006/relationships/slideLayout" Target="../slideLayouts/slideLayout490.xml"/><Relationship Id="rId4" Type="http://schemas.openxmlformats.org/officeDocument/2006/relationships/slideLayout" Target="../slideLayouts/slideLayout442.xml"/><Relationship Id="rId9" Type="http://schemas.openxmlformats.org/officeDocument/2006/relationships/slideLayout" Target="../slideLayouts/slideLayout447.xml"/><Relationship Id="rId14" Type="http://schemas.openxmlformats.org/officeDocument/2006/relationships/slideLayout" Target="../slideLayouts/slideLayout452.xml"/><Relationship Id="rId22" Type="http://schemas.openxmlformats.org/officeDocument/2006/relationships/slideLayout" Target="../slideLayouts/slideLayout460.xml"/><Relationship Id="rId27" Type="http://schemas.openxmlformats.org/officeDocument/2006/relationships/slideLayout" Target="../slideLayouts/slideLayout465.xml"/><Relationship Id="rId30" Type="http://schemas.openxmlformats.org/officeDocument/2006/relationships/slideLayout" Target="../slideLayouts/slideLayout468.xml"/><Relationship Id="rId35" Type="http://schemas.openxmlformats.org/officeDocument/2006/relationships/slideLayout" Target="../slideLayouts/slideLayout473.xml"/><Relationship Id="rId43" Type="http://schemas.openxmlformats.org/officeDocument/2006/relationships/slideLayout" Target="../slideLayouts/slideLayout481.xml"/><Relationship Id="rId48" Type="http://schemas.openxmlformats.org/officeDocument/2006/relationships/slideLayout" Target="../slideLayouts/slideLayout486.xml"/><Relationship Id="rId56" Type="http://schemas.openxmlformats.org/officeDocument/2006/relationships/image" Target="../media/image4.png"/><Relationship Id="rId8" Type="http://schemas.openxmlformats.org/officeDocument/2006/relationships/slideLayout" Target="../slideLayouts/slideLayout446.xml"/><Relationship Id="rId51" Type="http://schemas.openxmlformats.org/officeDocument/2006/relationships/slideLayout" Target="../slideLayouts/slideLayout489.xml"/><Relationship Id="rId3" Type="http://schemas.openxmlformats.org/officeDocument/2006/relationships/slideLayout" Target="../slideLayouts/slideLayout441.xml"/><Relationship Id="rId12" Type="http://schemas.openxmlformats.org/officeDocument/2006/relationships/slideLayout" Target="../slideLayouts/slideLayout450.xml"/><Relationship Id="rId17" Type="http://schemas.openxmlformats.org/officeDocument/2006/relationships/slideLayout" Target="../slideLayouts/slideLayout455.xml"/><Relationship Id="rId25" Type="http://schemas.openxmlformats.org/officeDocument/2006/relationships/slideLayout" Target="../slideLayouts/slideLayout463.xml"/><Relationship Id="rId33" Type="http://schemas.openxmlformats.org/officeDocument/2006/relationships/slideLayout" Target="../slideLayouts/slideLayout471.xml"/><Relationship Id="rId38" Type="http://schemas.openxmlformats.org/officeDocument/2006/relationships/slideLayout" Target="../slideLayouts/slideLayout476.xml"/><Relationship Id="rId46" Type="http://schemas.openxmlformats.org/officeDocument/2006/relationships/slideLayout" Target="../slideLayouts/slideLayout484.xml"/><Relationship Id="rId20" Type="http://schemas.openxmlformats.org/officeDocument/2006/relationships/slideLayout" Target="../slideLayouts/slideLayout458.xml"/><Relationship Id="rId41" Type="http://schemas.openxmlformats.org/officeDocument/2006/relationships/slideLayout" Target="../slideLayouts/slideLayout479.xml"/><Relationship Id="rId54" Type="http://schemas.openxmlformats.org/officeDocument/2006/relationships/slideLayout" Target="../slideLayouts/slideLayout492.xml"/><Relationship Id="rId1" Type="http://schemas.openxmlformats.org/officeDocument/2006/relationships/slideLayout" Target="../slideLayouts/slideLayout439.xml"/><Relationship Id="rId6" Type="http://schemas.openxmlformats.org/officeDocument/2006/relationships/slideLayout" Target="../slideLayouts/slideLayout444.xml"/><Relationship Id="rId15" Type="http://schemas.openxmlformats.org/officeDocument/2006/relationships/slideLayout" Target="../slideLayouts/slideLayout453.xml"/><Relationship Id="rId23" Type="http://schemas.openxmlformats.org/officeDocument/2006/relationships/slideLayout" Target="../slideLayouts/slideLayout461.xml"/><Relationship Id="rId28" Type="http://schemas.openxmlformats.org/officeDocument/2006/relationships/slideLayout" Target="../slideLayouts/slideLayout466.xml"/><Relationship Id="rId36" Type="http://schemas.openxmlformats.org/officeDocument/2006/relationships/slideLayout" Target="../slideLayouts/slideLayout474.xml"/><Relationship Id="rId49" Type="http://schemas.openxmlformats.org/officeDocument/2006/relationships/slideLayout" Target="../slideLayouts/slideLayout48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500.xml"/><Relationship Id="rId13" Type="http://schemas.openxmlformats.org/officeDocument/2006/relationships/slideLayout" Target="../slideLayouts/slideLayout505.xml"/><Relationship Id="rId18" Type="http://schemas.openxmlformats.org/officeDocument/2006/relationships/slideLayout" Target="../slideLayouts/slideLayout510.xml"/><Relationship Id="rId26" Type="http://schemas.openxmlformats.org/officeDocument/2006/relationships/slideLayout" Target="../slideLayouts/slideLayout518.xml"/><Relationship Id="rId3" Type="http://schemas.openxmlformats.org/officeDocument/2006/relationships/slideLayout" Target="../slideLayouts/slideLayout495.xml"/><Relationship Id="rId21" Type="http://schemas.openxmlformats.org/officeDocument/2006/relationships/slideLayout" Target="../slideLayouts/slideLayout513.xml"/><Relationship Id="rId7" Type="http://schemas.openxmlformats.org/officeDocument/2006/relationships/slideLayout" Target="../slideLayouts/slideLayout499.xml"/><Relationship Id="rId12" Type="http://schemas.openxmlformats.org/officeDocument/2006/relationships/slideLayout" Target="../slideLayouts/slideLayout504.xml"/><Relationship Id="rId17" Type="http://schemas.openxmlformats.org/officeDocument/2006/relationships/slideLayout" Target="../slideLayouts/slideLayout509.xml"/><Relationship Id="rId25" Type="http://schemas.openxmlformats.org/officeDocument/2006/relationships/slideLayout" Target="../slideLayouts/slideLayout517.xml"/><Relationship Id="rId2" Type="http://schemas.openxmlformats.org/officeDocument/2006/relationships/slideLayout" Target="../slideLayouts/slideLayout494.xml"/><Relationship Id="rId16" Type="http://schemas.openxmlformats.org/officeDocument/2006/relationships/slideLayout" Target="../slideLayouts/slideLayout508.xml"/><Relationship Id="rId20" Type="http://schemas.openxmlformats.org/officeDocument/2006/relationships/slideLayout" Target="../slideLayouts/slideLayout512.xml"/><Relationship Id="rId29" Type="http://schemas.openxmlformats.org/officeDocument/2006/relationships/slideLayout" Target="../slideLayouts/slideLayout521.xml"/><Relationship Id="rId1" Type="http://schemas.openxmlformats.org/officeDocument/2006/relationships/slideLayout" Target="../slideLayouts/slideLayout493.xml"/><Relationship Id="rId6" Type="http://schemas.openxmlformats.org/officeDocument/2006/relationships/slideLayout" Target="../slideLayouts/slideLayout498.xml"/><Relationship Id="rId11" Type="http://schemas.openxmlformats.org/officeDocument/2006/relationships/slideLayout" Target="../slideLayouts/slideLayout503.xml"/><Relationship Id="rId24" Type="http://schemas.openxmlformats.org/officeDocument/2006/relationships/slideLayout" Target="../slideLayouts/slideLayout516.xml"/><Relationship Id="rId5" Type="http://schemas.openxmlformats.org/officeDocument/2006/relationships/slideLayout" Target="../slideLayouts/slideLayout497.xml"/><Relationship Id="rId15" Type="http://schemas.openxmlformats.org/officeDocument/2006/relationships/slideLayout" Target="../slideLayouts/slideLayout507.xml"/><Relationship Id="rId23" Type="http://schemas.openxmlformats.org/officeDocument/2006/relationships/slideLayout" Target="../slideLayouts/slideLayout515.xml"/><Relationship Id="rId28" Type="http://schemas.openxmlformats.org/officeDocument/2006/relationships/slideLayout" Target="../slideLayouts/slideLayout520.xml"/><Relationship Id="rId10" Type="http://schemas.openxmlformats.org/officeDocument/2006/relationships/slideLayout" Target="../slideLayouts/slideLayout502.xml"/><Relationship Id="rId19" Type="http://schemas.openxmlformats.org/officeDocument/2006/relationships/slideLayout" Target="../slideLayouts/slideLayout511.xml"/><Relationship Id="rId31" Type="http://schemas.openxmlformats.org/officeDocument/2006/relationships/theme" Target="../theme/theme18.xml"/><Relationship Id="rId4" Type="http://schemas.openxmlformats.org/officeDocument/2006/relationships/slideLayout" Target="../slideLayouts/slideLayout496.xml"/><Relationship Id="rId9" Type="http://schemas.openxmlformats.org/officeDocument/2006/relationships/slideLayout" Target="../slideLayouts/slideLayout501.xml"/><Relationship Id="rId14" Type="http://schemas.openxmlformats.org/officeDocument/2006/relationships/slideLayout" Target="../slideLayouts/slideLayout506.xml"/><Relationship Id="rId22" Type="http://schemas.openxmlformats.org/officeDocument/2006/relationships/slideLayout" Target="../slideLayouts/slideLayout514.xml"/><Relationship Id="rId27" Type="http://schemas.openxmlformats.org/officeDocument/2006/relationships/slideLayout" Target="../slideLayouts/slideLayout519.xml"/><Relationship Id="rId30" Type="http://schemas.openxmlformats.org/officeDocument/2006/relationships/slideLayout" Target="../slideLayouts/slideLayout52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530.xml"/><Relationship Id="rId13" Type="http://schemas.openxmlformats.org/officeDocument/2006/relationships/slideLayout" Target="../slideLayouts/slideLayout535.xml"/><Relationship Id="rId18" Type="http://schemas.openxmlformats.org/officeDocument/2006/relationships/slideLayout" Target="../slideLayouts/slideLayout540.xml"/><Relationship Id="rId26" Type="http://schemas.openxmlformats.org/officeDocument/2006/relationships/theme" Target="../theme/theme19.xml"/><Relationship Id="rId3" Type="http://schemas.openxmlformats.org/officeDocument/2006/relationships/slideLayout" Target="../slideLayouts/slideLayout525.xml"/><Relationship Id="rId21" Type="http://schemas.openxmlformats.org/officeDocument/2006/relationships/slideLayout" Target="../slideLayouts/slideLayout543.xml"/><Relationship Id="rId7" Type="http://schemas.openxmlformats.org/officeDocument/2006/relationships/slideLayout" Target="../slideLayouts/slideLayout529.xml"/><Relationship Id="rId12" Type="http://schemas.openxmlformats.org/officeDocument/2006/relationships/slideLayout" Target="../slideLayouts/slideLayout534.xml"/><Relationship Id="rId17" Type="http://schemas.openxmlformats.org/officeDocument/2006/relationships/slideLayout" Target="../slideLayouts/slideLayout539.xml"/><Relationship Id="rId25" Type="http://schemas.openxmlformats.org/officeDocument/2006/relationships/slideLayout" Target="../slideLayouts/slideLayout547.xml"/><Relationship Id="rId2" Type="http://schemas.openxmlformats.org/officeDocument/2006/relationships/slideLayout" Target="../slideLayouts/slideLayout524.xml"/><Relationship Id="rId16" Type="http://schemas.openxmlformats.org/officeDocument/2006/relationships/slideLayout" Target="../slideLayouts/slideLayout538.xml"/><Relationship Id="rId20" Type="http://schemas.openxmlformats.org/officeDocument/2006/relationships/slideLayout" Target="../slideLayouts/slideLayout542.xml"/><Relationship Id="rId1" Type="http://schemas.openxmlformats.org/officeDocument/2006/relationships/slideLayout" Target="../slideLayouts/slideLayout523.xml"/><Relationship Id="rId6" Type="http://schemas.openxmlformats.org/officeDocument/2006/relationships/slideLayout" Target="../slideLayouts/slideLayout528.xml"/><Relationship Id="rId11" Type="http://schemas.openxmlformats.org/officeDocument/2006/relationships/slideLayout" Target="../slideLayouts/slideLayout533.xml"/><Relationship Id="rId24" Type="http://schemas.openxmlformats.org/officeDocument/2006/relationships/slideLayout" Target="../slideLayouts/slideLayout546.xml"/><Relationship Id="rId5" Type="http://schemas.openxmlformats.org/officeDocument/2006/relationships/slideLayout" Target="../slideLayouts/slideLayout527.xml"/><Relationship Id="rId15" Type="http://schemas.openxmlformats.org/officeDocument/2006/relationships/slideLayout" Target="../slideLayouts/slideLayout537.xml"/><Relationship Id="rId23" Type="http://schemas.openxmlformats.org/officeDocument/2006/relationships/slideLayout" Target="../slideLayouts/slideLayout545.xml"/><Relationship Id="rId10" Type="http://schemas.openxmlformats.org/officeDocument/2006/relationships/slideLayout" Target="../slideLayouts/slideLayout532.xml"/><Relationship Id="rId19" Type="http://schemas.openxmlformats.org/officeDocument/2006/relationships/slideLayout" Target="../slideLayouts/slideLayout541.xml"/><Relationship Id="rId4" Type="http://schemas.openxmlformats.org/officeDocument/2006/relationships/slideLayout" Target="../slideLayouts/slideLayout526.xml"/><Relationship Id="rId9" Type="http://schemas.openxmlformats.org/officeDocument/2006/relationships/slideLayout" Target="../slideLayouts/slideLayout531.xml"/><Relationship Id="rId14" Type="http://schemas.openxmlformats.org/officeDocument/2006/relationships/slideLayout" Target="../slideLayouts/slideLayout536.xml"/><Relationship Id="rId22" Type="http://schemas.openxmlformats.org/officeDocument/2006/relationships/slideLayout" Target="../slideLayouts/slideLayout544.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5.xml"/><Relationship Id="rId18" Type="http://schemas.openxmlformats.org/officeDocument/2006/relationships/slideLayout" Target="../slideLayouts/slideLayout20.xml"/><Relationship Id="rId26" Type="http://schemas.openxmlformats.org/officeDocument/2006/relationships/slideLayout" Target="../slideLayouts/slideLayout28.xml"/><Relationship Id="rId39" Type="http://schemas.openxmlformats.org/officeDocument/2006/relationships/slideLayout" Target="../slideLayouts/slideLayout41.xml"/><Relationship Id="rId21" Type="http://schemas.openxmlformats.org/officeDocument/2006/relationships/slideLayout" Target="../slideLayouts/slideLayout23.xml"/><Relationship Id="rId34" Type="http://schemas.openxmlformats.org/officeDocument/2006/relationships/slideLayout" Target="../slideLayouts/slideLayout36.xml"/><Relationship Id="rId42" Type="http://schemas.openxmlformats.org/officeDocument/2006/relationships/slideLayout" Target="../slideLayouts/slideLayout44.xml"/><Relationship Id="rId47" Type="http://schemas.openxmlformats.org/officeDocument/2006/relationships/slideLayout" Target="../slideLayouts/slideLayout49.xml"/><Relationship Id="rId50" Type="http://schemas.openxmlformats.org/officeDocument/2006/relationships/slideLayout" Target="../slideLayouts/slideLayout52.xml"/><Relationship Id="rId7" Type="http://schemas.openxmlformats.org/officeDocument/2006/relationships/slideLayout" Target="../slideLayouts/slideLayout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9" Type="http://schemas.openxmlformats.org/officeDocument/2006/relationships/slideLayout" Target="../slideLayouts/slideLayout31.xml"/><Relationship Id="rId11" Type="http://schemas.openxmlformats.org/officeDocument/2006/relationships/slideLayout" Target="../slideLayouts/slideLayout13.xml"/><Relationship Id="rId24" Type="http://schemas.openxmlformats.org/officeDocument/2006/relationships/slideLayout" Target="../slideLayouts/slideLayout26.xml"/><Relationship Id="rId32" Type="http://schemas.openxmlformats.org/officeDocument/2006/relationships/slideLayout" Target="../slideLayouts/slideLayout34.xml"/><Relationship Id="rId37" Type="http://schemas.openxmlformats.org/officeDocument/2006/relationships/slideLayout" Target="../slideLayouts/slideLayout39.xml"/><Relationship Id="rId40" Type="http://schemas.openxmlformats.org/officeDocument/2006/relationships/slideLayout" Target="../slideLayouts/slideLayout42.xml"/><Relationship Id="rId45" Type="http://schemas.openxmlformats.org/officeDocument/2006/relationships/slideLayout" Target="../slideLayouts/slideLayout47.xml"/><Relationship Id="rId53" Type="http://schemas.openxmlformats.org/officeDocument/2006/relationships/slideLayout" Target="../slideLayouts/slideLayout55.xml"/><Relationship Id="rId5" Type="http://schemas.openxmlformats.org/officeDocument/2006/relationships/slideLayout" Target="../slideLayouts/slideLayout7.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31" Type="http://schemas.openxmlformats.org/officeDocument/2006/relationships/slideLayout" Target="../slideLayouts/slideLayout33.xml"/><Relationship Id="rId44" Type="http://schemas.openxmlformats.org/officeDocument/2006/relationships/slideLayout" Target="../slideLayouts/slideLayout46.xml"/><Relationship Id="rId52" Type="http://schemas.openxmlformats.org/officeDocument/2006/relationships/slideLayout" Target="../slideLayouts/slideLayout54.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 Id="rId22" Type="http://schemas.openxmlformats.org/officeDocument/2006/relationships/slideLayout" Target="../slideLayouts/slideLayout24.xml"/><Relationship Id="rId27" Type="http://schemas.openxmlformats.org/officeDocument/2006/relationships/slideLayout" Target="../slideLayouts/slideLayout29.xml"/><Relationship Id="rId30" Type="http://schemas.openxmlformats.org/officeDocument/2006/relationships/slideLayout" Target="../slideLayouts/slideLayout32.xml"/><Relationship Id="rId35" Type="http://schemas.openxmlformats.org/officeDocument/2006/relationships/slideLayout" Target="../slideLayouts/slideLayout37.xml"/><Relationship Id="rId43" Type="http://schemas.openxmlformats.org/officeDocument/2006/relationships/slideLayout" Target="../slideLayouts/slideLayout45.xml"/><Relationship Id="rId48" Type="http://schemas.openxmlformats.org/officeDocument/2006/relationships/slideLayout" Target="../slideLayouts/slideLayout50.xml"/><Relationship Id="rId8" Type="http://schemas.openxmlformats.org/officeDocument/2006/relationships/slideLayout" Target="../slideLayouts/slideLayout10.xml"/><Relationship Id="rId51" Type="http://schemas.openxmlformats.org/officeDocument/2006/relationships/slideLayout" Target="../slideLayouts/slideLayout53.xml"/><Relationship Id="rId3" Type="http://schemas.openxmlformats.org/officeDocument/2006/relationships/slideLayout" Target="../slideLayouts/slideLayout5.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slideLayout" Target="../slideLayouts/slideLayout27.xml"/><Relationship Id="rId33" Type="http://schemas.openxmlformats.org/officeDocument/2006/relationships/slideLayout" Target="../slideLayouts/slideLayout35.xml"/><Relationship Id="rId38" Type="http://schemas.openxmlformats.org/officeDocument/2006/relationships/slideLayout" Target="../slideLayouts/slideLayout40.xml"/><Relationship Id="rId46" Type="http://schemas.openxmlformats.org/officeDocument/2006/relationships/slideLayout" Target="../slideLayouts/slideLayout48.xml"/><Relationship Id="rId20" Type="http://schemas.openxmlformats.org/officeDocument/2006/relationships/slideLayout" Target="../slideLayouts/slideLayout22.xml"/><Relationship Id="rId41" Type="http://schemas.openxmlformats.org/officeDocument/2006/relationships/slideLayout" Target="../slideLayouts/slideLayout43.xml"/><Relationship Id="rId54" Type="http://schemas.openxmlformats.org/officeDocument/2006/relationships/theme" Target="../theme/theme2.xml"/><Relationship Id="rId1" Type="http://schemas.openxmlformats.org/officeDocument/2006/relationships/slideLayout" Target="../slideLayouts/slideLayout3.xml"/><Relationship Id="rId6" Type="http://schemas.openxmlformats.org/officeDocument/2006/relationships/slideLayout" Target="../slideLayouts/slideLayout8.xml"/><Relationship Id="rId15" Type="http://schemas.openxmlformats.org/officeDocument/2006/relationships/slideLayout" Target="../slideLayouts/slideLayout17.xml"/><Relationship Id="rId23" Type="http://schemas.openxmlformats.org/officeDocument/2006/relationships/slideLayout" Target="../slideLayouts/slideLayout25.xml"/><Relationship Id="rId28" Type="http://schemas.openxmlformats.org/officeDocument/2006/relationships/slideLayout" Target="../slideLayouts/slideLayout30.xml"/><Relationship Id="rId36" Type="http://schemas.openxmlformats.org/officeDocument/2006/relationships/slideLayout" Target="../slideLayouts/slideLayout38.xml"/><Relationship Id="rId49" Type="http://schemas.openxmlformats.org/officeDocument/2006/relationships/slideLayout" Target="../slideLayouts/slideLayout5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555.xml"/><Relationship Id="rId3" Type="http://schemas.openxmlformats.org/officeDocument/2006/relationships/slideLayout" Target="../slideLayouts/slideLayout550.xml"/><Relationship Id="rId7" Type="http://schemas.openxmlformats.org/officeDocument/2006/relationships/slideLayout" Target="../slideLayouts/slideLayout554.xml"/><Relationship Id="rId12" Type="http://schemas.openxmlformats.org/officeDocument/2006/relationships/image" Target="../media/image1.png"/><Relationship Id="rId2" Type="http://schemas.openxmlformats.org/officeDocument/2006/relationships/slideLayout" Target="../slideLayouts/slideLayout549.xml"/><Relationship Id="rId1" Type="http://schemas.openxmlformats.org/officeDocument/2006/relationships/slideLayout" Target="../slideLayouts/slideLayout548.xml"/><Relationship Id="rId6" Type="http://schemas.openxmlformats.org/officeDocument/2006/relationships/slideLayout" Target="../slideLayouts/slideLayout553.xml"/><Relationship Id="rId11" Type="http://schemas.openxmlformats.org/officeDocument/2006/relationships/theme" Target="../theme/theme20.xml"/><Relationship Id="rId5" Type="http://schemas.openxmlformats.org/officeDocument/2006/relationships/slideLayout" Target="../slideLayouts/slideLayout552.xml"/><Relationship Id="rId10" Type="http://schemas.openxmlformats.org/officeDocument/2006/relationships/slideLayout" Target="../slideLayouts/slideLayout557.xml"/><Relationship Id="rId4" Type="http://schemas.openxmlformats.org/officeDocument/2006/relationships/slideLayout" Target="../slideLayouts/slideLayout551.xml"/><Relationship Id="rId9" Type="http://schemas.openxmlformats.org/officeDocument/2006/relationships/slideLayout" Target="../slideLayouts/slideLayout55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565.xml"/><Relationship Id="rId13" Type="http://schemas.openxmlformats.org/officeDocument/2006/relationships/slideLayout" Target="../slideLayouts/slideLayout570.xml"/><Relationship Id="rId18" Type="http://schemas.openxmlformats.org/officeDocument/2006/relationships/slideLayout" Target="../slideLayouts/slideLayout575.xml"/><Relationship Id="rId26" Type="http://schemas.openxmlformats.org/officeDocument/2006/relationships/theme" Target="../theme/theme21.xml"/><Relationship Id="rId3" Type="http://schemas.openxmlformats.org/officeDocument/2006/relationships/slideLayout" Target="../slideLayouts/slideLayout560.xml"/><Relationship Id="rId21" Type="http://schemas.openxmlformats.org/officeDocument/2006/relationships/slideLayout" Target="../slideLayouts/slideLayout578.xml"/><Relationship Id="rId7" Type="http://schemas.openxmlformats.org/officeDocument/2006/relationships/slideLayout" Target="../slideLayouts/slideLayout564.xml"/><Relationship Id="rId12" Type="http://schemas.openxmlformats.org/officeDocument/2006/relationships/slideLayout" Target="../slideLayouts/slideLayout569.xml"/><Relationship Id="rId17" Type="http://schemas.openxmlformats.org/officeDocument/2006/relationships/slideLayout" Target="../slideLayouts/slideLayout574.xml"/><Relationship Id="rId25" Type="http://schemas.openxmlformats.org/officeDocument/2006/relationships/slideLayout" Target="../slideLayouts/slideLayout582.xml"/><Relationship Id="rId2" Type="http://schemas.openxmlformats.org/officeDocument/2006/relationships/slideLayout" Target="../slideLayouts/slideLayout559.xml"/><Relationship Id="rId16" Type="http://schemas.openxmlformats.org/officeDocument/2006/relationships/slideLayout" Target="../slideLayouts/slideLayout573.xml"/><Relationship Id="rId20" Type="http://schemas.openxmlformats.org/officeDocument/2006/relationships/slideLayout" Target="../slideLayouts/slideLayout577.xml"/><Relationship Id="rId1" Type="http://schemas.openxmlformats.org/officeDocument/2006/relationships/slideLayout" Target="../slideLayouts/slideLayout558.xml"/><Relationship Id="rId6" Type="http://schemas.openxmlformats.org/officeDocument/2006/relationships/slideLayout" Target="../slideLayouts/slideLayout563.xml"/><Relationship Id="rId11" Type="http://schemas.openxmlformats.org/officeDocument/2006/relationships/slideLayout" Target="../slideLayouts/slideLayout568.xml"/><Relationship Id="rId24" Type="http://schemas.openxmlformats.org/officeDocument/2006/relationships/slideLayout" Target="../slideLayouts/slideLayout581.xml"/><Relationship Id="rId5" Type="http://schemas.openxmlformats.org/officeDocument/2006/relationships/slideLayout" Target="../slideLayouts/slideLayout562.xml"/><Relationship Id="rId15" Type="http://schemas.openxmlformats.org/officeDocument/2006/relationships/slideLayout" Target="../slideLayouts/slideLayout572.xml"/><Relationship Id="rId23" Type="http://schemas.openxmlformats.org/officeDocument/2006/relationships/slideLayout" Target="../slideLayouts/slideLayout580.xml"/><Relationship Id="rId10" Type="http://schemas.openxmlformats.org/officeDocument/2006/relationships/slideLayout" Target="../slideLayouts/slideLayout567.xml"/><Relationship Id="rId19" Type="http://schemas.openxmlformats.org/officeDocument/2006/relationships/slideLayout" Target="../slideLayouts/slideLayout576.xml"/><Relationship Id="rId4" Type="http://schemas.openxmlformats.org/officeDocument/2006/relationships/slideLayout" Target="../slideLayouts/slideLayout561.xml"/><Relationship Id="rId9" Type="http://schemas.openxmlformats.org/officeDocument/2006/relationships/slideLayout" Target="../slideLayouts/slideLayout566.xml"/><Relationship Id="rId14" Type="http://schemas.openxmlformats.org/officeDocument/2006/relationships/slideLayout" Target="../slideLayouts/slideLayout571.xml"/><Relationship Id="rId22" Type="http://schemas.openxmlformats.org/officeDocument/2006/relationships/slideLayout" Target="../slideLayouts/slideLayout579.xml"/><Relationship Id="rId27" Type="http://schemas.openxmlformats.org/officeDocument/2006/relationships/image" Target="../media/image1.png"/></Relationships>
</file>

<file path=ppt/slideMasters/_rels/slideMaster22.xml.rels><?xml version="1.0" encoding="UTF-8" standalone="yes"?>
<Relationships xmlns="http://schemas.openxmlformats.org/package/2006/relationships"><Relationship Id="rId13" Type="http://schemas.openxmlformats.org/officeDocument/2006/relationships/slideLayout" Target="../slideLayouts/slideLayout595.xml"/><Relationship Id="rId18" Type="http://schemas.openxmlformats.org/officeDocument/2006/relationships/slideLayout" Target="../slideLayouts/slideLayout600.xml"/><Relationship Id="rId26" Type="http://schemas.openxmlformats.org/officeDocument/2006/relationships/slideLayout" Target="../slideLayouts/slideLayout608.xml"/><Relationship Id="rId39" Type="http://schemas.openxmlformats.org/officeDocument/2006/relationships/slideLayout" Target="../slideLayouts/slideLayout621.xml"/><Relationship Id="rId21" Type="http://schemas.openxmlformats.org/officeDocument/2006/relationships/slideLayout" Target="../slideLayouts/slideLayout603.xml"/><Relationship Id="rId34" Type="http://schemas.openxmlformats.org/officeDocument/2006/relationships/slideLayout" Target="../slideLayouts/slideLayout616.xml"/><Relationship Id="rId42" Type="http://schemas.openxmlformats.org/officeDocument/2006/relationships/slideLayout" Target="../slideLayouts/slideLayout624.xml"/><Relationship Id="rId47" Type="http://schemas.openxmlformats.org/officeDocument/2006/relationships/slideLayout" Target="../slideLayouts/slideLayout629.xml"/><Relationship Id="rId50" Type="http://schemas.openxmlformats.org/officeDocument/2006/relationships/slideLayout" Target="../slideLayouts/slideLayout632.xml"/><Relationship Id="rId55" Type="http://schemas.openxmlformats.org/officeDocument/2006/relationships/slideLayout" Target="../slideLayouts/slideLayout637.xml"/><Relationship Id="rId7" Type="http://schemas.openxmlformats.org/officeDocument/2006/relationships/slideLayout" Target="../slideLayouts/slideLayout589.xml"/><Relationship Id="rId2" Type="http://schemas.openxmlformats.org/officeDocument/2006/relationships/slideLayout" Target="../slideLayouts/slideLayout584.xml"/><Relationship Id="rId16" Type="http://schemas.openxmlformats.org/officeDocument/2006/relationships/slideLayout" Target="../slideLayouts/slideLayout598.xml"/><Relationship Id="rId29" Type="http://schemas.openxmlformats.org/officeDocument/2006/relationships/slideLayout" Target="../slideLayouts/slideLayout611.xml"/><Relationship Id="rId11" Type="http://schemas.openxmlformats.org/officeDocument/2006/relationships/slideLayout" Target="../slideLayouts/slideLayout593.xml"/><Relationship Id="rId24" Type="http://schemas.openxmlformats.org/officeDocument/2006/relationships/slideLayout" Target="../slideLayouts/slideLayout606.xml"/><Relationship Id="rId32" Type="http://schemas.openxmlformats.org/officeDocument/2006/relationships/slideLayout" Target="../slideLayouts/slideLayout614.xml"/><Relationship Id="rId37" Type="http://schemas.openxmlformats.org/officeDocument/2006/relationships/slideLayout" Target="../slideLayouts/slideLayout619.xml"/><Relationship Id="rId40" Type="http://schemas.openxmlformats.org/officeDocument/2006/relationships/slideLayout" Target="../slideLayouts/slideLayout622.xml"/><Relationship Id="rId45" Type="http://schemas.openxmlformats.org/officeDocument/2006/relationships/slideLayout" Target="../slideLayouts/slideLayout627.xml"/><Relationship Id="rId53" Type="http://schemas.openxmlformats.org/officeDocument/2006/relationships/slideLayout" Target="../slideLayouts/slideLayout635.xml"/><Relationship Id="rId58" Type="http://schemas.openxmlformats.org/officeDocument/2006/relationships/slideLayout" Target="../slideLayouts/slideLayout640.xml"/><Relationship Id="rId5" Type="http://schemas.openxmlformats.org/officeDocument/2006/relationships/slideLayout" Target="../slideLayouts/slideLayout587.xml"/><Relationship Id="rId19" Type="http://schemas.openxmlformats.org/officeDocument/2006/relationships/slideLayout" Target="../slideLayouts/slideLayout601.xml"/><Relationship Id="rId4" Type="http://schemas.openxmlformats.org/officeDocument/2006/relationships/slideLayout" Target="../slideLayouts/slideLayout586.xml"/><Relationship Id="rId9" Type="http://schemas.openxmlformats.org/officeDocument/2006/relationships/slideLayout" Target="../slideLayouts/slideLayout591.xml"/><Relationship Id="rId14" Type="http://schemas.openxmlformats.org/officeDocument/2006/relationships/slideLayout" Target="../slideLayouts/slideLayout596.xml"/><Relationship Id="rId22" Type="http://schemas.openxmlformats.org/officeDocument/2006/relationships/slideLayout" Target="../slideLayouts/slideLayout604.xml"/><Relationship Id="rId27" Type="http://schemas.openxmlformats.org/officeDocument/2006/relationships/slideLayout" Target="../slideLayouts/slideLayout609.xml"/><Relationship Id="rId30" Type="http://schemas.openxmlformats.org/officeDocument/2006/relationships/slideLayout" Target="../slideLayouts/slideLayout612.xml"/><Relationship Id="rId35" Type="http://schemas.openxmlformats.org/officeDocument/2006/relationships/slideLayout" Target="../slideLayouts/slideLayout617.xml"/><Relationship Id="rId43" Type="http://schemas.openxmlformats.org/officeDocument/2006/relationships/slideLayout" Target="../slideLayouts/slideLayout625.xml"/><Relationship Id="rId48" Type="http://schemas.openxmlformats.org/officeDocument/2006/relationships/slideLayout" Target="../slideLayouts/slideLayout630.xml"/><Relationship Id="rId56" Type="http://schemas.openxmlformats.org/officeDocument/2006/relationships/slideLayout" Target="../slideLayouts/slideLayout638.xml"/><Relationship Id="rId8" Type="http://schemas.openxmlformats.org/officeDocument/2006/relationships/slideLayout" Target="../slideLayouts/slideLayout590.xml"/><Relationship Id="rId51" Type="http://schemas.openxmlformats.org/officeDocument/2006/relationships/slideLayout" Target="../slideLayouts/slideLayout633.xml"/><Relationship Id="rId3" Type="http://schemas.openxmlformats.org/officeDocument/2006/relationships/slideLayout" Target="../slideLayouts/slideLayout585.xml"/><Relationship Id="rId12" Type="http://schemas.openxmlformats.org/officeDocument/2006/relationships/slideLayout" Target="../slideLayouts/slideLayout594.xml"/><Relationship Id="rId17" Type="http://schemas.openxmlformats.org/officeDocument/2006/relationships/slideLayout" Target="../slideLayouts/slideLayout599.xml"/><Relationship Id="rId25" Type="http://schemas.openxmlformats.org/officeDocument/2006/relationships/slideLayout" Target="../slideLayouts/slideLayout607.xml"/><Relationship Id="rId33" Type="http://schemas.openxmlformats.org/officeDocument/2006/relationships/slideLayout" Target="../slideLayouts/slideLayout615.xml"/><Relationship Id="rId38" Type="http://schemas.openxmlformats.org/officeDocument/2006/relationships/slideLayout" Target="../slideLayouts/slideLayout620.xml"/><Relationship Id="rId46" Type="http://schemas.openxmlformats.org/officeDocument/2006/relationships/slideLayout" Target="../slideLayouts/slideLayout628.xml"/><Relationship Id="rId59" Type="http://schemas.openxmlformats.org/officeDocument/2006/relationships/theme" Target="../theme/theme22.xml"/><Relationship Id="rId20" Type="http://schemas.openxmlformats.org/officeDocument/2006/relationships/slideLayout" Target="../slideLayouts/slideLayout602.xml"/><Relationship Id="rId41" Type="http://schemas.openxmlformats.org/officeDocument/2006/relationships/slideLayout" Target="../slideLayouts/slideLayout623.xml"/><Relationship Id="rId54" Type="http://schemas.openxmlformats.org/officeDocument/2006/relationships/slideLayout" Target="../slideLayouts/slideLayout636.xml"/><Relationship Id="rId1" Type="http://schemas.openxmlformats.org/officeDocument/2006/relationships/slideLayout" Target="../slideLayouts/slideLayout583.xml"/><Relationship Id="rId6" Type="http://schemas.openxmlformats.org/officeDocument/2006/relationships/slideLayout" Target="../slideLayouts/slideLayout588.xml"/><Relationship Id="rId15" Type="http://schemas.openxmlformats.org/officeDocument/2006/relationships/slideLayout" Target="../slideLayouts/slideLayout597.xml"/><Relationship Id="rId23" Type="http://schemas.openxmlformats.org/officeDocument/2006/relationships/slideLayout" Target="../slideLayouts/slideLayout605.xml"/><Relationship Id="rId28" Type="http://schemas.openxmlformats.org/officeDocument/2006/relationships/slideLayout" Target="../slideLayouts/slideLayout610.xml"/><Relationship Id="rId36" Type="http://schemas.openxmlformats.org/officeDocument/2006/relationships/slideLayout" Target="../slideLayouts/slideLayout618.xml"/><Relationship Id="rId49" Type="http://schemas.openxmlformats.org/officeDocument/2006/relationships/slideLayout" Target="../slideLayouts/slideLayout631.xml"/><Relationship Id="rId57" Type="http://schemas.openxmlformats.org/officeDocument/2006/relationships/slideLayout" Target="../slideLayouts/slideLayout639.xml"/><Relationship Id="rId10" Type="http://schemas.openxmlformats.org/officeDocument/2006/relationships/slideLayout" Target="../slideLayouts/slideLayout592.xml"/><Relationship Id="rId31" Type="http://schemas.openxmlformats.org/officeDocument/2006/relationships/slideLayout" Target="../slideLayouts/slideLayout613.xml"/><Relationship Id="rId44" Type="http://schemas.openxmlformats.org/officeDocument/2006/relationships/slideLayout" Target="../slideLayouts/slideLayout626.xml"/><Relationship Id="rId52" Type="http://schemas.openxmlformats.org/officeDocument/2006/relationships/slideLayout" Target="../slideLayouts/slideLayout634.xml"/><Relationship Id="rId60" Type="http://schemas.openxmlformats.org/officeDocument/2006/relationships/image" Target="../media/image4.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648.xml"/><Relationship Id="rId13" Type="http://schemas.openxmlformats.org/officeDocument/2006/relationships/slideLayout" Target="../slideLayouts/slideLayout653.xml"/><Relationship Id="rId18" Type="http://schemas.openxmlformats.org/officeDocument/2006/relationships/slideLayout" Target="../slideLayouts/slideLayout658.xml"/><Relationship Id="rId3" Type="http://schemas.openxmlformats.org/officeDocument/2006/relationships/slideLayout" Target="../slideLayouts/slideLayout643.xml"/><Relationship Id="rId21" Type="http://schemas.openxmlformats.org/officeDocument/2006/relationships/image" Target="../media/image1.png"/><Relationship Id="rId7" Type="http://schemas.openxmlformats.org/officeDocument/2006/relationships/slideLayout" Target="../slideLayouts/slideLayout647.xml"/><Relationship Id="rId12" Type="http://schemas.openxmlformats.org/officeDocument/2006/relationships/slideLayout" Target="../slideLayouts/slideLayout652.xml"/><Relationship Id="rId17" Type="http://schemas.openxmlformats.org/officeDocument/2006/relationships/slideLayout" Target="../slideLayouts/slideLayout657.xml"/><Relationship Id="rId2" Type="http://schemas.openxmlformats.org/officeDocument/2006/relationships/slideLayout" Target="../slideLayouts/slideLayout642.xml"/><Relationship Id="rId16" Type="http://schemas.openxmlformats.org/officeDocument/2006/relationships/slideLayout" Target="../slideLayouts/slideLayout656.xml"/><Relationship Id="rId20" Type="http://schemas.openxmlformats.org/officeDocument/2006/relationships/theme" Target="../theme/theme23.xml"/><Relationship Id="rId1" Type="http://schemas.openxmlformats.org/officeDocument/2006/relationships/slideLayout" Target="../slideLayouts/slideLayout641.xml"/><Relationship Id="rId6" Type="http://schemas.openxmlformats.org/officeDocument/2006/relationships/slideLayout" Target="../slideLayouts/slideLayout646.xml"/><Relationship Id="rId11" Type="http://schemas.openxmlformats.org/officeDocument/2006/relationships/slideLayout" Target="../slideLayouts/slideLayout651.xml"/><Relationship Id="rId5" Type="http://schemas.openxmlformats.org/officeDocument/2006/relationships/slideLayout" Target="../slideLayouts/slideLayout645.xml"/><Relationship Id="rId15" Type="http://schemas.openxmlformats.org/officeDocument/2006/relationships/slideLayout" Target="../slideLayouts/slideLayout655.xml"/><Relationship Id="rId10" Type="http://schemas.openxmlformats.org/officeDocument/2006/relationships/slideLayout" Target="../slideLayouts/slideLayout650.xml"/><Relationship Id="rId19" Type="http://schemas.openxmlformats.org/officeDocument/2006/relationships/slideLayout" Target="../slideLayouts/slideLayout659.xml"/><Relationship Id="rId4" Type="http://schemas.openxmlformats.org/officeDocument/2006/relationships/slideLayout" Target="../slideLayouts/slideLayout644.xml"/><Relationship Id="rId9" Type="http://schemas.openxmlformats.org/officeDocument/2006/relationships/slideLayout" Target="../slideLayouts/slideLayout649.xml"/><Relationship Id="rId14" Type="http://schemas.openxmlformats.org/officeDocument/2006/relationships/slideLayout" Target="../slideLayouts/slideLayout65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667.xml"/><Relationship Id="rId13" Type="http://schemas.openxmlformats.org/officeDocument/2006/relationships/slideLayout" Target="../slideLayouts/slideLayout672.xml"/><Relationship Id="rId18" Type="http://schemas.openxmlformats.org/officeDocument/2006/relationships/slideLayout" Target="../slideLayouts/slideLayout677.xml"/><Relationship Id="rId26" Type="http://schemas.openxmlformats.org/officeDocument/2006/relationships/theme" Target="../theme/theme24.xml"/><Relationship Id="rId3" Type="http://schemas.openxmlformats.org/officeDocument/2006/relationships/slideLayout" Target="../slideLayouts/slideLayout662.xml"/><Relationship Id="rId21" Type="http://schemas.openxmlformats.org/officeDocument/2006/relationships/slideLayout" Target="../slideLayouts/slideLayout680.xml"/><Relationship Id="rId7" Type="http://schemas.openxmlformats.org/officeDocument/2006/relationships/slideLayout" Target="../slideLayouts/slideLayout666.xml"/><Relationship Id="rId12" Type="http://schemas.openxmlformats.org/officeDocument/2006/relationships/slideLayout" Target="../slideLayouts/slideLayout671.xml"/><Relationship Id="rId17" Type="http://schemas.openxmlformats.org/officeDocument/2006/relationships/slideLayout" Target="../slideLayouts/slideLayout676.xml"/><Relationship Id="rId25" Type="http://schemas.openxmlformats.org/officeDocument/2006/relationships/slideLayout" Target="../slideLayouts/slideLayout684.xml"/><Relationship Id="rId2" Type="http://schemas.openxmlformats.org/officeDocument/2006/relationships/slideLayout" Target="../slideLayouts/slideLayout661.xml"/><Relationship Id="rId16" Type="http://schemas.openxmlformats.org/officeDocument/2006/relationships/slideLayout" Target="../slideLayouts/slideLayout675.xml"/><Relationship Id="rId20" Type="http://schemas.openxmlformats.org/officeDocument/2006/relationships/slideLayout" Target="../slideLayouts/slideLayout679.xml"/><Relationship Id="rId1" Type="http://schemas.openxmlformats.org/officeDocument/2006/relationships/slideLayout" Target="../slideLayouts/slideLayout660.xml"/><Relationship Id="rId6" Type="http://schemas.openxmlformats.org/officeDocument/2006/relationships/slideLayout" Target="../slideLayouts/slideLayout665.xml"/><Relationship Id="rId11" Type="http://schemas.openxmlformats.org/officeDocument/2006/relationships/slideLayout" Target="../slideLayouts/slideLayout670.xml"/><Relationship Id="rId24" Type="http://schemas.openxmlformats.org/officeDocument/2006/relationships/slideLayout" Target="../slideLayouts/slideLayout683.xml"/><Relationship Id="rId5" Type="http://schemas.openxmlformats.org/officeDocument/2006/relationships/slideLayout" Target="../slideLayouts/slideLayout664.xml"/><Relationship Id="rId15" Type="http://schemas.openxmlformats.org/officeDocument/2006/relationships/slideLayout" Target="../slideLayouts/slideLayout674.xml"/><Relationship Id="rId23" Type="http://schemas.openxmlformats.org/officeDocument/2006/relationships/slideLayout" Target="../slideLayouts/slideLayout682.xml"/><Relationship Id="rId10" Type="http://schemas.openxmlformats.org/officeDocument/2006/relationships/slideLayout" Target="../slideLayouts/slideLayout669.xml"/><Relationship Id="rId19" Type="http://schemas.openxmlformats.org/officeDocument/2006/relationships/slideLayout" Target="../slideLayouts/slideLayout678.xml"/><Relationship Id="rId4" Type="http://schemas.openxmlformats.org/officeDocument/2006/relationships/slideLayout" Target="../slideLayouts/slideLayout663.xml"/><Relationship Id="rId9" Type="http://schemas.openxmlformats.org/officeDocument/2006/relationships/slideLayout" Target="../slideLayouts/slideLayout668.xml"/><Relationship Id="rId14" Type="http://schemas.openxmlformats.org/officeDocument/2006/relationships/slideLayout" Target="../slideLayouts/slideLayout673.xml"/><Relationship Id="rId22" Type="http://schemas.openxmlformats.org/officeDocument/2006/relationships/slideLayout" Target="../slideLayouts/slideLayout681.xml"/><Relationship Id="rId27"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heme" Target="../theme/theme3.xml"/><Relationship Id="rId7" Type="http://schemas.openxmlformats.org/officeDocument/2006/relationships/image" Target="../media/image29.emf"/><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oleObject" Target="../embeddings/oleObject1.bin"/><Relationship Id="rId5" Type="http://schemas.openxmlformats.org/officeDocument/2006/relationships/tags" Target="../tags/tag1.xml"/><Relationship Id="rId4" Type="http://schemas.openxmlformats.org/officeDocument/2006/relationships/vmlDrawing" Target="../drawings/vmlDrawing1.v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heme" Target="../theme/theme4.xml"/><Relationship Id="rId7" Type="http://schemas.openxmlformats.org/officeDocument/2006/relationships/image" Target="../media/image29.emf"/><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oleObject" Target="../embeddings/oleObject1.bin"/><Relationship Id="rId5" Type="http://schemas.openxmlformats.org/officeDocument/2006/relationships/tags" Target="../tags/tag2.xml"/><Relationship Id="rId4" Type="http://schemas.openxmlformats.org/officeDocument/2006/relationships/vmlDrawing" Target="../drawings/vmlDrawing2.v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5.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84.xml"/><Relationship Id="rId18" Type="http://schemas.openxmlformats.org/officeDocument/2006/relationships/slideLayout" Target="../slideLayouts/slideLayout89.xml"/><Relationship Id="rId26" Type="http://schemas.openxmlformats.org/officeDocument/2006/relationships/slideLayout" Target="../slideLayouts/slideLayout97.xml"/><Relationship Id="rId39" Type="http://schemas.openxmlformats.org/officeDocument/2006/relationships/slideLayout" Target="../slideLayouts/slideLayout110.xml"/><Relationship Id="rId21" Type="http://schemas.openxmlformats.org/officeDocument/2006/relationships/slideLayout" Target="../slideLayouts/slideLayout92.xml"/><Relationship Id="rId34" Type="http://schemas.openxmlformats.org/officeDocument/2006/relationships/slideLayout" Target="../slideLayouts/slideLayout105.xml"/><Relationship Id="rId42" Type="http://schemas.openxmlformats.org/officeDocument/2006/relationships/slideLayout" Target="../slideLayouts/slideLayout113.xml"/><Relationship Id="rId47" Type="http://schemas.openxmlformats.org/officeDocument/2006/relationships/slideLayout" Target="../slideLayouts/slideLayout118.xml"/><Relationship Id="rId50" Type="http://schemas.openxmlformats.org/officeDocument/2006/relationships/slideLayout" Target="../slideLayouts/slideLayout121.xml"/><Relationship Id="rId55" Type="http://schemas.openxmlformats.org/officeDocument/2006/relationships/theme" Target="../theme/theme6.xml"/><Relationship Id="rId7" Type="http://schemas.openxmlformats.org/officeDocument/2006/relationships/slideLayout" Target="../slideLayouts/slideLayout78.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9" Type="http://schemas.openxmlformats.org/officeDocument/2006/relationships/slideLayout" Target="../slideLayouts/slideLayout100.xml"/><Relationship Id="rId11" Type="http://schemas.openxmlformats.org/officeDocument/2006/relationships/slideLayout" Target="../slideLayouts/slideLayout82.xml"/><Relationship Id="rId24" Type="http://schemas.openxmlformats.org/officeDocument/2006/relationships/slideLayout" Target="../slideLayouts/slideLayout95.xml"/><Relationship Id="rId32" Type="http://schemas.openxmlformats.org/officeDocument/2006/relationships/slideLayout" Target="../slideLayouts/slideLayout103.xml"/><Relationship Id="rId37" Type="http://schemas.openxmlformats.org/officeDocument/2006/relationships/slideLayout" Target="../slideLayouts/slideLayout108.xml"/><Relationship Id="rId40" Type="http://schemas.openxmlformats.org/officeDocument/2006/relationships/slideLayout" Target="../slideLayouts/slideLayout111.xml"/><Relationship Id="rId45" Type="http://schemas.openxmlformats.org/officeDocument/2006/relationships/slideLayout" Target="../slideLayouts/slideLayout116.xml"/><Relationship Id="rId53" Type="http://schemas.openxmlformats.org/officeDocument/2006/relationships/slideLayout" Target="../slideLayouts/slideLayout124.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19" Type="http://schemas.openxmlformats.org/officeDocument/2006/relationships/slideLayout" Target="../slideLayouts/slideLayout90.xml"/><Relationship Id="rId31" Type="http://schemas.openxmlformats.org/officeDocument/2006/relationships/slideLayout" Target="../slideLayouts/slideLayout102.xml"/><Relationship Id="rId44" Type="http://schemas.openxmlformats.org/officeDocument/2006/relationships/slideLayout" Target="../slideLayouts/slideLayout115.xml"/><Relationship Id="rId52" Type="http://schemas.openxmlformats.org/officeDocument/2006/relationships/slideLayout" Target="../slideLayouts/slideLayout123.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 Id="rId22" Type="http://schemas.openxmlformats.org/officeDocument/2006/relationships/slideLayout" Target="../slideLayouts/slideLayout93.xml"/><Relationship Id="rId27" Type="http://schemas.openxmlformats.org/officeDocument/2006/relationships/slideLayout" Target="../slideLayouts/slideLayout98.xml"/><Relationship Id="rId30" Type="http://schemas.openxmlformats.org/officeDocument/2006/relationships/slideLayout" Target="../slideLayouts/slideLayout101.xml"/><Relationship Id="rId35" Type="http://schemas.openxmlformats.org/officeDocument/2006/relationships/slideLayout" Target="../slideLayouts/slideLayout106.xml"/><Relationship Id="rId43" Type="http://schemas.openxmlformats.org/officeDocument/2006/relationships/slideLayout" Target="../slideLayouts/slideLayout114.xml"/><Relationship Id="rId48" Type="http://schemas.openxmlformats.org/officeDocument/2006/relationships/slideLayout" Target="../slideLayouts/slideLayout119.xml"/><Relationship Id="rId56" Type="http://schemas.openxmlformats.org/officeDocument/2006/relationships/image" Target="../media/image4.png"/><Relationship Id="rId8" Type="http://schemas.openxmlformats.org/officeDocument/2006/relationships/slideLayout" Target="../slideLayouts/slideLayout79.xml"/><Relationship Id="rId51" Type="http://schemas.openxmlformats.org/officeDocument/2006/relationships/slideLayout" Target="../slideLayouts/slideLayout122.xml"/><Relationship Id="rId3" Type="http://schemas.openxmlformats.org/officeDocument/2006/relationships/slideLayout" Target="../slideLayouts/slideLayout74.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5" Type="http://schemas.openxmlformats.org/officeDocument/2006/relationships/slideLayout" Target="../slideLayouts/slideLayout96.xml"/><Relationship Id="rId33" Type="http://schemas.openxmlformats.org/officeDocument/2006/relationships/slideLayout" Target="../slideLayouts/slideLayout104.xml"/><Relationship Id="rId38" Type="http://schemas.openxmlformats.org/officeDocument/2006/relationships/slideLayout" Target="../slideLayouts/slideLayout109.xml"/><Relationship Id="rId46" Type="http://schemas.openxmlformats.org/officeDocument/2006/relationships/slideLayout" Target="../slideLayouts/slideLayout117.xml"/><Relationship Id="rId20" Type="http://schemas.openxmlformats.org/officeDocument/2006/relationships/slideLayout" Target="../slideLayouts/slideLayout91.xml"/><Relationship Id="rId41" Type="http://schemas.openxmlformats.org/officeDocument/2006/relationships/slideLayout" Target="../slideLayouts/slideLayout112.xml"/><Relationship Id="rId54" Type="http://schemas.openxmlformats.org/officeDocument/2006/relationships/slideLayout" Target="../slideLayouts/slideLayout125.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5" Type="http://schemas.openxmlformats.org/officeDocument/2006/relationships/slideLayout" Target="../slideLayouts/slideLayout86.xml"/><Relationship Id="rId23" Type="http://schemas.openxmlformats.org/officeDocument/2006/relationships/slideLayout" Target="../slideLayouts/slideLayout94.xml"/><Relationship Id="rId28" Type="http://schemas.openxmlformats.org/officeDocument/2006/relationships/slideLayout" Target="../slideLayouts/slideLayout99.xml"/><Relationship Id="rId36" Type="http://schemas.openxmlformats.org/officeDocument/2006/relationships/slideLayout" Target="../slideLayouts/slideLayout107.xml"/><Relationship Id="rId49" Type="http://schemas.openxmlformats.org/officeDocument/2006/relationships/slideLayout" Target="../slideLayouts/slideLayout12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theme" Target="../theme/theme7.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148.xml"/><Relationship Id="rId18" Type="http://schemas.openxmlformats.org/officeDocument/2006/relationships/slideLayout" Target="../slideLayouts/slideLayout153.xml"/><Relationship Id="rId26" Type="http://schemas.openxmlformats.org/officeDocument/2006/relationships/slideLayout" Target="../slideLayouts/slideLayout161.xml"/><Relationship Id="rId39" Type="http://schemas.openxmlformats.org/officeDocument/2006/relationships/slideLayout" Target="../slideLayouts/slideLayout174.xml"/><Relationship Id="rId21" Type="http://schemas.openxmlformats.org/officeDocument/2006/relationships/slideLayout" Target="../slideLayouts/slideLayout156.xml"/><Relationship Id="rId34" Type="http://schemas.openxmlformats.org/officeDocument/2006/relationships/slideLayout" Target="../slideLayouts/slideLayout169.xml"/><Relationship Id="rId42" Type="http://schemas.openxmlformats.org/officeDocument/2006/relationships/slideLayout" Target="../slideLayouts/slideLayout177.xml"/><Relationship Id="rId47" Type="http://schemas.openxmlformats.org/officeDocument/2006/relationships/slideLayout" Target="../slideLayouts/slideLayout182.xml"/><Relationship Id="rId50" Type="http://schemas.openxmlformats.org/officeDocument/2006/relationships/slideLayout" Target="../slideLayouts/slideLayout185.xml"/><Relationship Id="rId55" Type="http://schemas.openxmlformats.org/officeDocument/2006/relationships/slideLayout" Target="../slideLayouts/slideLayout190.xml"/><Relationship Id="rId7" Type="http://schemas.openxmlformats.org/officeDocument/2006/relationships/slideLayout" Target="../slideLayouts/slideLayout142.xml"/><Relationship Id="rId2" Type="http://schemas.openxmlformats.org/officeDocument/2006/relationships/slideLayout" Target="../slideLayouts/slideLayout137.xml"/><Relationship Id="rId16" Type="http://schemas.openxmlformats.org/officeDocument/2006/relationships/slideLayout" Target="../slideLayouts/slideLayout151.xml"/><Relationship Id="rId29" Type="http://schemas.openxmlformats.org/officeDocument/2006/relationships/slideLayout" Target="../slideLayouts/slideLayout164.xml"/><Relationship Id="rId11" Type="http://schemas.openxmlformats.org/officeDocument/2006/relationships/slideLayout" Target="../slideLayouts/slideLayout146.xml"/><Relationship Id="rId24" Type="http://schemas.openxmlformats.org/officeDocument/2006/relationships/slideLayout" Target="../slideLayouts/slideLayout159.xml"/><Relationship Id="rId32" Type="http://schemas.openxmlformats.org/officeDocument/2006/relationships/slideLayout" Target="../slideLayouts/slideLayout167.xml"/><Relationship Id="rId37" Type="http://schemas.openxmlformats.org/officeDocument/2006/relationships/slideLayout" Target="../slideLayouts/slideLayout172.xml"/><Relationship Id="rId40" Type="http://schemas.openxmlformats.org/officeDocument/2006/relationships/slideLayout" Target="../slideLayouts/slideLayout175.xml"/><Relationship Id="rId45" Type="http://schemas.openxmlformats.org/officeDocument/2006/relationships/slideLayout" Target="../slideLayouts/slideLayout180.xml"/><Relationship Id="rId53" Type="http://schemas.openxmlformats.org/officeDocument/2006/relationships/slideLayout" Target="../slideLayouts/slideLayout188.xml"/><Relationship Id="rId58" Type="http://schemas.openxmlformats.org/officeDocument/2006/relationships/image" Target="../media/image4.png"/><Relationship Id="rId5" Type="http://schemas.openxmlformats.org/officeDocument/2006/relationships/slideLayout" Target="../slideLayouts/slideLayout140.xml"/><Relationship Id="rId19" Type="http://schemas.openxmlformats.org/officeDocument/2006/relationships/slideLayout" Target="../slideLayouts/slideLayout154.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 Id="rId22" Type="http://schemas.openxmlformats.org/officeDocument/2006/relationships/slideLayout" Target="../slideLayouts/slideLayout157.xml"/><Relationship Id="rId27" Type="http://schemas.openxmlformats.org/officeDocument/2006/relationships/slideLayout" Target="../slideLayouts/slideLayout162.xml"/><Relationship Id="rId30" Type="http://schemas.openxmlformats.org/officeDocument/2006/relationships/slideLayout" Target="../slideLayouts/slideLayout165.xml"/><Relationship Id="rId35" Type="http://schemas.openxmlformats.org/officeDocument/2006/relationships/slideLayout" Target="../slideLayouts/slideLayout170.xml"/><Relationship Id="rId43" Type="http://schemas.openxmlformats.org/officeDocument/2006/relationships/slideLayout" Target="../slideLayouts/slideLayout178.xml"/><Relationship Id="rId48" Type="http://schemas.openxmlformats.org/officeDocument/2006/relationships/slideLayout" Target="../slideLayouts/slideLayout183.xml"/><Relationship Id="rId56" Type="http://schemas.openxmlformats.org/officeDocument/2006/relationships/slideLayout" Target="../slideLayouts/slideLayout191.xml"/><Relationship Id="rId8" Type="http://schemas.openxmlformats.org/officeDocument/2006/relationships/slideLayout" Target="../slideLayouts/slideLayout143.xml"/><Relationship Id="rId51" Type="http://schemas.openxmlformats.org/officeDocument/2006/relationships/slideLayout" Target="../slideLayouts/slideLayout186.xml"/><Relationship Id="rId3" Type="http://schemas.openxmlformats.org/officeDocument/2006/relationships/slideLayout" Target="../slideLayouts/slideLayout138.xml"/><Relationship Id="rId12" Type="http://schemas.openxmlformats.org/officeDocument/2006/relationships/slideLayout" Target="../slideLayouts/slideLayout147.xml"/><Relationship Id="rId17" Type="http://schemas.openxmlformats.org/officeDocument/2006/relationships/slideLayout" Target="../slideLayouts/slideLayout152.xml"/><Relationship Id="rId25" Type="http://schemas.openxmlformats.org/officeDocument/2006/relationships/slideLayout" Target="../slideLayouts/slideLayout160.xml"/><Relationship Id="rId33" Type="http://schemas.openxmlformats.org/officeDocument/2006/relationships/slideLayout" Target="../slideLayouts/slideLayout168.xml"/><Relationship Id="rId38" Type="http://schemas.openxmlformats.org/officeDocument/2006/relationships/slideLayout" Target="../slideLayouts/slideLayout173.xml"/><Relationship Id="rId46" Type="http://schemas.openxmlformats.org/officeDocument/2006/relationships/slideLayout" Target="../slideLayouts/slideLayout181.xml"/><Relationship Id="rId20" Type="http://schemas.openxmlformats.org/officeDocument/2006/relationships/slideLayout" Target="../slideLayouts/slideLayout155.xml"/><Relationship Id="rId41" Type="http://schemas.openxmlformats.org/officeDocument/2006/relationships/slideLayout" Target="../slideLayouts/slideLayout176.xml"/><Relationship Id="rId54" Type="http://schemas.openxmlformats.org/officeDocument/2006/relationships/slideLayout" Target="../slideLayouts/slideLayout189.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5" Type="http://schemas.openxmlformats.org/officeDocument/2006/relationships/slideLayout" Target="../slideLayouts/slideLayout150.xml"/><Relationship Id="rId23" Type="http://schemas.openxmlformats.org/officeDocument/2006/relationships/slideLayout" Target="../slideLayouts/slideLayout158.xml"/><Relationship Id="rId28" Type="http://schemas.openxmlformats.org/officeDocument/2006/relationships/slideLayout" Target="../slideLayouts/slideLayout163.xml"/><Relationship Id="rId36" Type="http://schemas.openxmlformats.org/officeDocument/2006/relationships/slideLayout" Target="../slideLayouts/slideLayout171.xml"/><Relationship Id="rId49" Type="http://schemas.openxmlformats.org/officeDocument/2006/relationships/slideLayout" Target="../slideLayouts/slideLayout184.xml"/><Relationship Id="rId57" Type="http://schemas.openxmlformats.org/officeDocument/2006/relationships/theme" Target="../theme/theme8.xml"/><Relationship Id="rId10" Type="http://schemas.openxmlformats.org/officeDocument/2006/relationships/slideLayout" Target="../slideLayouts/slideLayout145.xml"/><Relationship Id="rId31" Type="http://schemas.openxmlformats.org/officeDocument/2006/relationships/slideLayout" Target="../slideLayouts/slideLayout166.xml"/><Relationship Id="rId44" Type="http://schemas.openxmlformats.org/officeDocument/2006/relationships/slideLayout" Target="../slideLayouts/slideLayout179.xml"/><Relationship Id="rId52" Type="http://schemas.openxmlformats.org/officeDocument/2006/relationships/slideLayout" Target="../slideLayouts/slideLayout1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slideLayout" Target="../slideLayouts/slideLayout204.xml"/><Relationship Id="rId18" Type="http://schemas.openxmlformats.org/officeDocument/2006/relationships/slideLayout" Target="../slideLayouts/slideLayout209.xml"/><Relationship Id="rId3" Type="http://schemas.openxmlformats.org/officeDocument/2006/relationships/slideLayout" Target="../slideLayouts/slideLayout194.xml"/><Relationship Id="rId21" Type="http://schemas.openxmlformats.org/officeDocument/2006/relationships/slideLayout" Target="../slideLayouts/slideLayout212.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17" Type="http://schemas.openxmlformats.org/officeDocument/2006/relationships/slideLayout" Target="../slideLayouts/slideLayout208.xml"/><Relationship Id="rId25" Type="http://schemas.openxmlformats.org/officeDocument/2006/relationships/image" Target="../media/image1.png"/><Relationship Id="rId2" Type="http://schemas.openxmlformats.org/officeDocument/2006/relationships/slideLayout" Target="../slideLayouts/slideLayout193.xml"/><Relationship Id="rId16" Type="http://schemas.openxmlformats.org/officeDocument/2006/relationships/slideLayout" Target="../slideLayouts/slideLayout207.xml"/><Relationship Id="rId20" Type="http://schemas.openxmlformats.org/officeDocument/2006/relationships/slideLayout" Target="../slideLayouts/slideLayout211.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24" Type="http://schemas.openxmlformats.org/officeDocument/2006/relationships/theme" Target="../theme/theme9.xml"/><Relationship Id="rId5" Type="http://schemas.openxmlformats.org/officeDocument/2006/relationships/slideLayout" Target="../slideLayouts/slideLayout196.xml"/><Relationship Id="rId15" Type="http://schemas.openxmlformats.org/officeDocument/2006/relationships/slideLayout" Target="../slideLayouts/slideLayout206.xml"/><Relationship Id="rId23" Type="http://schemas.openxmlformats.org/officeDocument/2006/relationships/slideLayout" Target="../slideLayouts/slideLayout214.xml"/><Relationship Id="rId10" Type="http://schemas.openxmlformats.org/officeDocument/2006/relationships/slideLayout" Target="../slideLayouts/slideLayout201.xml"/><Relationship Id="rId19" Type="http://schemas.openxmlformats.org/officeDocument/2006/relationships/slideLayout" Target="../slideLayouts/slideLayout210.xml"/><Relationship Id="rId4" Type="http://schemas.openxmlformats.org/officeDocument/2006/relationships/slideLayout" Target="../slideLayouts/slideLayout195.xml"/><Relationship Id="rId9" Type="http://schemas.openxmlformats.org/officeDocument/2006/relationships/slideLayout" Target="../slideLayouts/slideLayout200.xml"/><Relationship Id="rId14" Type="http://schemas.openxmlformats.org/officeDocument/2006/relationships/slideLayout" Target="../slideLayouts/slideLayout205.xml"/><Relationship Id="rId22" Type="http://schemas.openxmlformats.org/officeDocument/2006/relationships/slideLayout" Target="../slideLayouts/slideLayout2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B0E340E-D043-4CBD-B1FB-E05639861A1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816" t="28445" r="18054" b="30115"/>
          <a:stretch/>
        </p:blipFill>
        <p:spPr>
          <a:xfrm>
            <a:off x="10860721" y="235285"/>
            <a:ext cx="1008992" cy="421556"/>
          </a:xfrm>
          <a:prstGeom prst="rect">
            <a:avLst/>
          </a:prstGeom>
        </p:spPr>
      </p:pic>
    </p:spTree>
    <p:extLst>
      <p:ext uri="{BB962C8B-B14F-4D97-AF65-F5344CB8AC3E}">
        <p14:creationId xmlns:p14="http://schemas.microsoft.com/office/powerpoint/2010/main" val="1856428569"/>
      </p:ext>
    </p:extLst>
  </p:cSld>
  <p:clrMap bg1="lt1" tx1="dk1" bg2="lt2" tx2="dk2" accent1="accent1" accent2="accent2" accent3="accent3" accent4="accent4" accent5="accent5" accent6="accent6" hlink="hlink" folHlink="folHlink"/>
  <p:sldLayoutIdLst>
    <p:sldLayoutId id="2147483746" r:id="rId1"/>
    <p:sldLayoutId id="2147483893" r:id="rId2"/>
  </p:sldLayoutIdLst>
  <mc:AlternateContent xmlns:mc="http://schemas.openxmlformats.org/markup-compatibility/2006" xmlns:p14="http://schemas.microsoft.com/office/powerpoint/2010/main">
    <mc:Choice Requires="p14">
      <p:transition p14:dur="10"/>
    </mc:Choice>
    <mc:Fallback xmlns="">
      <p:transition/>
    </mc:Fallback>
  </mc:AlternateContent>
  <p:hf hdr="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95326" y="164068"/>
            <a:ext cx="10801351" cy="307777"/>
          </a:xfrm>
          <a:prstGeom prst="rect">
            <a:avLst/>
          </a:prstGeom>
        </p:spPr>
        <p:txBody>
          <a:bodyPr vert="horz" wrap="square" lIns="36000" tIns="0" rIns="36000" bIns="0" rtlCol="0" anchor="ctr">
            <a:spAutoFit/>
          </a:bodyPr>
          <a:lstStyle/>
          <a:p>
            <a:r>
              <a:rPr lang="fr-FR" dirty="0"/>
              <a:t>Modifiez le style du titre</a:t>
            </a:r>
          </a:p>
        </p:txBody>
      </p:sp>
      <p:sp>
        <p:nvSpPr>
          <p:cNvPr id="3" name="Espace réservé du texte 2"/>
          <p:cNvSpPr>
            <a:spLocks noGrp="1"/>
          </p:cNvSpPr>
          <p:nvPr>
            <p:ph type="body" idx="1"/>
          </p:nvPr>
        </p:nvSpPr>
        <p:spPr>
          <a:xfrm>
            <a:off x="695326" y="1376773"/>
            <a:ext cx="10801351" cy="2284215"/>
          </a:xfrm>
          <a:prstGeom prst="rect">
            <a:avLst/>
          </a:prstGeom>
        </p:spPr>
        <p:txBody>
          <a:bodyPr vert="horz" wrap="square" lIns="36000" tIns="0" rIns="36000" bIns="0" rtlCol="0">
            <a:sp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a:p>
            <a:pPr lvl="5"/>
            <a:r>
              <a:rPr lang="fr-FR" dirty="0"/>
              <a:t>Sixième niveau</a:t>
            </a:r>
          </a:p>
        </p:txBody>
      </p:sp>
      <p:sp>
        <p:nvSpPr>
          <p:cNvPr id="5" name="Espace réservé du pied de page 4"/>
          <p:cNvSpPr>
            <a:spLocks noGrp="1"/>
          </p:cNvSpPr>
          <p:nvPr>
            <p:ph type="ftr" sz="quarter" idx="3"/>
          </p:nvPr>
        </p:nvSpPr>
        <p:spPr>
          <a:xfrm>
            <a:off x="983432" y="6500771"/>
            <a:ext cx="5040000" cy="123111"/>
          </a:xfrm>
          <a:prstGeom prst="rect">
            <a:avLst/>
          </a:prstGeom>
        </p:spPr>
        <p:txBody>
          <a:bodyPr vert="horz" lIns="36000" tIns="0" rIns="36000" bIns="0" rtlCol="0" anchor="ctr">
            <a:spAutoFit/>
          </a:bodyPr>
          <a:lstStyle>
            <a:lvl1pPr marL="0" indent="0" algn="l">
              <a:lnSpc>
                <a:spcPct val="100000"/>
              </a:lnSpc>
              <a:spcBef>
                <a:spcPts val="0"/>
              </a:spcBef>
              <a:defRPr sz="800" b="1">
                <a:solidFill>
                  <a:schemeClr val="tx1"/>
                </a:solidFill>
              </a:defRPr>
            </a:lvl1pPr>
          </a:lstStyle>
          <a:p>
            <a:r>
              <a:rPr lang="fr-FR"/>
              <a:t>Cegid Retail - Ne jamais manquer une vente</a:t>
            </a:r>
            <a:endParaRPr lang="fr-FR" dirty="0"/>
          </a:p>
        </p:txBody>
      </p:sp>
      <p:cxnSp>
        <p:nvCxnSpPr>
          <p:cNvPr id="10" name="Connecteur droit 9"/>
          <p:cNvCxnSpPr/>
          <p:nvPr/>
        </p:nvCxnSpPr>
        <p:spPr>
          <a:xfrm>
            <a:off x="1" y="576000"/>
            <a:ext cx="12200219"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Espace réservé du numéro de diapositive 5"/>
          <p:cNvSpPr>
            <a:spLocks noGrp="1"/>
          </p:cNvSpPr>
          <p:nvPr>
            <p:ph type="sldNum" sz="quarter" idx="4"/>
          </p:nvPr>
        </p:nvSpPr>
        <p:spPr>
          <a:xfrm>
            <a:off x="681529" y="6507294"/>
            <a:ext cx="263461" cy="123111"/>
          </a:xfrm>
          <a:prstGeom prst="rect">
            <a:avLst/>
          </a:prstGeom>
        </p:spPr>
        <p:txBody>
          <a:bodyPr vert="horz" wrap="none" lIns="36000" tIns="0" rIns="36000" bIns="0" rtlCol="0" anchor="ctr">
            <a:spAutoFit/>
          </a:bodyPr>
          <a:lstStyle>
            <a:lvl1pPr algn="l">
              <a:defRPr lang="fr-FR" sz="800" b="1" smtClean="0">
                <a:solidFill>
                  <a:schemeClr val="tx2"/>
                </a:solidFill>
              </a:defRPr>
            </a:lvl1pPr>
          </a:lstStyle>
          <a:p>
            <a:fld id="{72F7D735-2684-4015-BC38-8C62B24B466E}" type="slidenum">
              <a:rPr lang="fr-FR" smtClean="0"/>
              <a:pPr/>
              <a:t>‹N°›</a:t>
            </a:fld>
            <a:endParaRPr lang="fr-FR" dirty="0"/>
          </a:p>
        </p:txBody>
      </p:sp>
      <p:grpSp>
        <p:nvGrpSpPr>
          <p:cNvPr id="11" name="Graphique 7">
            <a:extLst>
              <a:ext uri="{FF2B5EF4-FFF2-40B4-BE49-F238E27FC236}">
                <a16:creationId xmlns:a16="http://schemas.microsoft.com/office/drawing/2014/main" id="{6728A3B8-42A9-4CAA-9B30-F739E560C62E}"/>
              </a:ext>
            </a:extLst>
          </p:cNvPr>
          <p:cNvGrpSpPr/>
          <p:nvPr userDrawn="1"/>
        </p:nvGrpSpPr>
        <p:grpSpPr>
          <a:xfrm>
            <a:off x="11189412" y="6345913"/>
            <a:ext cx="719560" cy="293923"/>
            <a:chOff x="3286125" y="2281237"/>
            <a:chExt cx="5619750" cy="2295525"/>
          </a:xfrm>
          <a:solidFill>
            <a:schemeClr val="accent3"/>
          </a:solidFill>
        </p:grpSpPr>
        <p:sp>
          <p:nvSpPr>
            <p:cNvPr id="12" name="Forme libre : forme 11">
              <a:extLst>
                <a:ext uri="{FF2B5EF4-FFF2-40B4-BE49-F238E27FC236}">
                  <a16:creationId xmlns:a16="http://schemas.microsoft.com/office/drawing/2014/main" id="{5DDA14CF-527B-4095-BBAD-14A42A78EF92}"/>
                </a:ext>
              </a:extLst>
            </p:cNvPr>
            <p:cNvSpPr/>
            <p:nvPr/>
          </p:nvSpPr>
          <p:spPr>
            <a:xfrm>
              <a:off x="5698331" y="2744628"/>
              <a:ext cx="1228725" cy="1828800"/>
            </a:xfrm>
            <a:custGeom>
              <a:avLst/>
              <a:gdLst>
                <a:gd name="connsiteX0" fmla="*/ 621696 w 1228725"/>
                <a:gd name="connsiteY0" fmla="*/ 958787 h 1828800"/>
                <a:gd name="connsiteX1" fmla="*/ 316896 w 1228725"/>
                <a:gd name="connsiteY1" fmla="*/ 624173 h 1828800"/>
                <a:gd name="connsiteX2" fmla="*/ 621696 w 1228725"/>
                <a:gd name="connsiteY2" fmla="*/ 294322 h 1828800"/>
                <a:gd name="connsiteX3" fmla="*/ 926496 w 1228725"/>
                <a:gd name="connsiteY3" fmla="*/ 624173 h 1828800"/>
                <a:gd name="connsiteX4" fmla="*/ 621696 w 1228725"/>
                <a:gd name="connsiteY4" fmla="*/ 958787 h 1828800"/>
                <a:gd name="connsiteX5" fmla="*/ 924115 w 1228725"/>
                <a:gd name="connsiteY5" fmla="*/ 36957 h 1828800"/>
                <a:gd name="connsiteX6" fmla="*/ 924115 w 1228725"/>
                <a:gd name="connsiteY6" fmla="*/ 160782 h 1828800"/>
                <a:gd name="connsiteX7" fmla="*/ 876490 w 1228725"/>
                <a:gd name="connsiteY7" fmla="*/ 160782 h 1828800"/>
                <a:gd name="connsiteX8" fmla="*/ 871918 w 1228725"/>
                <a:gd name="connsiteY8" fmla="*/ 155734 h 1828800"/>
                <a:gd name="connsiteX9" fmla="*/ 539401 w 1228725"/>
                <a:gd name="connsiteY9" fmla="*/ 7144 h 1828800"/>
                <a:gd name="connsiteX10" fmla="*/ 7144 w 1228725"/>
                <a:gd name="connsiteY10" fmla="*/ 624173 h 1828800"/>
                <a:gd name="connsiteX11" fmla="*/ 555498 w 1228725"/>
                <a:gd name="connsiteY11" fmla="*/ 1243298 h 1828800"/>
                <a:gd name="connsiteX12" fmla="*/ 868966 w 1228725"/>
                <a:gd name="connsiteY12" fmla="*/ 1106900 h 1828800"/>
                <a:gd name="connsiteX13" fmla="*/ 873633 w 1228725"/>
                <a:gd name="connsiteY13" fmla="*/ 1101090 h 1828800"/>
                <a:gd name="connsiteX14" fmla="*/ 922115 w 1228725"/>
                <a:gd name="connsiteY14" fmla="*/ 1101090 h 1828800"/>
                <a:gd name="connsiteX15" fmla="*/ 922115 w 1228725"/>
                <a:gd name="connsiteY15" fmla="*/ 1340739 h 1828800"/>
                <a:gd name="connsiteX16" fmla="*/ 725614 w 1228725"/>
                <a:gd name="connsiteY16" fmla="*/ 1537240 h 1828800"/>
                <a:gd name="connsiteX17" fmla="*/ 327279 w 1228725"/>
                <a:gd name="connsiteY17" fmla="*/ 1537240 h 1828800"/>
                <a:gd name="connsiteX18" fmla="*/ 327279 w 1228725"/>
                <a:gd name="connsiteY18" fmla="*/ 1827181 h 1828800"/>
                <a:gd name="connsiteX19" fmla="*/ 765429 w 1228725"/>
                <a:gd name="connsiteY19" fmla="*/ 1827181 h 1828800"/>
                <a:gd name="connsiteX20" fmla="*/ 1225106 w 1228725"/>
                <a:gd name="connsiteY20" fmla="*/ 1367504 h 1828800"/>
                <a:gd name="connsiteX21" fmla="*/ 1225106 w 1228725"/>
                <a:gd name="connsiteY21" fmla="*/ 36957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8725" h="1828800">
                  <a:moveTo>
                    <a:pt x="621696" y="958787"/>
                  </a:moveTo>
                  <a:cubicBezTo>
                    <a:pt x="445198" y="958787"/>
                    <a:pt x="316896" y="818102"/>
                    <a:pt x="316896" y="624173"/>
                  </a:cubicBezTo>
                  <a:cubicBezTo>
                    <a:pt x="316896" y="433102"/>
                    <a:pt x="445008" y="294322"/>
                    <a:pt x="621696" y="294322"/>
                  </a:cubicBezTo>
                  <a:cubicBezTo>
                    <a:pt x="798386" y="294322"/>
                    <a:pt x="926496" y="433102"/>
                    <a:pt x="926496" y="624173"/>
                  </a:cubicBezTo>
                  <a:cubicBezTo>
                    <a:pt x="926496" y="815245"/>
                    <a:pt x="795528" y="958787"/>
                    <a:pt x="621696" y="958787"/>
                  </a:cubicBezTo>
                  <a:moveTo>
                    <a:pt x="924115" y="36957"/>
                  </a:moveTo>
                  <a:lnTo>
                    <a:pt x="924115" y="160782"/>
                  </a:lnTo>
                  <a:lnTo>
                    <a:pt x="876490" y="160782"/>
                  </a:lnTo>
                  <a:lnTo>
                    <a:pt x="871918" y="155734"/>
                  </a:lnTo>
                  <a:cubicBezTo>
                    <a:pt x="805243" y="83820"/>
                    <a:pt x="718280" y="7144"/>
                    <a:pt x="539401" y="7144"/>
                  </a:cubicBezTo>
                  <a:cubicBezTo>
                    <a:pt x="240982" y="7144"/>
                    <a:pt x="7144" y="278225"/>
                    <a:pt x="7144" y="624173"/>
                  </a:cubicBezTo>
                  <a:cubicBezTo>
                    <a:pt x="7144" y="971550"/>
                    <a:pt x="248031" y="1243298"/>
                    <a:pt x="555498" y="1243298"/>
                  </a:cubicBezTo>
                  <a:cubicBezTo>
                    <a:pt x="733710" y="1243298"/>
                    <a:pt x="816673" y="1170337"/>
                    <a:pt x="868966" y="1106900"/>
                  </a:cubicBezTo>
                  <a:lnTo>
                    <a:pt x="873633" y="1101090"/>
                  </a:lnTo>
                  <a:lnTo>
                    <a:pt x="922115" y="1101090"/>
                  </a:lnTo>
                  <a:lnTo>
                    <a:pt x="922115" y="1340739"/>
                  </a:lnTo>
                  <a:cubicBezTo>
                    <a:pt x="922115" y="1449263"/>
                    <a:pt x="834139" y="1537240"/>
                    <a:pt x="725614" y="1537240"/>
                  </a:cubicBezTo>
                  <a:lnTo>
                    <a:pt x="327279" y="1537240"/>
                  </a:lnTo>
                  <a:lnTo>
                    <a:pt x="327279" y="1827181"/>
                  </a:lnTo>
                  <a:lnTo>
                    <a:pt x="765429" y="1827181"/>
                  </a:lnTo>
                  <a:cubicBezTo>
                    <a:pt x="1019302" y="1827181"/>
                    <a:pt x="1225106" y="1621376"/>
                    <a:pt x="1225106" y="1367504"/>
                  </a:cubicBezTo>
                  <a:lnTo>
                    <a:pt x="1225106" y="36957"/>
                  </a:lnTo>
                  <a:close/>
                </a:path>
              </a:pathLst>
            </a:custGeom>
            <a:grpFill/>
            <a:ln w="9525" cap="flat">
              <a:noFill/>
              <a:prstDash val="solid"/>
              <a:miter/>
            </a:ln>
          </p:spPr>
          <p:txBody>
            <a:bodyPr rtlCol="0" anchor="ctr"/>
            <a:lstStyle/>
            <a:p>
              <a:endParaRPr lang="fr-FR" sz="1800" dirty="0"/>
            </a:p>
          </p:txBody>
        </p:sp>
        <p:sp>
          <p:nvSpPr>
            <p:cNvPr id="13" name="Forme libre : forme 12">
              <a:extLst>
                <a:ext uri="{FF2B5EF4-FFF2-40B4-BE49-F238E27FC236}">
                  <a16:creationId xmlns:a16="http://schemas.microsoft.com/office/drawing/2014/main" id="{149448A1-8B0D-4893-9C72-8AC7AF5486B2}"/>
                </a:ext>
              </a:extLst>
            </p:cNvPr>
            <p:cNvSpPr/>
            <p:nvPr/>
          </p:nvSpPr>
          <p:spPr>
            <a:xfrm>
              <a:off x="4342829" y="2767679"/>
              <a:ext cx="1200150" cy="1247775"/>
            </a:xfrm>
            <a:custGeom>
              <a:avLst/>
              <a:gdLst>
                <a:gd name="connsiteX0" fmla="*/ 617411 w 1200150"/>
                <a:gd name="connsiteY0" fmla="*/ 1243489 h 1247775"/>
                <a:gd name="connsiteX1" fmla="*/ 7144 w 1200150"/>
                <a:gd name="connsiteY1" fmla="*/ 626269 h 1247775"/>
                <a:gd name="connsiteX2" fmla="*/ 608266 w 1200150"/>
                <a:gd name="connsiteY2" fmla="*/ 7144 h 1247775"/>
                <a:gd name="connsiteX3" fmla="*/ 1195578 w 1200150"/>
                <a:gd name="connsiteY3" fmla="*/ 624268 h 1247775"/>
                <a:gd name="connsiteX4" fmla="*/ 1195578 w 1200150"/>
                <a:gd name="connsiteY4" fmla="*/ 693420 h 1247775"/>
                <a:gd name="connsiteX5" fmla="*/ 319278 w 1200150"/>
                <a:gd name="connsiteY5" fmla="*/ 693420 h 1247775"/>
                <a:gd name="connsiteX6" fmla="*/ 319278 w 1200150"/>
                <a:gd name="connsiteY6" fmla="*/ 709422 h 1247775"/>
                <a:gd name="connsiteX7" fmla="*/ 612457 w 1200150"/>
                <a:gd name="connsiteY7" fmla="*/ 979456 h 1247775"/>
                <a:gd name="connsiteX8" fmla="*/ 882396 w 1200150"/>
                <a:gd name="connsiteY8" fmla="*/ 837724 h 1247775"/>
                <a:gd name="connsiteX9" fmla="*/ 1151191 w 1200150"/>
                <a:gd name="connsiteY9" fmla="*/ 899446 h 1247775"/>
                <a:gd name="connsiteX10" fmla="*/ 617029 w 1200150"/>
                <a:gd name="connsiteY10" fmla="*/ 1243775 h 1247775"/>
                <a:gd name="connsiteX11" fmla="*/ 607504 w 1200150"/>
                <a:gd name="connsiteY11" fmla="*/ 253174 h 1247775"/>
                <a:gd name="connsiteX12" fmla="*/ 321278 w 1200150"/>
                <a:gd name="connsiteY12" fmla="*/ 484441 h 1247775"/>
                <a:gd name="connsiteX13" fmla="*/ 318611 w 1200150"/>
                <a:gd name="connsiteY13" fmla="*/ 502539 h 1247775"/>
                <a:gd name="connsiteX14" fmla="*/ 892207 w 1200150"/>
                <a:gd name="connsiteY14" fmla="*/ 502539 h 1247775"/>
                <a:gd name="connsiteX15" fmla="*/ 889921 w 1200150"/>
                <a:gd name="connsiteY15" fmla="*/ 484727 h 1247775"/>
                <a:gd name="connsiteX16" fmla="*/ 608266 w 1200150"/>
                <a:gd name="connsiteY16" fmla="*/ 253174 h 124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00150" h="1247775">
                  <a:moveTo>
                    <a:pt x="617411" y="1243489"/>
                  </a:moveTo>
                  <a:cubicBezTo>
                    <a:pt x="263747" y="1243489"/>
                    <a:pt x="7144" y="983932"/>
                    <a:pt x="7144" y="626269"/>
                  </a:cubicBezTo>
                  <a:cubicBezTo>
                    <a:pt x="7144" y="273177"/>
                    <a:pt x="265557" y="7144"/>
                    <a:pt x="608266" y="7144"/>
                  </a:cubicBezTo>
                  <a:cubicBezTo>
                    <a:pt x="954119" y="7144"/>
                    <a:pt x="1195578" y="260890"/>
                    <a:pt x="1195578" y="624268"/>
                  </a:cubicBezTo>
                  <a:lnTo>
                    <a:pt x="1195578" y="693420"/>
                  </a:lnTo>
                  <a:lnTo>
                    <a:pt x="319278" y="693420"/>
                  </a:lnTo>
                  <a:lnTo>
                    <a:pt x="319278" y="709422"/>
                  </a:lnTo>
                  <a:cubicBezTo>
                    <a:pt x="321564" y="871347"/>
                    <a:pt x="439388" y="979456"/>
                    <a:pt x="612457" y="979456"/>
                  </a:cubicBezTo>
                  <a:cubicBezTo>
                    <a:pt x="737139" y="979456"/>
                    <a:pt x="835533" y="927830"/>
                    <a:pt x="882396" y="837724"/>
                  </a:cubicBezTo>
                  <a:lnTo>
                    <a:pt x="1151191" y="899446"/>
                  </a:lnTo>
                  <a:cubicBezTo>
                    <a:pt x="1074039" y="1118521"/>
                    <a:pt x="879253" y="1243775"/>
                    <a:pt x="617029" y="1243775"/>
                  </a:cubicBezTo>
                  <a:moveTo>
                    <a:pt x="607504" y="253174"/>
                  </a:moveTo>
                  <a:cubicBezTo>
                    <a:pt x="442246" y="253174"/>
                    <a:pt x="338423" y="369570"/>
                    <a:pt x="321278" y="484441"/>
                  </a:cubicBezTo>
                  <a:lnTo>
                    <a:pt x="318611" y="502539"/>
                  </a:lnTo>
                  <a:lnTo>
                    <a:pt x="892207" y="502539"/>
                  </a:lnTo>
                  <a:lnTo>
                    <a:pt x="889921" y="484727"/>
                  </a:lnTo>
                  <a:cubicBezTo>
                    <a:pt x="872204" y="350615"/>
                    <a:pt x="753808" y="253174"/>
                    <a:pt x="608266" y="253174"/>
                  </a:cubicBezTo>
                </a:path>
              </a:pathLst>
            </a:custGeom>
            <a:grpFill/>
            <a:ln w="9525" cap="flat">
              <a:noFill/>
              <a:prstDash val="solid"/>
              <a:miter/>
            </a:ln>
          </p:spPr>
          <p:txBody>
            <a:bodyPr rtlCol="0" anchor="ctr"/>
            <a:lstStyle/>
            <a:p>
              <a:endParaRPr lang="fr-FR" sz="1800" dirty="0"/>
            </a:p>
          </p:txBody>
        </p:sp>
        <p:sp>
          <p:nvSpPr>
            <p:cNvPr id="14" name="Forme libre : forme 13">
              <a:extLst>
                <a:ext uri="{FF2B5EF4-FFF2-40B4-BE49-F238E27FC236}">
                  <a16:creationId xmlns:a16="http://schemas.microsoft.com/office/drawing/2014/main" id="{731B1AC1-4222-4436-B338-8770F6AA0256}"/>
                </a:ext>
              </a:extLst>
            </p:cNvPr>
            <p:cNvSpPr/>
            <p:nvPr/>
          </p:nvSpPr>
          <p:spPr>
            <a:xfrm>
              <a:off x="7150513" y="2274093"/>
              <a:ext cx="371475" cy="1704975"/>
            </a:xfrm>
            <a:custGeom>
              <a:avLst/>
              <a:gdLst>
                <a:gd name="connsiteX0" fmla="*/ 34671 w 371475"/>
                <a:gd name="connsiteY0" fmla="*/ 555212 h 1704975"/>
                <a:gd name="connsiteX1" fmla="*/ 335661 w 371475"/>
                <a:gd name="connsiteY1" fmla="*/ 555212 h 1704975"/>
                <a:gd name="connsiteX2" fmla="*/ 335661 w 371475"/>
                <a:gd name="connsiteY2" fmla="*/ 1700689 h 1704975"/>
                <a:gd name="connsiteX3" fmla="*/ 34671 w 371475"/>
                <a:gd name="connsiteY3" fmla="*/ 1700689 h 1704975"/>
                <a:gd name="connsiteX4" fmla="*/ 190881 w 371475"/>
                <a:gd name="connsiteY4" fmla="*/ 363188 h 1704975"/>
                <a:gd name="connsiteX5" fmla="*/ 7144 w 371475"/>
                <a:gd name="connsiteY5" fmla="*/ 184023 h 1704975"/>
                <a:gd name="connsiteX6" fmla="*/ 190881 w 371475"/>
                <a:gd name="connsiteY6" fmla="*/ 7144 h 1704975"/>
                <a:gd name="connsiteX7" fmla="*/ 371856 w 371475"/>
                <a:gd name="connsiteY7" fmla="*/ 184023 h 1704975"/>
                <a:gd name="connsiteX8" fmla="*/ 190881 w 371475"/>
                <a:gd name="connsiteY8" fmla="*/ 363188 h 170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1475" h="1704975">
                  <a:moveTo>
                    <a:pt x="34671" y="555212"/>
                  </a:moveTo>
                  <a:lnTo>
                    <a:pt x="335661" y="555212"/>
                  </a:lnTo>
                  <a:lnTo>
                    <a:pt x="335661" y="1700689"/>
                  </a:lnTo>
                  <a:lnTo>
                    <a:pt x="34671" y="1700689"/>
                  </a:lnTo>
                  <a:close/>
                  <a:moveTo>
                    <a:pt x="190881" y="363188"/>
                  </a:moveTo>
                  <a:cubicBezTo>
                    <a:pt x="86106" y="363188"/>
                    <a:pt x="7144" y="286226"/>
                    <a:pt x="7144" y="184023"/>
                  </a:cubicBezTo>
                  <a:cubicBezTo>
                    <a:pt x="7144" y="83248"/>
                    <a:pt x="86106" y="7144"/>
                    <a:pt x="190881" y="7144"/>
                  </a:cubicBezTo>
                  <a:cubicBezTo>
                    <a:pt x="292608" y="7144"/>
                    <a:pt x="371856" y="84868"/>
                    <a:pt x="371856" y="184023"/>
                  </a:cubicBezTo>
                  <a:cubicBezTo>
                    <a:pt x="371856" y="286226"/>
                    <a:pt x="293846" y="363188"/>
                    <a:pt x="190881" y="363188"/>
                  </a:cubicBezTo>
                </a:path>
              </a:pathLst>
            </a:custGeom>
            <a:grpFill/>
            <a:ln w="9525" cap="flat">
              <a:noFill/>
              <a:prstDash val="solid"/>
              <a:miter/>
            </a:ln>
          </p:spPr>
          <p:txBody>
            <a:bodyPr rtlCol="0" anchor="ctr"/>
            <a:lstStyle/>
            <a:p>
              <a:endParaRPr lang="fr-FR" sz="1800" dirty="0"/>
            </a:p>
          </p:txBody>
        </p:sp>
        <p:sp>
          <p:nvSpPr>
            <p:cNvPr id="15" name="Forme libre : forme 14">
              <a:extLst>
                <a:ext uri="{FF2B5EF4-FFF2-40B4-BE49-F238E27FC236}">
                  <a16:creationId xmlns:a16="http://schemas.microsoft.com/office/drawing/2014/main" id="{37EAC24D-53A9-4A00-9DA7-903A3EBD3193}"/>
                </a:ext>
              </a:extLst>
            </p:cNvPr>
            <p:cNvSpPr/>
            <p:nvPr/>
          </p:nvSpPr>
          <p:spPr>
            <a:xfrm>
              <a:off x="7678484" y="2288952"/>
              <a:ext cx="1228725" cy="1724025"/>
            </a:xfrm>
            <a:custGeom>
              <a:avLst/>
              <a:gdLst>
                <a:gd name="connsiteX0" fmla="*/ 555593 w 1228725"/>
                <a:gd name="connsiteY0" fmla="*/ 1725263 h 1724025"/>
                <a:gd name="connsiteX1" fmla="*/ 7144 w 1228725"/>
                <a:gd name="connsiteY1" fmla="*/ 1106138 h 1724025"/>
                <a:gd name="connsiteX2" fmla="*/ 537210 w 1228725"/>
                <a:gd name="connsiteY2" fmla="*/ 489013 h 1724025"/>
                <a:gd name="connsiteX3" fmla="*/ 868870 w 1228725"/>
                <a:gd name="connsiteY3" fmla="*/ 636746 h 1724025"/>
                <a:gd name="connsiteX4" fmla="*/ 873633 w 1228725"/>
                <a:gd name="connsiteY4" fmla="*/ 642652 h 1724025"/>
                <a:gd name="connsiteX5" fmla="*/ 922115 w 1228725"/>
                <a:gd name="connsiteY5" fmla="*/ 642652 h 1724025"/>
                <a:gd name="connsiteX6" fmla="*/ 922115 w 1228725"/>
                <a:gd name="connsiteY6" fmla="*/ 7144 h 1724025"/>
                <a:gd name="connsiteX7" fmla="*/ 1225486 w 1228725"/>
                <a:gd name="connsiteY7" fmla="*/ 7144 h 1724025"/>
                <a:gd name="connsiteX8" fmla="*/ 1225486 w 1228725"/>
                <a:gd name="connsiteY8" fmla="*/ 1695450 h 1724025"/>
                <a:gd name="connsiteX9" fmla="*/ 922115 w 1228725"/>
                <a:gd name="connsiteY9" fmla="*/ 1695450 h 1724025"/>
                <a:gd name="connsiteX10" fmla="*/ 922115 w 1228725"/>
                <a:gd name="connsiteY10" fmla="*/ 1583055 h 1724025"/>
                <a:gd name="connsiteX11" fmla="*/ 873347 w 1228725"/>
                <a:gd name="connsiteY11" fmla="*/ 1583055 h 1724025"/>
                <a:gd name="connsiteX12" fmla="*/ 868584 w 1228725"/>
                <a:gd name="connsiteY12" fmla="*/ 1589341 h 1724025"/>
                <a:gd name="connsiteX13" fmla="*/ 555593 w 1228725"/>
                <a:gd name="connsiteY13" fmla="*/ 1725263 h 1724025"/>
                <a:gd name="connsiteX14" fmla="*/ 619791 w 1228725"/>
                <a:gd name="connsiteY14" fmla="*/ 775906 h 1724025"/>
                <a:gd name="connsiteX15" fmla="*/ 314991 w 1228725"/>
                <a:gd name="connsiteY15" fmla="*/ 1108139 h 1724025"/>
                <a:gd name="connsiteX16" fmla="*/ 621982 w 1228725"/>
                <a:gd name="connsiteY16" fmla="*/ 1440371 h 1724025"/>
                <a:gd name="connsiteX17" fmla="*/ 926782 w 1228725"/>
                <a:gd name="connsiteY17" fmla="*/ 1108139 h 1724025"/>
                <a:gd name="connsiteX18" fmla="*/ 619887 w 1228725"/>
                <a:gd name="connsiteY18" fmla="*/ 775906 h 172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28725" h="1724025">
                  <a:moveTo>
                    <a:pt x="555593" y="1725263"/>
                  </a:moveTo>
                  <a:cubicBezTo>
                    <a:pt x="248030" y="1725263"/>
                    <a:pt x="7144" y="1453134"/>
                    <a:pt x="7144" y="1106138"/>
                  </a:cubicBezTo>
                  <a:cubicBezTo>
                    <a:pt x="7144" y="759143"/>
                    <a:pt x="240030" y="489013"/>
                    <a:pt x="537210" y="489013"/>
                  </a:cubicBezTo>
                  <a:cubicBezTo>
                    <a:pt x="678275" y="489013"/>
                    <a:pt x="789812" y="538734"/>
                    <a:pt x="868870" y="636746"/>
                  </a:cubicBezTo>
                  <a:lnTo>
                    <a:pt x="873633" y="642652"/>
                  </a:lnTo>
                  <a:lnTo>
                    <a:pt x="922115" y="642652"/>
                  </a:lnTo>
                  <a:lnTo>
                    <a:pt x="922115" y="7144"/>
                  </a:lnTo>
                  <a:lnTo>
                    <a:pt x="1225486" y="7144"/>
                  </a:lnTo>
                  <a:lnTo>
                    <a:pt x="1225486" y="1695450"/>
                  </a:lnTo>
                  <a:lnTo>
                    <a:pt x="922115" y="1695450"/>
                  </a:lnTo>
                  <a:lnTo>
                    <a:pt x="922115" y="1583055"/>
                  </a:lnTo>
                  <a:lnTo>
                    <a:pt x="873347" y="1583055"/>
                  </a:lnTo>
                  <a:lnTo>
                    <a:pt x="868584" y="1589341"/>
                  </a:lnTo>
                  <a:cubicBezTo>
                    <a:pt x="800291" y="1679543"/>
                    <a:pt x="694944" y="1725263"/>
                    <a:pt x="555593" y="1725263"/>
                  </a:cubicBezTo>
                  <a:moveTo>
                    <a:pt x="619791" y="775906"/>
                  </a:moveTo>
                  <a:cubicBezTo>
                    <a:pt x="443199" y="775906"/>
                    <a:pt x="314991" y="915638"/>
                    <a:pt x="314991" y="1108139"/>
                  </a:cubicBezTo>
                  <a:cubicBezTo>
                    <a:pt x="314991" y="1300639"/>
                    <a:pt x="444055" y="1440371"/>
                    <a:pt x="621982" y="1440371"/>
                  </a:cubicBezTo>
                  <a:cubicBezTo>
                    <a:pt x="795624" y="1440371"/>
                    <a:pt x="926782" y="1297496"/>
                    <a:pt x="926782" y="1108139"/>
                  </a:cubicBezTo>
                  <a:cubicBezTo>
                    <a:pt x="926782" y="912495"/>
                    <a:pt x="800576" y="775906"/>
                    <a:pt x="619887" y="775906"/>
                  </a:cubicBezTo>
                </a:path>
              </a:pathLst>
            </a:custGeom>
            <a:grpFill/>
            <a:ln w="9525" cap="flat">
              <a:noFill/>
              <a:prstDash val="solid"/>
              <a:miter/>
            </a:ln>
          </p:spPr>
          <p:txBody>
            <a:bodyPr rtlCol="0" anchor="ctr"/>
            <a:lstStyle/>
            <a:p>
              <a:endParaRPr lang="fr-FR" sz="1800" dirty="0"/>
            </a:p>
          </p:txBody>
        </p:sp>
        <p:sp>
          <p:nvSpPr>
            <p:cNvPr id="16" name="Forme libre : forme 15">
              <a:extLst>
                <a:ext uri="{FF2B5EF4-FFF2-40B4-BE49-F238E27FC236}">
                  <a16:creationId xmlns:a16="http://schemas.microsoft.com/office/drawing/2014/main" id="{7B618B95-14BE-4250-B87C-9F4534F8FD3F}"/>
                </a:ext>
              </a:extLst>
            </p:cNvPr>
            <p:cNvSpPr/>
            <p:nvPr/>
          </p:nvSpPr>
          <p:spPr>
            <a:xfrm>
              <a:off x="3278981" y="2770346"/>
              <a:ext cx="990600" cy="1238250"/>
            </a:xfrm>
            <a:custGeom>
              <a:avLst/>
              <a:gdLst>
                <a:gd name="connsiteX0" fmla="*/ 605028 w 990600"/>
                <a:gd name="connsiteY0" fmla="*/ 1236917 h 1238250"/>
                <a:gd name="connsiteX1" fmla="*/ 7144 w 990600"/>
                <a:gd name="connsiteY1" fmla="*/ 629317 h 1238250"/>
                <a:gd name="connsiteX2" fmla="*/ 634174 w 990600"/>
                <a:gd name="connsiteY2" fmla="*/ 7144 h 1238250"/>
                <a:gd name="connsiteX3" fmla="*/ 981742 w 990600"/>
                <a:gd name="connsiteY3" fmla="*/ 89345 h 1238250"/>
                <a:gd name="connsiteX4" fmla="*/ 883825 w 990600"/>
                <a:gd name="connsiteY4" fmla="*/ 333089 h 1238250"/>
                <a:gd name="connsiteX5" fmla="*/ 663416 w 990600"/>
                <a:gd name="connsiteY5" fmla="*/ 282416 h 1238250"/>
                <a:gd name="connsiteX6" fmla="*/ 319373 w 990600"/>
                <a:gd name="connsiteY6" fmla="*/ 624459 h 1238250"/>
                <a:gd name="connsiteX7" fmla="*/ 668369 w 990600"/>
                <a:gd name="connsiteY7" fmla="*/ 966502 h 1238250"/>
                <a:gd name="connsiteX8" fmla="*/ 883158 w 990600"/>
                <a:gd name="connsiteY8" fmla="*/ 904875 h 1238250"/>
                <a:gd name="connsiteX9" fmla="*/ 986599 w 990600"/>
                <a:gd name="connsiteY9" fmla="*/ 1120521 h 1238250"/>
                <a:gd name="connsiteX10" fmla="*/ 605028 w 990600"/>
                <a:gd name="connsiteY10" fmla="*/ 1236917 h 123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90600" h="1238250">
                  <a:moveTo>
                    <a:pt x="605028" y="1236917"/>
                  </a:moveTo>
                  <a:cubicBezTo>
                    <a:pt x="258603" y="1236917"/>
                    <a:pt x="7144" y="981361"/>
                    <a:pt x="7144" y="629317"/>
                  </a:cubicBezTo>
                  <a:cubicBezTo>
                    <a:pt x="7144" y="268796"/>
                    <a:pt x="270891" y="7144"/>
                    <a:pt x="634174" y="7144"/>
                  </a:cubicBezTo>
                  <a:cubicBezTo>
                    <a:pt x="759619" y="7144"/>
                    <a:pt x="854487" y="29528"/>
                    <a:pt x="981742" y="89345"/>
                  </a:cubicBezTo>
                  <a:lnTo>
                    <a:pt x="883825" y="333089"/>
                  </a:lnTo>
                  <a:cubicBezTo>
                    <a:pt x="800385" y="296228"/>
                    <a:pt x="739997" y="282416"/>
                    <a:pt x="663416" y="282416"/>
                  </a:cubicBezTo>
                  <a:cubicBezTo>
                    <a:pt x="471201" y="282416"/>
                    <a:pt x="319373" y="394240"/>
                    <a:pt x="319373" y="624459"/>
                  </a:cubicBezTo>
                  <a:cubicBezTo>
                    <a:pt x="319373" y="854678"/>
                    <a:pt x="466915" y="966502"/>
                    <a:pt x="668369" y="966502"/>
                  </a:cubicBezTo>
                  <a:cubicBezTo>
                    <a:pt x="745521" y="966502"/>
                    <a:pt x="806482" y="949166"/>
                    <a:pt x="883158" y="904875"/>
                  </a:cubicBezTo>
                  <a:lnTo>
                    <a:pt x="986599" y="1120521"/>
                  </a:lnTo>
                  <a:cubicBezTo>
                    <a:pt x="863346" y="1200912"/>
                    <a:pt x="745427" y="1236917"/>
                    <a:pt x="605028" y="1236917"/>
                  </a:cubicBezTo>
                </a:path>
              </a:pathLst>
            </a:custGeom>
            <a:grpFill/>
            <a:ln w="9525" cap="flat">
              <a:noFill/>
              <a:prstDash val="solid"/>
              <a:miter/>
            </a:ln>
          </p:spPr>
          <p:txBody>
            <a:bodyPr rtlCol="0" anchor="ctr"/>
            <a:lstStyle/>
            <a:p>
              <a:endParaRPr lang="fr-FR" sz="1800" dirty="0"/>
            </a:p>
          </p:txBody>
        </p:sp>
      </p:grpSp>
    </p:spTree>
    <p:extLst>
      <p:ext uri="{BB962C8B-B14F-4D97-AF65-F5344CB8AC3E}">
        <p14:creationId xmlns:p14="http://schemas.microsoft.com/office/powerpoint/2010/main" val="3874337518"/>
      </p:ext>
    </p:extLst>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Lst>
  <p:hf sldNum="0" hdr="0" dt="0"/>
  <p:txStyles>
    <p:titleStyle>
      <a:lvl1pPr marL="0" indent="0" algn="l" defTabSz="914377" rtl="0" eaLnBrk="1" latinLnBrk="0" hangingPunct="1">
        <a:lnSpc>
          <a:spcPct val="100000"/>
        </a:lnSpc>
        <a:spcBef>
          <a:spcPts val="0"/>
        </a:spcBef>
        <a:buNone/>
        <a:tabLst>
          <a:tab pos="536561" algn="l"/>
        </a:tabLst>
        <a:defRPr sz="2000" b="1" kern="1200">
          <a:solidFill>
            <a:schemeClr val="tx2"/>
          </a:solidFill>
          <a:latin typeface="+mj-lt"/>
          <a:ea typeface="+mj-ea"/>
          <a:cs typeface="+mj-cs"/>
        </a:defRPr>
      </a:lvl1pPr>
    </p:titleStyle>
    <p:bodyStyle>
      <a:lvl1pPr marL="0" indent="0" algn="l" defTabSz="914377" rtl="0" eaLnBrk="1" latinLnBrk="0" hangingPunct="1">
        <a:lnSpc>
          <a:spcPct val="110000"/>
        </a:lnSpc>
        <a:spcBef>
          <a:spcPts val="0"/>
        </a:spcBef>
        <a:buFontTx/>
        <a:buNone/>
        <a:defRPr sz="3200" b="1" kern="1200">
          <a:solidFill>
            <a:schemeClr val="tx2"/>
          </a:solidFill>
          <a:latin typeface="+mn-lt"/>
          <a:ea typeface="+mn-ea"/>
          <a:cs typeface="+mn-cs"/>
        </a:defRPr>
      </a:lvl1pPr>
      <a:lvl2pPr marL="0" indent="0" algn="l" defTabSz="914377" rtl="0" eaLnBrk="1" latinLnBrk="0" hangingPunct="1">
        <a:lnSpc>
          <a:spcPct val="110000"/>
        </a:lnSpc>
        <a:spcBef>
          <a:spcPts val="1200"/>
        </a:spcBef>
        <a:buFontTx/>
        <a:buNone/>
        <a:defRPr sz="2200" b="1" kern="1200">
          <a:solidFill>
            <a:schemeClr val="tx1"/>
          </a:solidFill>
          <a:latin typeface="+mn-lt"/>
          <a:ea typeface="+mn-ea"/>
          <a:cs typeface="+mn-cs"/>
        </a:defRPr>
      </a:lvl2pPr>
      <a:lvl3pPr marL="0" indent="0" algn="l" defTabSz="914377" rtl="0" eaLnBrk="1" latinLnBrk="0" hangingPunct="1">
        <a:lnSpc>
          <a:spcPct val="120000"/>
        </a:lnSpc>
        <a:spcBef>
          <a:spcPts val="300"/>
        </a:spcBef>
        <a:buFontTx/>
        <a:buNone/>
        <a:defRPr sz="1600" kern="1200">
          <a:solidFill>
            <a:schemeClr val="tx1"/>
          </a:solidFill>
          <a:latin typeface="+mn-lt"/>
          <a:ea typeface="+mn-ea"/>
          <a:cs typeface="+mn-cs"/>
        </a:defRPr>
      </a:lvl3pPr>
      <a:lvl4pPr marL="179996" indent="-179996" algn="l" defTabSz="914377" rtl="0" eaLnBrk="1" latinLnBrk="0" hangingPunct="1">
        <a:lnSpc>
          <a:spcPct val="120000"/>
        </a:lnSpc>
        <a:spcBef>
          <a:spcPts val="300"/>
        </a:spcBef>
        <a:buClr>
          <a:schemeClr val="tx2"/>
        </a:buClr>
        <a:buFont typeface="Symbol" panose="05050102010706020507" pitchFamily="18" charset="2"/>
        <a:buChar char="·"/>
        <a:defRPr sz="1600" kern="1200">
          <a:solidFill>
            <a:schemeClr val="tx1"/>
          </a:solidFill>
          <a:latin typeface="+mn-lt"/>
          <a:ea typeface="+mn-ea"/>
          <a:cs typeface="+mn-cs"/>
        </a:defRPr>
      </a:lvl4pPr>
      <a:lvl5pPr marL="359991" indent="-179996" algn="l" defTabSz="914377" rtl="0" eaLnBrk="1" latinLnBrk="0" hangingPunct="1">
        <a:lnSpc>
          <a:spcPct val="120000"/>
        </a:lnSpc>
        <a:spcBef>
          <a:spcPts val="300"/>
        </a:spcBef>
        <a:buClrTx/>
        <a:buFont typeface="Arial"/>
        <a:buChar char="•"/>
        <a:defRPr sz="1400" i="0" kern="1200">
          <a:solidFill>
            <a:schemeClr val="tx2"/>
          </a:solidFill>
          <a:latin typeface="+mn-lt"/>
          <a:ea typeface="+mn-ea"/>
          <a:cs typeface="+mn-cs"/>
        </a:defRPr>
      </a:lvl5pPr>
      <a:lvl6pPr marL="359991" indent="0" algn="l" defTabSz="914377"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438">
          <p15:clr>
            <a:srgbClr val="F26B43"/>
          </p15:clr>
        </p15:guide>
        <p15:guide id="4" pos="7242">
          <p15:clr>
            <a:srgbClr val="F26B43"/>
          </p15:clr>
        </p15:guide>
        <p15:guide id="5" orient="horz" pos="867">
          <p15:clr>
            <a:srgbClr val="F26B43"/>
          </p15:clr>
        </p15:guide>
        <p15:guide id="6" orient="horz" pos="3952">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B0E340E-D043-4CBD-B1FB-E05639861A14}"/>
              </a:ext>
            </a:extLst>
          </p:cNvPr>
          <p:cNvPicPr>
            <a:picLocks noChangeAspect="1"/>
          </p:cNvPicPr>
          <p:nvPr userDrawn="1"/>
        </p:nvPicPr>
        <p:blipFill rotWithShape="1">
          <a:blip r:embed="rId23" cstate="print">
            <a:extLst>
              <a:ext uri="{28A0092B-C50C-407E-A947-70E740481C1C}">
                <a14:useLocalDpi xmlns:a14="http://schemas.microsoft.com/office/drawing/2010/main" val="0"/>
              </a:ext>
            </a:extLst>
          </a:blip>
          <a:srcRect l="17816" t="28445" r="18054" b="30115"/>
          <a:stretch/>
        </p:blipFill>
        <p:spPr>
          <a:xfrm>
            <a:off x="10860721" y="235285"/>
            <a:ext cx="1008992" cy="421556"/>
          </a:xfrm>
          <a:prstGeom prst="rect">
            <a:avLst/>
          </a:prstGeom>
        </p:spPr>
      </p:pic>
    </p:spTree>
    <p:extLst>
      <p:ext uri="{BB962C8B-B14F-4D97-AF65-F5344CB8AC3E}">
        <p14:creationId xmlns:p14="http://schemas.microsoft.com/office/powerpoint/2010/main" val="1964390187"/>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 id="2147484007" r:id="rId12"/>
    <p:sldLayoutId id="2147484008" r:id="rId13"/>
    <p:sldLayoutId id="2147484009" r:id="rId14"/>
    <p:sldLayoutId id="2147484010" r:id="rId15"/>
    <p:sldLayoutId id="2147484011" r:id="rId16"/>
    <p:sldLayoutId id="2147484012" r:id="rId17"/>
    <p:sldLayoutId id="2147484013" r:id="rId18"/>
    <p:sldLayoutId id="2147484014" r:id="rId19"/>
    <p:sldLayoutId id="2147484015" r:id="rId20"/>
    <p:sldLayoutId id="2147484016" r:id="rId21"/>
  </p:sldLayoutIdLst>
  <mc:AlternateContent xmlns:mc="http://schemas.openxmlformats.org/markup-compatibility/2006" xmlns:p14="http://schemas.microsoft.com/office/powerpoint/2010/main">
    <mc:Choice Requires="p14">
      <p:transition p14:dur="10"/>
    </mc:Choice>
    <mc:Fallback xmlns="">
      <p:transition/>
    </mc:Fallback>
  </mc:AlternateContent>
  <p:hf hdr="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95326" y="164068"/>
            <a:ext cx="10801351" cy="307777"/>
          </a:xfrm>
          <a:prstGeom prst="rect">
            <a:avLst/>
          </a:prstGeom>
        </p:spPr>
        <p:txBody>
          <a:bodyPr vert="horz" wrap="square" lIns="36000" tIns="0" rIns="36000" bIns="0" rtlCol="0" anchor="ctr">
            <a:spAutoFit/>
          </a:bodyPr>
          <a:lstStyle/>
          <a:p>
            <a:r>
              <a:rPr lang="fr-FR" dirty="0"/>
              <a:t>Modifiez le style du titre</a:t>
            </a:r>
          </a:p>
        </p:txBody>
      </p:sp>
      <p:sp>
        <p:nvSpPr>
          <p:cNvPr id="3" name="Espace réservé du texte 2"/>
          <p:cNvSpPr>
            <a:spLocks noGrp="1"/>
          </p:cNvSpPr>
          <p:nvPr>
            <p:ph type="body" idx="1"/>
          </p:nvPr>
        </p:nvSpPr>
        <p:spPr>
          <a:xfrm>
            <a:off x="695326" y="1376773"/>
            <a:ext cx="10801351" cy="2284215"/>
          </a:xfrm>
          <a:prstGeom prst="rect">
            <a:avLst/>
          </a:prstGeom>
        </p:spPr>
        <p:txBody>
          <a:bodyPr vert="horz" wrap="square" lIns="36000" tIns="0" rIns="36000" bIns="0" rtlCol="0">
            <a:sp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a:p>
            <a:pPr lvl="5"/>
            <a:r>
              <a:rPr lang="fr-FR" dirty="0"/>
              <a:t>Sixième niveau</a:t>
            </a:r>
          </a:p>
        </p:txBody>
      </p:sp>
      <p:sp>
        <p:nvSpPr>
          <p:cNvPr id="5" name="Espace réservé du pied de page 4"/>
          <p:cNvSpPr>
            <a:spLocks noGrp="1"/>
          </p:cNvSpPr>
          <p:nvPr>
            <p:ph type="ftr" sz="quarter" idx="3"/>
          </p:nvPr>
        </p:nvSpPr>
        <p:spPr>
          <a:xfrm>
            <a:off x="983432" y="6500771"/>
            <a:ext cx="5040000" cy="123111"/>
          </a:xfrm>
          <a:prstGeom prst="rect">
            <a:avLst/>
          </a:prstGeom>
        </p:spPr>
        <p:txBody>
          <a:bodyPr vert="horz" lIns="36000" tIns="0" rIns="36000" bIns="0" rtlCol="0" anchor="ctr">
            <a:spAutoFit/>
          </a:bodyPr>
          <a:lstStyle>
            <a:lvl1pPr marL="0" indent="0" algn="l">
              <a:lnSpc>
                <a:spcPct val="100000"/>
              </a:lnSpc>
              <a:spcBef>
                <a:spcPts val="0"/>
              </a:spcBef>
              <a:defRPr sz="800" b="1">
                <a:solidFill>
                  <a:schemeClr val="tx1"/>
                </a:solidFill>
              </a:defRPr>
            </a:lvl1pPr>
          </a:lstStyle>
          <a:p>
            <a:r>
              <a:rPr lang="en-US"/>
              <a:t>Cegid Retail - Never Miss a Sale</a:t>
            </a:r>
            <a:endParaRPr lang="fr-FR" dirty="0"/>
          </a:p>
        </p:txBody>
      </p:sp>
      <p:cxnSp>
        <p:nvCxnSpPr>
          <p:cNvPr id="10" name="Connecteur droit 9"/>
          <p:cNvCxnSpPr/>
          <p:nvPr/>
        </p:nvCxnSpPr>
        <p:spPr>
          <a:xfrm>
            <a:off x="1" y="576000"/>
            <a:ext cx="12200219"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Espace réservé du numéro de diapositive 5"/>
          <p:cNvSpPr>
            <a:spLocks noGrp="1"/>
          </p:cNvSpPr>
          <p:nvPr>
            <p:ph type="sldNum" sz="quarter" idx="4"/>
          </p:nvPr>
        </p:nvSpPr>
        <p:spPr>
          <a:xfrm>
            <a:off x="681529" y="6507294"/>
            <a:ext cx="263461" cy="123111"/>
          </a:xfrm>
          <a:prstGeom prst="rect">
            <a:avLst/>
          </a:prstGeom>
        </p:spPr>
        <p:txBody>
          <a:bodyPr vert="horz" wrap="none" lIns="36000" tIns="0" rIns="36000" bIns="0" rtlCol="0" anchor="ctr">
            <a:spAutoFit/>
          </a:bodyPr>
          <a:lstStyle>
            <a:lvl1pPr algn="l">
              <a:defRPr lang="fr-FR" sz="800" b="1" smtClean="0">
                <a:solidFill>
                  <a:schemeClr val="tx2"/>
                </a:solidFill>
              </a:defRPr>
            </a:lvl1pPr>
          </a:lstStyle>
          <a:p>
            <a:fld id="{72F7D735-2684-4015-BC38-8C62B24B466E}" type="slidenum">
              <a:rPr lang="fr-FR" smtClean="0"/>
              <a:pPr/>
              <a:t>‹N°›</a:t>
            </a:fld>
            <a:endParaRPr lang="fr-FR" dirty="0"/>
          </a:p>
        </p:txBody>
      </p:sp>
      <p:grpSp>
        <p:nvGrpSpPr>
          <p:cNvPr id="11" name="Graphique 7">
            <a:extLst>
              <a:ext uri="{FF2B5EF4-FFF2-40B4-BE49-F238E27FC236}">
                <a16:creationId xmlns:a16="http://schemas.microsoft.com/office/drawing/2014/main" id="{6728A3B8-42A9-4CAA-9B30-F739E560C62E}"/>
              </a:ext>
            </a:extLst>
          </p:cNvPr>
          <p:cNvGrpSpPr/>
          <p:nvPr userDrawn="1"/>
        </p:nvGrpSpPr>
        <p:grpSpPr>
          <a:xfrm>
            <a:off x="11189412" y="6345913"/>
            <a:ext cx="719560" cy="293923"/>
            <a:chOff x="3286125" y="2281237"/>
            <a:chExt cx="5619750" cy="2295525"/>
          </a:xfrm>
          <a:solidFill>
            <a:schemeClr val="accent3"/>
          </a:solidFill>
        </p:grpSpPr>
        <p:sp>
          <p:nvSpPr>
            <p:cNvPr id="12" name="Forme libre : forme 11">
              <a:extLst>
                <a:ext uri="{FF2B5EF4-FFF2-40B4-BE49-F238E27FC236}">
                  <a16:creationId xmlns:a16="http://schemas.microsoft.com/office/drawing/2014/main" id="{5DDA14CF-527B-4095-BBAD-14A42A78EF92}"/>
                </a:ext>
              </a:extLst>
            </p:cNvPr>
            <p:cNvSpPr/>
            <p:nvPr/>
          </p:nvSpPr>
          <p:spPr>
            <a:xfrm>
              <a:off x="5698331" y="2744628"/>
              <a:ext cx="1228725" cy="1828800"/>
            </a:xfrm>
            <a:custGeom>
              <a:avLst/>
              <a:gdLst>
                <a:gd name="connsiteX0" fmla="*/ 621696 w 1228725"/>
                <a:gd name="connsiteY0" fmla="*/ 958787 h 1828800"/>
                <a:gd name="connsiteX1" fmla="*/ 316896 w 1228725"/>
                <a:gd name="connsiteY1" fmla="*/ 624173 h 1828800"/>
                <a:gd name="connsiteX2" fmla="*/ 621696 w 1228725"/>
                <a:gd name="connsiteY2" fmla="*/ 294322 h 1828800"/>
                <a:gd name="connsiteX3" fmla="*/ 926496 w 1228725"/>
                <a:gd name="connsiteY3" fmla="*/ 624173 h 1828800"/>
                <a:gd name="connsiteX4" fmla="*/ 621696 w 1228725"/>
                <a:gd name="connsiteY4" fmla="*/ 958787 h 1828800"/>
                <a:gd name="connsiteX5" fmla="*/ 924115 w 1228725"/>
                <a:gd name="connsiteY5" fmla="*/ 36957 h 1828800"/>
                <a:gd name="connsiteX6" fmla="*/ 924115 w 1228725"/>
                <a:gd name="connsiteY6" fmla="*/ 160782 h 1828800"/>
                <a:gd name="connsiteX7" fmla="*/ 876490 w 1228725"/>
                <a:gd name="connsiteY7" fmla="*/ 160782 h 1828800"/>
                <a:gd name="connsiteX8" fmla="*/ 871918 w 1228725"/>
                <a:gd name="connsiteY8" fmla="*/ 155734 h 1828800"/>
                <a:gd name="connsiteX9" fmla="*/ 539401 w 1228725"/>
                <a:gd name="connsiteY9" fmla="*/ 7144 h 1828800"/>
                <a:gd name="connsiteX10" fmla="*/ 7144 w 1228725"/>
                <a:gd name="connsiteY10" fmla="*/ 624173 h 1828800"/>
                <a:gd name="connsiteX11" fmla="*/ 555498 w 1228725"/>
                <a:gd name="connsiteY11" fmla="*/ 1243298 h 1828800"/>
                <a:gd name="connsiteX12" fmla="*/ 868966 w 1228725"/>
                <a:gd name="connsiteY12" fmla="*/ 1106900 h 1828800"/>
                <a:gd name="connsiteX13" fmla="*/ 873633 w 1228725"/>
                <a:gd name="connsiteY13" fmla="*/ 1101090 h 1828800"/>
                <a:gd name="connsiteX14" fmla="*/ 922115 w 1228725"/>
                <a:gd name="connsiteY14" fmla="*/ 1101090 h 1828800"/>
                <a:gd name="connsiteX15" fmla="*/ 922115 w 1228725"/>
                <a:gd name="connsiteY15" fmla="*/ 1340739 h 1828800"/>
                <a:gd name="connsiteX16" fmla="*/ 725614 w 1228725"/>
                <a:gd name="connsiteY16" fmla="*/ 1537240 h 1828800"/>
                <a:gd name="connsiteX17" fmla="*/ 327279 w 1228725"/>
                <a:gd name="connsiteY17" fmla="*/ 1537240 h 1828800"/>
                <a:gd name="connsiteX18" fmla="*/ 327279 w 1228725"/>
                <a:gd name="connsiteY18" fmla="*/ 1827181 h 1828800"/>
                <a:gd name="connsiteX19" fmla="*/ 765429 w 1228725"/>
                <a:gd name="connsiteY19" fmla="*/ 1827181 h 1828800"/>
                <a:gd name="connsiteX20" fmla="*/ 1225106 w 1228725"/>
                <a:gd name="connsiteY20" fmla="*/ 1367504 h 1828800"/>
                <a:gd name="connsiteX21" fmla="*/ 1225106 w 1228725"/>
                <a:gd name="connsiteY21" fmla="*/ 36957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8725" h="1828800">
                  <a:moveTo>
                    <a:pt x="621696" y="958787"/>
                  </a:moveTo>
                  <a:cubicBezTo>
                    <a:pt x="445198" y="958787"/>
                    <a:pt x="316896" y="818102"/>
                    <a:pt x="316896" y="624173"/>
                  </a:cubicBezTo>
                  <a:cubicBezTo>
                    <a:pt x="316896" y="433102"/>
                    <a:pt x="445008" y="294322"/>
                    <a:pt x="621696" y="294322"/>
                  </a:cubicBezTo>
                  <a:cubicBezTo>
                    <a:pt x="798386" y="294322"/>
                    <a:pt x="926496" y="433102"/>
                    <a:pt x="926496" y="624173"/>
                  </a:cubicBezTo>
                  <a:cubicBezTo>
                    <a:pt x="926496" y="815245"/>
                    <a:pt x="795528" y="958787"/>
                    <a:pt x="621696" y="958787"/>
                  </a:cubicBezTo>
                  <a:moveTo>
                    <a:pt x="924115" y="36957"/>
                  </a:moveTo>
                  <a:lnTo>
                    <a:pt x="924115" y="160782"/>
                  </a:lnTo>
                  <a:lnTo>
                    <a:pt x="876490" y="160782"/>
                  </a:lnTo>
                  <a:lnTo>
                    <a:pt x="871918" y="155734"/>
                  </a:lnTo>
                  <a:cubicBezTo>
                    <a:pt x="805243" y="83820"/>
                    <a:pt x="718280" y="7144"/>
                    <a:pt x="539401" y="7144"/>
                  </a:cubicBezTo>
                  <a:cubicBezTo>
                    <a:pt x="240982" y="7144"/>
                    <a:pt x="7144" y="278225"/>
                    <a:pt x="7144" y="624173"/>
                  </a:cubicBezTo>
                  <a:cubicBezTo>
                    <a:pt x="7144" y="971550"/>
                    <a:pt x="248031" y="1243298"/>
                    <a:pt x="555498" y="1243298"/>
                  </a:cubicBezTo>
                  <a:cubicBezTo>
                    <a:pt x="733710" y="1243298"/>
                    <a:pt x="816673" y="1170337"/>
                    <a:pt x="868966" y="1106900"/>
                  </a:cubicBezTo>
                  <a:lnTo>
                    <a:pt x="873633" y="1101090"/>
                  </a:lnTo>
                  <a:lnTo>
                    <a:pt x="922115" y="1101090"/>
                  </a:lnTo>
                  <a:lnTo>
                    <a:pt x="922115" y="1340739"/>
                  </a:lnTo>
                  <a:cubicBezTo>
                    <a:pt x="922115" y="1449263"/>
                    <a:pt x="834139" y="1537240"/>
                    <a:pt x="725614" y="1537240"/>
                  </a:cubicBezTo>
                  <a:lnTo>
                    <a:pt x="327279" y="1537240"/>
                  </a:lnTo>
                  <a:lnTo>
                    <a:pt x="327279" y="1827181"/>
                  </a:lnTo>
                  <a:lnTo>
                    <a:pt x="765429" y="1827181"/>
                  </a:lnTo>
                  <a:cubicBezTo>
                    <a:pt x="1019302" y="1827181"/>
                    <a:pt x="1225106" y="1621376"/>
                    <a:pt x="1225106" y="1367504"/>
                  </a:cubicBezTo>
                  <a:lnTo>
                    <a:pt x="1225106" y="36957"/>
                  </a:lnTo>
                  <a:close/>
                </a:path>
              </a:pathLst>
            </a:custGeom>
            <a:grpFill/>
            <a:ln w="9525" cap="flat">
              <a:noFill/>
              <a:prstDash val="solid"/>
              <a:miter/>
            </a:ln>
          </p:spPr>
          <p:txBody>
            <a:bodyPr rtlCol="0" anchor="ctr"/>
            <a:lstStyle/>
            <a:p>
              <a:endParaRPr lang="fr-FR" sz="1800" dirty="0"/>
            </a:p>
          </p:txBody>
        </p:sp>
        <p:sp>
          <p:nvSpPr>
            <p:cNvPr id="13" name="Forme libre : forme 12">
              <a:extLst>
                <a:ext uri="{FF2B5EF4-FFF2-40B4-BE49-F238E27FC236}">
                  <a16:creationId xmlns:a16="http://schemas.microsoft.com/office/drawing/2014/main" id="{149448A1-8B0D-4893-9C72-8AC7AF5486B2}"/>
                </a:ext>
              </a:extLst>
            </p:cNvPr>
            <p:cNvSpPr/>
            <p:nvPr/>
          </p:nvSpPr>
          <p:spPr>
            <a:xfrm>
              <a:off x="4342829" y="2767679"/>
              <a:ext cx="1200150" cy="1247775"/>
            </a:xfrm>
            <a:custGeom>
              <a:avLst/>
              <a:gdLst>
                <a:gd name="connsiteX0" fmla="*/ 617411 w 1200150"/>
                <a:gd name="connsiteY0" fmla="*/ 1243489 h 1247775"/>
                <a:gd name="connsiteX1" fmla="*/ 7144 w 1200150"/>
                <a:gd name="connsiteY1" fmla="*/ 626269 h 1247775"/>
                <a:gd name="connsiteX2" fmla="*/ 608266 w 1200150"/>
                <a:gd name="connsiteY2" fmla="*/ 7144 h 1247775"/>
                <a:gd name="connsiteX3" fmla="*/ 1195578 w 1200150"/>
                <a:gd name="connsiteY3" fmla="*/ 624268 h 1247775"/>
                <a:gd name="connsiteX4" fmla="*/ 1195578 w 1200150"/>
                <a:gd name="connsiteY4" fmla="*/ 693420 h 1247775"/>
                <a:gd name="connsiteX5" fmla="*/ 319278 w 1200150"/>
                <a:gd name="connsiteY5" fmla="*/ 693420 h 1247775"/>
                <a:gd name="connsiteX6" fmla="*/ 319278 w 1200150"/>
                <a:gd name="connsiteY6" fmla="*/ 709422 h 1247775"/>
                <a:gd name="connsiteX7" fmla="*/ 612457 w 1200150"/>
                <a:gd name="connsiteY7" fmla="*/ 979456 h 1247775"/>
                <a:gd name="connsiteX8" fmla="*/ 882396 w 1200150"/>
                <a:gd name="connsiteY8" fmla="*/ 837724 h 1247775"/>
                <a:gd name="connsiteX9" fmla="*/ 1151191 w 1200150"/>
                <a:gd name="connsiteY9" fmla="*/ 899446 h 1247775"/>
                <a:gd name="connsiteX10" fmla="*/ 617029 w 1200150"/>
                <a:gd name="connsiteY10" fmla="*/ 1243775 h 1247775"/>
                <a:gd name="connsiteX11" fmla="*/ 607504 w 1200150"/>
                <a:gd name="connsiteY11" fmla="*/ 253174 h 1247775"/>
                <a:gd name="connsiteX12" fmla="*/ 321278 w 1200150"/>
                <a:gd name="connsiteY12" fmla="*/ 484441 h 1247775"/>
                <a:gd name="connsiteX13" fmla="*/ 318611 w 1200150"/>
                <a:gd name="connsiteY13" fmla="*/ 502539 h 1247775"/>
                <a:gd name="connsiteX14" fmla="*/ 892207 w 1200150"/>
                <a:gd name="connsiteY14" fmla="*/ 502539 h 1247775"/>
                <a:gd name="connsiteX15" fmla="*/ 889921 w 1200150"/>
                <a:gd name="connsiteY15" fmla="*/ 484727 h 1247775"/>
                <a:gd name="connsiteX16" fmla="*/ 608266 w 1200150"/>
                <a:gd name="connsiteY16" fmla="*/ 253174 h 124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00150" h="1247775">
                  <a:moveTo>
                    <a:pt x="617411" y="1243489"/>
                  </a:moveTo>
                  <a:cubicBezTo>
                    <a:pt x="263747" y="1243489"/>
                    <a:pt x="7144" y="983932"/>
                    <a:pt x="7144" y="626269"/>
                  </a:cubicBezTo>
                  <a:cubicBezTo>
                    <a:pt x="7144" y="273177"/>
                    <a:pt x="265557" y="7144"/>
                    <a:pt x="608266" y="7144"/>
                  </a:cubicBezTo>
                  <a:cubicBezTo>
                    <a:pt x="954119" y="7144"/>
                    <a:pt x="1195578" y="260890"/>
                    <a:pt x="1195578" y="624268"/>
                  </a:cubicBezTo>
                  <a:lnTo>
                    <a:pt x="1195578" y="693420"/>
                  </a:lnTo>
                  <a:lnTo>
                    <a:pt x="319278" y="693420"/>
                  </a:lnTo>
                  <a:lnTo>
                    <a:pt x="319278" y="709422"/>
                  </a:lnTo>
                  <a:cubicBezTo>
                    <a:pt x="321564" y="871347"/>
                    <a:pt x="439388" y="979456"/>
                    <a:pt x="612457" y="979456"/>
                  </a:cubicBezTo>
                  <a:cubicBezTo>
                    <a:pt x="737139" y="979456"/>
                    <a:pt x="835533" y="927830"/>
                    <a:pt x="882396" y="837724"/>
                  </a:cubicBezTo>
                  <a:lnTo>
                    <a:pt x="1151191" y="899446"/>
                  </a:lnTo>
                  <a:cubicBezTo>
                    <a:pt x="1074039" y="1118521"/>
                    <a:pt x="879253" y="1243775"/>
                    <a:pt x="617029" y="1243775"/>
                  </a:cubicBezTo>
                  <a:moveTo>
                    <a:pt x="607504" y="253174"/>
                  </a:moveTo>
                  <a:cubicBezTo>
                    <a:pt x="442246" y="253174"/>
                    <a:pt x="338423" y="369570"/>
                    <a:pt x="321278" y="484441"/>
                  </a:cubicBezTo>
                  <a:lnTo>
                    <a:pt x="318611" y="502539"/>
                  </a:lnTo>
                  <a:lnTo>
                    <a:pt x="892207" y="502539"/>
                  </a:lnTo>
                  <a:lnTo>
                    <a:pt x="889921" y="484727"/>
                  </a:lnTo>
                  <a:cubicBezTo>
                    <a:pt x="872204" y="350615"/>
                    <a:pt x="753808" y="253174"/>
                    <a:pt x="608266" y="253174"/>
                  </a:cubicBezTo>
                </a:path>
              </a:pathLst>
            </a:custGeom>
            <a:grpFill/>
            <a:ln w="9525" cap="flat">
              <a:noFill/>
              <a:prstDash val="solid"/>
              <a:miter/>
            </a:ln>
          </p:spPr>
          <p:txBody>
            <a:bodyPr rtlCol="0" anchor="ctr"/>
            <a:lstStyle/>
            <a:p>
              <a:endParaRPr lang="fr-FR" sz="1800" dirty="0"/>
            </a:p>
          </p:txBody>
        </p:sp>
        <p:sp>
          <p:nvSpPr>
            <p:cNvPr id="14" name="Forme libre : forme 13">
              <a:extLst>
                <a:ext uri="{FF2B5EF4-FFF2-40B4-BE49-F238E27FC236}">
                  <a16:creationId xmlns:a16="http://schemas.microsoft.com/office/drawing/2014/main" id="{731B1AC1-4222-4436-B338-8770F6AA0256}"/>
                </a:ext>
              </a:extLst>
            </p:cNvPr>
            <p:cNvSpPr/>
            <p:nvPr/>
          </p:nvSpPr>
          <p:spPr>
            <a:xfrm>
              <a:off x="7150513" y="2274093"/>
              <a:ext cx="371475" cy="1704975"/>
            </a:xfrm>
            <a:custGeom>
              <a:avLst/>
              <a:gdLst>
                <a:gd name="connsiteX0" fmla="*/ 34671 w 371475"/>
                <a:gd name="connsiteY0" fmla="*/ 555212 h 1704975"/>
                <a:gd name="connsiteX1" fmla="*/ 335661 w 371475"/>
                <a:gd name="connsiteY1" fmla="*/ 555212 h 1704975"/>
                <a:gd name="connsiteX2" fmla="*/ 335661 w 371475"/>
                <a:gd name="connsiteY2" fmla="*/ 1700689 h 1704975"/>
                <a:gd name="connsiteX3" fmla="*/ 34671 w 371475"/>
                <a:gd name="connsiteY3" fmla="*/ 1700689 h 1704975"/>
                <a:gd name="connsiteX4" fmla="*/ 190881 w 371475"/>
                <a:gd name="connsiteY4" fmla="*/ 363188 h 1704975"/>
                <a:gd name="connsiteX5" fmla="*/ 7144 w 371475"/>
                <a:gd name="connsiteY5" fmla="*/ 184023 h 1704975"/>
                <a:gd name="connsiteX6" fmla="*/ 190881 w 371475"/>
                <a:gd name="connsiteY6" fmla="*/ 7144 h 1704975"/>
                <a:gd name="connsiteX7" fmla="*/ 371856 w 371475"/>
                <a:gd name="connsiteY7" fmla="*/ 184023 h 1704975"/>
                <a:gd name="connsiteX8" fmla="*/ 190881 w 371475"/>
                <a:gd name="connsiteY8" fmla="*/ 363188 h 170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1475" h="1704975">
                  <a:moveTo>
                    <a:pt x="34671" y="555212"/>
                  </a:moveTo>
                  <a:lnTo>
                    <a:pt x="335661" y="555212"/>
                  </a:lnTo>
                  <a:lnTo>
                    <a:pt x="335661" y="1700689"/>
                  </a:lnTo>
                  <a:lnTo>
                    <a:pt x="34671" y="1700689"/>
                  </a:lnTo>
                  <a:close/>
                  <a:moveTo>
                    <a:pt x="190881" y="363188"/>
                  </a:moveTo>
                  <a:cubicBezTo>
                    <a:pt x="86106" y="363188"/>
                    <a:pt x="7144" y="286226"/>
                    <a:pt x="7144" y="184023"/>
                  </a:cubicBezTo>
                  <a:cubicBezTo>
                    <a:pt x="7144" y="83248"/>
                    <a:pt x="86106" y="7144"/>
                    <a:pt x="190881" y="7144"/>
                  </a:cubicBezTo>
                  <a:cubicBezTo>
                    <a:pt x="292608" y="7144"/>
                    <a:pt x="371856" y="84868"/>
                    <a:pt x="371856" y="184023"/>
                  </a:cubicBezTo>
                  <a:cubicBezTo>
                    <a:pt x="371856" y="286226"/>
                    <a:pt x="293846" y="363188"/>
                    <a:pt x="190881" y="363188"/>
                  </a:cubicBezTo>
                </a:path>
              </a:pathLst>
            </a:custGeom>
            <a:grpFill/>
            <a:ln w="9525" cap="flat">
              <a:noFill/>
              <a:prstDash val="solid"/>
              <a:miter/>
            </a:ln>
          </p:spPr>
          <p:txBody>
            <a:bodyPr rtlCol="0" anchor="ctr"/>
            <a:lstStyle/>
            <a:p>
              <a:endParaRPr lang="fr-FR" sz="1800" dirty="0"/>
            </a:p>
          </p:txBody>
        </p:sp>
        <p:sp>
          <p:nvSpPr>
            <p:cNvPr id="15" name="Forme libre : forme 14">
              <a:extLst>
                <a:ext uri="{FF2B5EF4-FFF2-40B4-BE49-F238E27FC236}">
                  <a16:creationId xmlns:a16="http://schemas.microsoft.com/office/drawing/2014/main" id="{37EAC24D-53A9-4A00-9DA7-903A3EBD3193}"/>
                </a:ext>
              </a:extLst>
            </p:cNvPr>
            <p:cNvSpPr/>
            <p:nvPr/>
          </p:nvSpPr>
          <p:spPr>
            <a:xfrm>
              <a:off x="7678484" y="2288952"/>
              <a:ext cx="1228725" cy="1724025"/>
            </a:xfrm>
            <a:custGeom>
              <a:avLst/>
              <a:gdLst>
                <a:gd name="connsiteX0" fmla="*/ 555593 w 1228725"/>
                <a:gd name="connsiteY0" fmla="*/ 1725263 h 1724025"/>
                <a:gd name="connsiteX1" fmla="*/ 7144 w 1228725"/>
                <a:gd name="connsiteY1" fmla="*/ 1106138 h 1724025"/>
                <a:gd name="connsiteX2" fmla="*/ 537210 w 1228725"/>
                <a:gd name="connsiteY2" fmla="*/ 489013 h 1724025"/>
                <a:gd name="connsiteX3" fmla="*/ 868870 w 1228725"/>
                <a:gd name="connsiteY3" fmla="*/ 636746 h 1724025"/>
                <a:gd name="connsiteX4" fmla="*/ 873633 w 1228725"/>
                <a:gd name="connsiteY4" fmla="*/ 642652 h 1724025"/>
                <a:gd name="connsiteX5" fmla="*/ 922115 w 1228725"/>
                <a:gd name="connsiteY5" fmla="*/ 642652 h 1724025"/>
                <a:gd name="connsiteX6" fmla="*/ 922115 w 1228725"/>
                <a:gd name="connsiteY6" fmla="*/ 7144 h 1724025"/>
                <a:gd name="connsiteX7" fmla="*/ 1225486 w 1228725"/>
                <a:gd name="connsiteY7" fmla="*/ 7144 h 1724025"/>
                <a:gd name="connsiteX8" fmla="*/ 1225486 w 1228725"/>
                <a:gd name="connsiteY8" fmla="*/ 1695450 h 1724025"/>
                <a:gd name="connsiteX9" fmla="*/ 922115 w 1228725"/>
                <a:gd name="connsiteY9" fmla="*/ 1695450 h 1724025"/>
                <a:gd name="connsiteX10" fmla="*/ 922115 w 1228725"/>
                <a:gd name="connsiteY10" fmla="*/ 1583055 h 1724025"/>
                <a:gd name="connsiteX11" fmla="*/ 873347 w 1228725"/>
                <a:gd name="connsiteY11" fmla="*/ 1583055 h 1724025"/>
                <a:gd name="connsiteX12" fmla="*/ 868584 w 1228725"/>
                <a:gd name="connsiteY12" fmla="*/ 1589341 h 1724025"/>
                <a:gd name="connsiteX13" fmla="*/ 555593 w 1228725"/>
                <a:gd name="connsiteY13" fmla="*/ 1725263 h 1724025"/>
                <a:gd name="connsiteX14" fmla="*/ 619791 w 1228725"/>
                <a:gd name="connsiteY14" fmla="*/ 775906 h 1724025"/>
                <a:gd name="connsiteX15" fmla="*/ 314991 w 1228725"/>
                <a:gd name="connsiteY15" fmla="*/ 1108139 h 1724025"/>
                <a:gd name="connsiteX16" fmla="*/ 621982 w 1228725"/>
                <a:gd name="connsiteY16" fmla="*/ 1440371 h 1724025"/>
                <a:gd name="connsiteX17" fmla="*/ 926782 w 1228725"/>
                <a:gd name="connsiteY17" fmla="*/ 1108139 h 1724025"/>
                <a:gd name="connsiteX18" fmla="*/ 619887 w 1228725"/>
                <a:gd name="connsiteY18" fmla="*/ 775906 h 172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28725" h="1724025">
                  <a:moveTo>
                    <a:pt x="555593" y="1725263"/>
                  </a:moveTo>
                  <a:cubicBezTo>
                    <a:pt x="248030" y="1725263"/>
                    <a:pt x="7144" y="1453134"/>
                    <a:pt x="7144" y="1106138"/>
                  </a:cubicBezTo>
                  <a:cubicBezTo>
                    <a:pt x="7144" y="759143"/>
                    <a:pt x="240030" y="489013"/>
                    <a:pt x="537210" y="489013"/>
                  </a:cubicBezTo>
                  <a:cubicBezTo>
                    <a:pt x="678275" y="489013"/>
                    <a:pt x="789812" y="538734"/>
                    <a:pt x="868870" y="636746"/>
                  </a:cubicBezTo>
                  <a:lnTo>
                    <a:pt x="873633" y="642652"/>
                  </a:lnTo>
                  <a:lnTo>
                    <a:pt x="922115" y="642652"/>
                  </a:lnTo>
                  <a:lnTo>
                    <a:pt x="922115" y="7144"/>
                  </a:lnTo>
                  <a:lnTo>
                    <a:pt x="1225486" y="7144"/>
                  </a:lnTo>
                  <a:lnTo>
                    <a:pt x="1225486" y="1695450"/>
                  </a:lnTo>
                  <a:lnTo>
                    <a:pt x="922115" y="1695450"/>
                  </a:lnTo>
                  <a:lnTo>
                    <a:pt x="922115" y="1583055"/>
                  </a:lnTo>
                  <a:lnTo>
                    <a:pt x="873347" y="1583055"/>
                  </a:lnTo>
                  <a:lnTo>
                    <a:pt x="868584" y="1589341"/>
                  </a:lnTo>
                  <a:cubicBezTo>
                    <a:pt x="800291" y="1679543"/>
                    <a:pt x="694944" y="1725263"/>
                    <a:pt x="555593" y="1725263"/>
                  </a:cubicBezTo>
                  <a:moveTo>
                    <a:pt x="619791" y="775906"/>
                  </a:moveTo>
                  <a:cubicBezTo>
                    <a:pt x="443199" y="775906"/>
                    <a:pt x="314991" y="915638"/>
                    <a:pt x="314991" y="1108139"/>
                  </a:cubicBezTo>
                  <a:cubicBezTo>
                    <a:pt x="314991" y="1300639"/>
                    <a:pt x="444055" y="1440371"/>
                    <a:pt x="621982" y="1440371"/>
                  </a:cubicBezTo>
                  <a:cubicBezTo>
                    <a:pt x="795624" y="1440371"/>
                    <a:pt x="926782" y="1297496"/>
                    <a:pt x="926782" y="1108139"/>
                  </a:cubicBezTo>
                  <a:cubicBezTo>
                    <a:pt x="926782" y="912495"/>
                    <a:pt x="800576" y="775906"/>
                    <a:pt x="619887" y="775906"/>
                  </a:cubicBezTo>
                </a:path>
              </a:pathLst>
            </a:custGeom>
            <a:grpFill/>
            <a:ln w="9525" cap="flat">
              <a:noFill/>
              <a:prstDash val="solid"/>
              <a:miter/>
            </a:ln>
          </p:spPr>
          <p:txBody>
            <a:bodyPr rtlCol="0" anchor="ctr"/>
            <a:lstStyle/>
            <a:p>
              <a:endParaRPr lang="fr-FR" sz="1800" dirty="0"/>
            </a:p>
          </p:txBody>
        </p:sp>
        <p:sp>
          <p:nvSpPr>
            <p:cNvPr id="16" name="Forme libre : forme 15">
              <a:extLst>
                <a:ext uri="{FF2B5EF4-FFF2-40B4-BE49-F238E27FC236}">
                  <a16:creationId xmlns:a16="http://schemas.microsoft.com/office/drawing/2014/main" id="{7B618B95-14BE-4250-B87C-9F4534F8FD3F}"/>
                </a:ext>
              </a:extLst>
            </p:cNvPr>
            <p:cNvSpPr/>
            <p:nvPr/>
          </p:nvSpPr>
          <p:spPr>
            <a:xfrm>
              <a:off x="3278981" y="2770346"/>
              <a:ext cx="990600" cy="1238250"/>
            </a:xfrm>
            <a:custGeom>
              <a:avLst/>
              <a:gdLst>
                <a:gd name="connsiteX0" fmla="*/ 605028 w 990600"/>
                <a:gd name="connsiteY0" fmla="*/ 1236917 h 1238250"/>
                <a:gd name="connsiteX1" fmla="*/ 7144 w 990600"/>
                <a:gd name="connsiteY1" fmla="*/ 629317 h 1238250"/>
                <a:gd name="connsiteX2" fmla="*/ 634174 w 990600"/>
                <a:gd name="connsiteY2" fmla="*/ 7144 h 1238250"/>
                <a:gd name="connsiteX3" fmla="*/ 981742 w 990600"/>
                <a:gd name="connsiteY3" fmla="*/ 89345 h 1238250"/>
                <a:gd name="connsiteX4" fmla="*/ 883825 w 990600"/>
                <a:gd name="connsiteY4" fmla="*/ 333089 h 1238250"/>
                <a:gd name="connsiteX5" fmla="*/ 663416 w 990600"/>
                <a:gd name="connsiteY5" fmla="*/ 282416 h 1238250"/>
                <a:gd name="connsiteX6" fmla="*/ 319373 w 990600"/>
                <a:gd name="connsiteY6" fmla="*/ 624459 h 1238250"/>
                <a:gd name="connsiteX7" fmla="*/ 668369 w 990600"/>
                <a:gd name="connsiteY7" fmla="*/ 966502 h 1238250"/>
                <a:gd name="connsiteX8" fmla="*/ 883158 w 990600"/>
                <a:gd name="connsiteY8" fmla="*/ 904875 h 1238250"/>
                <a:gd name="connsiteX9" fmla="*/ 986599 w 990600"/>
                <a:gd name="connsiteY9" fmla="*/ 1120521 h 1238250"/>
                <a:gd name="connsiteX10" fmla="*/ 605028 w 990600"/>
                <a:gd name="connsiteY10" fmla="*/ 1236917 h 123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90600" h="1238250">
                  <a:moveTo>
                    <a:pt x="605028" y="1236917"/>
                  </a:moveTo>
                  <a:cubicBezTo>
                    <a:pt x="258603" y="1236917"/>
                    <a:pt x="7144" y="981361"/>
                    <a:pt x="7144" y="629317"/>
                  </a:cubicBezTo>
                  <a:cubicBezTo>
                    <a:pt x="7144" y="268796"/>
                    <a:pt x="270891" y="7144"/>
                    <a:pt x="634174" y="7144"/>
                  </a:cubicBezTo>
                  <a:cubicBezTo>
                    <a:pt x="759619" y="7144"/>
                    <a:pt x="854487" y="29528"/>
                    <a:pt x="981742" y="89345"/>
                  </a:cubicBezTo>
                  <a:lnTo>
                    <a:pt x="883825" y="333089"/>
                  </a:lnTo>
                  <a:cubicBezTo>
                    <a:pt x="800385" y="296228"/>
                    <a:pt x="739997" y="282416"/>
                    <a:pt x="663416" y="282416"/>
                  </a:cubicBezTo>
                  <a:cubicBezTo>
                    <a:pt x="471201" y="282416"/>
                    <a:pt x="319373" y="394240"/>
                    <a:pt x="319373" y="624459"/>
                  </a:cubicBezTo>
                  <a:cubicBezTo>
                    <a:pt x="319373" y="854678"/>
                    <a:pt x="466915" y="966502"/>
                    <a:pt x="668369" y="966502"/>
                  </a:cubicBezTo>
                  <a:cubicBezTo>
                    <a:pt x="745521" y="966502"/>
                    <a:pt x="806482" y="949166"/>
                    <a:pt x="883158" y="904875"/>
                  </a:cubicBezTo>
                  <a:lnTo>
                    <a:pt x="986599" y="1120521"/>
                  </a:lnTo>
                  <a:cubicBezTo>
                    <a:pt x="863346" y="1200912"/>
                    <a:pt x="745427" y="1236917"/>
                    <a:pt x="605028" y="1236917"/>
                  </a:cubicBezTo>
                </a:path>
              </a:pathLst>
            </a:custGeom>
            <a:grpFill/>
            <a:ln w="9525" cap="flat">
              <a:noFill/>
              <a:prstDash val="solid"/>
              <a:miter/>
            </a:ln>
          </p:spPr>
          <p:txBody>
            <a:bodyPr rtlCol="0" anchor="ctr"/>
            <a:lstStyle/>
            <a:p>
              <a:endParaRPr lang="fr-FR" sz="1800" dirty="0"/>
            </a:p>
          </p:txBody>
        </p:sp>
      </p:grpSp>
    </p:spTree>
    <p:extLst>
      <p:ext uri="{BB962C8B-B14F-4D97-AF65-F5344CB8AC3E}">
        <p14:creationId xmlns:p14="http://schemas.microsoft.com/office/powerpoint/2010/main" val="241662408"/>
      </p:ext>
    </p:extLst>
  </p:cSld>
  <p:clrMap bg1="lt1" tx1="dk1" bg2="lt2" tx2="dk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 id="2147484024" r:id="rId7"/>
    <p:sldLayoutId id="2147484025" r:id="rId8"/>
    <p:sldLayoutId id="2147484026" r:id="rId9"/>
    <p:sldLayoutId id="2147484027" r:id="rId10"/>
    <p:sldLayoutId id="2147484028" r:id="rId11"/>
    <p:sldLayoutId id="2147484029" r:id="rId12"/>
    <p:sldLayoutId id="2147484030" r:id="rId13"/>
    <p:sldLayoutId id="2147484031" r:id="rId14"/>
    <p:sldLayoutId id="2147484032" r:id="rId15"/>
    <p:sldLayoutId id="2147484033" r:id="rId16"/>
    <p:sldLayoutId id="2147484034" r:id="rId17"/>
    <p:sldLayoutId id="2147484035" r:id="rId18"/>
    <p:sldLayoutId id="2147484036" r:id="rId19"/>
    <p:sldLayoutId id="2147484037" r:id="rId20"/>
    <p:sldLayoutId id="2147484038" r:id="rId21"/>
    <p:sldLayoutId id="2147484039" r:id="rId22"/>
    <p:sldLayoutId id="2147484040" r:id="rId23"/>
    <p:sldLayoutId id="2147484041" r:id="rId24"/>
    <p:sldLayoutId id="2147484042" r:id="rId25"/>
    <p:sldLayoutId id="2147484043" r:id="rId26"/>
    <p:sldLayoutId id="2147484044" r:id="rId27"/>
    <p:sldLayoutId id="2147484045" r:id="rId28"/>
    <p:sldLayoutId id="2147484046" r:id="rId29"/>
    <p:sldLayoutId id="2147484047" r:id="rId30"/>
    <p:sldLayoutId id="2147484048" r:id="rId31"/>
    <p:sldLayoutId id="2147484049" r:id="rId32"/>
    <p:sldLayoutId id="2147484050" r:id="rId33"/>
    <p:sldLayoutId id="2147484051" r:id="rId34"/>
    <p:sldLayoutId id="2147484052" r:id="rId35"/>
    <p:sldLayoutId id="2147484053" r:id="rId36"/>
    <p:sldLayoutId id="2147484054" r:id="rId37"/>
    <p:sldLayoutId id="2147484055" r:id="rId38"/>
    <p:sldLayoutId id="2147484056" r:id="rId39"/>
    <p:sldLayoutId id="2147484057" r:id="rId40"/>
    <p:sldLayoutId id="2147484058" r:id="rId41"/>
    <p:sldLayoutId id="2147484059" r:id="rId42"/>
    <p:sldLayoutId id="2147484060" r:id="rId43"/>
    <p:sldLayoutId id="2147484061" r:id="rId44"/>
    <p:sldLayoutId id="2147484062" r:id="rId45"/>
    <p:sldLayoutId id="2147484063" r:id="rId46"/>
    <p:sldLayoutId id="2147484064" r:id="rId47"/>
    <p:sldLayoutId id="2147484065" r:id="rId48"/>
    <p:sldLayoutId id="2147484066" r:id="rId49"/>
    <p:sldLayoutId id="2147484067" r:id="rId50"/>
    <p:sldLayoutId id="2147484370" r:id="rId51"/>
  </p:sldLayoutIdLst>
  <p:hf hdr="0" dt="0"/>
  <p:txStyles>
    <p:titleStyle>
      <a:lvl1pPr marL="0" indent="0" algn="l" defTabSz="914377" rtl="0" eaLnBrk="1" latinLnBrk="0" hangingPunct="1">
        <a:lnSpc>
          <a:spcPct val="100000"/>
        </a:lnSpc>
        <a:spcBef>
          <a:spcPts val="0"/>
        </a:spcBef>
        <a:buNone/>
        <a:tabLst>
          <a:tab pos="536561" algn="l"/>
        </a:tabLst>
        <a:defRPr sz="2000" b="1" kern="1200">
          <a:solidFill>
            <a:schemeClr val="tx2"/>
          </a:solidFill>
          <a:latin typeface="+mj-lt"/>
          <a:ea typeface="+mj-ea"/>
          <a:cs typeface="+mj-cs"/>
        </a:defRPr>
      </a:lvl1pPr>
    </p:titleStyle>
    <p:bodyStyle>
      <a:lvl1pPr marL="0" indent="0" algn="l" defTabSz="914377" rtl="0" eaLnBrk="1" latinLnBrk="0" hangingPunct="1">
        <a:lnSpc>
          <a:spcPct val="110000"/>
        </a:lnSpc>
        <a:spcBef>
          <a:spcPts val="0"/>
        </a:spcBef>
        <a:buFontTx/>
        <a:buNone/>
        <a:defRPr sz="3200" b="1" kern="1200">
          <a:solidFill>
            <a:schemeClr val="tx2"/>
          </a:solidFill>
          <a:latin typeface="+mn-lt"/>
          <a:ea typeface="+mn-ea"/>
          <a:cs typeface="+mn-cs"/>
        </a:defRPr>
      </a:lvl1pPr>
      <a:lvl2pPr marL="0" indent="0" algn="l" defTabSz="914377" rtl="0" eaLnBrk="1" latinLnBrk="0" hangingPunct="1">
        <a:lnSpc>
          <a:spcPct val="110000"/>
        </a:lnSpc>
        <a:spcBef>
          <a:spcPts val="1200"/>
        </a:spcBef>
        <a:buFontTx/>
        <a:buNone/>
        <a:defRPr sz="2200" b="1" kern="1200">
          <a:solidFill>
            <a:schemeClr val="tx1"/>
          </a:solidFill>
          <a:latin typeface="+mn-lt"/>
          <a:ea typeface="+mn-ea"/>
          <a:cs typeface="+mn-cs"/>
        </a:defRPr>
      </a:lvl2pPr>
      <a:lvl3pPr marL="0" indent="0" algn="l" defTabSz="914377" rtl="0" eaLnBrk="1" latinLnBrk="0" hangingPunct="1">
        <a:lnSpc>
          <a:spcPct val="120000"/>
        </a:lnSpc>
        <a:spcBef>
          <a:spcPts val="300"/>
        </a:spcBef>
        <a:buFontTx/>
        <a:buNone/>
        <a:defRPr sz="1600" kern="1200">
          <a:solidFill>
            <a:schemeClr val="tx1"/>
          </a:solidFill>
          <a:latin typeface="+mn-lt"/>
          <a:ea typeface="+mn-ea"/>
          <a:cs typeface="+mn-cs"/>
        </a:defRPr>
      </a:lvl3pPr>
      <a:lvl4pPr marL="179996" indent="-179996" algn="l" defTabSz="914377" rtl="0" eaLnBrk="1" latinLnBrk="0" hangingPunct="1">
        <a:lnSpc>
          <a:spcPct val="120000"/>
        </a:lnSpc>
        <a:spcBef>
          <a:spcPts val="300"/>
        </a:spcBef>
        <a:buClr>
          <a:schemeClr val="tx2"/>
        </a:buClr>
        <a:buFont typeface="Symbol" panose="05050102010706020507" pitchFamily="18" charset="2"/>
        <a:buChar char="·"/>
        <a:defRPr sz="1600" kern="1200">
          <a:solidFill>
            <a:schemeClr val="tx1"/>
          </a:solidFill>
          <a:latin typeface="+mn-lt"/>
          <a:ea typeface="+mn-ea"/>
          <a:cs typeface="+mn-cs"/>
        </a:defRPr>
      </a:lvl4pPr>
      <a:lvl5pPr marL="359991" indent="-179996" algn="l" defTabSz="914377" rtl="0" eaLnBrk="1" latinLnBrk="0" hangingPunct="1">
        <a:lnSpc>
          <a:spcPct val="120000"/>
        </a:lnSpc>
        <a:spcBef>
          <a:spcPts val="300"/>
        </a:spcBef>
        <a:buClrTx/>
        <a:buFont typeface="Arial"/>
        <a:buChar char="•"/>
        <a:defRPr sz="1400" i="0" kern="1200">
          <a:solidFill>
            <a:schemeClr val="tx2"/>
          </a:solidFill>
          <a:latin typeface="+mn-lt"/>
          <a:ea typeface="+mn-ea"/>
          <a:cs typeface="+mn-cs"/>
        </a:defRPr>
      </a:lvl5pPr>
      <a:lvl6pPr marL="359991" indent="0" algn="l" defTabSz="914377"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438">
          <p15:clr>
            <a:srgbClr val="F26B43"/>
          </p15:clr>
        </p15:guide>
        <p15:guide id="4" pos="7242">
          <p15:clr>
            <a:srgbClr val="F26B43"/>
          </p15:clr>
        </p15:guide>
        <p15:guide id="5" orient="horz" pos="867">
          <p15:clr>
            <a:srgbClr val="F26B43"/>
          </p15:clr>
        </p15:guide>
        <p15:guide id="6" orient="horz" pos="3952">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95326" y="164068"/>
            <a:ext cx="10801351" cy="307777"/>
          </a:xfrm>
          <a:prstGeom prst="rect">
            <a:avLst/>
          </a:prstGeom>
        </p:spPr>
        <p:txBody>
          <a:bodyPr vert="horz" wrap="square" lIns="36000" tIns="0" rIns="36000" bIns="0" rtlCol="0" anchor="ctr">
            <a:spAutoFit/>
          </a:bodyPr>
          <a:lstStyle/>
          <a:p>
            <a:r>
              <a:rPr lang="fr-FR" dirty="0"/>
              <a:t>Modifiez le style du titre</a:t>
            </a:r>
          </a:p>
        </p:txBody>
      </p:sp>
      <p:sp>
        <p:nvSpPr>
          <p:cNvPr id="3" name="Espace réservé du texte 2"/>
          <p:cNvSpPr>
            <a:spLocks noGrp="1"/>
          </p:cNvSpPr>
          <p:nvPr>
            <p:ph type="body" idx="1"/>
          </p:nvPr>
        </p:nvSpPr>
        <p:spPr>
          <a:xfrm>
            <a:off x="695326" y="1376773"/>
            <a:ext cx="10801351" cy="2284215"/>
          </a:xfrm>
          <a:prstGeom prst="rect">
            <a:avLst/>
          </a:prstGeom>
        </p:spPr>
        <p:txBody>
          <a:bodyPr vert="horz" wrap="square" lIns="36000" tIns="0" rIns="36000" bIns="0" rtlCol="0">
            <a:sp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a:p>
            <a:pPr lvl="5"/>
            <a:r>
              <a:rPr lang="fr-FR" dirty="0"/>
              <a:t>Sixième niveau</a:t>
            </a:r>
          </a:p>
        </p:txBody>
      </p:sp>
      <p:sp>
        <p:nvSpPr>
          <p:cNvPr id="5" name="Espace réservé du pied de page 4"/>
          <p:cNvSpPr>
            <a:spLocks noGrp="1"/>
          </p:cNvSpPr>
          <p:nvPr>
            <p:ph type="ftr" sz="quarter" idx="3"/>
          </p:nvPr>
        </p:nvSpPr>
        <p:spPr>
          <a:xfrm>
            <a:off x="983432" y="6500771"/>
            <a:ext cx="5040000" cy="123111"/>
          </a:xfrm>
          <a:prstGeom prst="rect">
            <a:avLst/>
          </a:prstGeom>
        </p:spPr>
        <p:txBody>
          <a:bodyPr vert="horz" lIns="36000" tIns="0" rIns="36000" bIns="0" rtlCol="0" anchor="ctr">
            <a:spAutoFit/>
          </a:bodyPr>
          <a:lstStyle>
            <a:lvl1pPr marL="0" indent="0" algn="l">
              <a:lnSpc>
                <a:spcPct val="100000"/>
              </a:lnSpc>
              <a:spcBef>
                <a:spcPts val="0"/>
              </a:spcBef>
              <a:defRPr sz="800" b="1">
                <a:solidFill>
                  <a:schemeClr val="tx1"/>
                </a:solidFill>
              </a:defRPr>
            </a:lvl1pPr>
          </a:lstStyle>
          <a:p>
            <a:r>
              <a:rPr lang="fr-FR" dirty="0">
                <a:solidFill>
                  <a:srgbClr val="002C52"/>
                </a:solidFill>
              </a:rPr>
              <a:t>Niveau de confidentialité  |  JJ/MM/AAAA  |  Présentateur</a:t>
            </a:r>
          </a:p>
        </p:txBody>
      </p:sp>
      <p:cxnSp>
        <p:nvCxnSpPr>
          <p:cNvPr id="10" name="Connecteur droit 9"/>
          <p:cNvCxnSpPr/>
          <p:nvPr/>
        </p:nvCxnSpPr>
        <p:spPr>
          <a:xfrm>
            <a:off x="1" y="576000"/>
            <a:ext cx="12200219"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Espace réservé du numéro de diapositive 5"/>
          <p:cNvSpPr>
            <a:spLocks noGrp="1"/>
          </p:cNvSpPr>
          <p:nvPr>
            <p:ph type="sldNum" sz="quarter" idx="4"/>
          </p:nvPr>
        </p:nvSpPr>
        <p:spPr>
          <a:xfrm>
            <a:off x="681529" y="6507294"/>
            <a:ext cx="263461" cy="123111"/>
          </a:xfrm>
          <a:prstGeom prst="rect">
            <a:avLst/>
          </a:prstGeom>
        </p:spPr>
        <p:txBody>
          <a:bodyPr vert="horz" wrap="none" lIns="36000" tIns="0" rIns="36000" bIns="0" rtlCol="0" anchor="ctr">
            <a:spAutoFit/>
          </a:bodyPr>
          <a:lstStyle>
            <a:lvl1pPr algn="l">
              <a:defRPr lang="fr-FR" sz="800" b="1" smtClean="0">
                <a:solidFill>
                  <a:schemeClr val="tx2"/>
                </a:solidFill>
              </a:defRPr>
            </a:lvl1pPr>
          </a:lstStyle>
          <a:p>
            <a:fld id="{72F7D735-2684-4015-BC38-8C62B24B466E}" type="slidenum">
              <a:rPr>
                <a:solidFill>
                  <a:srgbClr val="0046FE"/>
                </a:solidFill>
              </a:rPr>
              <a:pPr/>
              <a:t>‹N°›</a:t>
            </a:fld>
            <a:endParaRPr dirty="0">
              <a:solidFill>
                <a:srgbClr val="0046FE"/>
              </a:solidFill>
            </a:endParaRPr>
          </a:p>
        </p:txBody>
      </p:sp>
      <p:pic>
        <p:nvPicPr>
          <p:cNvPr id="9" name="Image 8">
            <a:extLst>
              <a:ext uri="{FF2B5EF4-FFF2-40B4-BE49-F238E27FC236}">
                <a16:creationId xmlns:a16="http://schemas.microsoft.com/office/drawing/2014/main" id="{2657C415-651B-3241-8AB0-1BCF9DB3B237}"/>
              </a:ext>
            </a:extLst>
          </p:cNvPr>
          <p:cNvPicPr>
            <a:picLocks noChangeAspect="1"/>
          </p:cNvPicPr>
          <p:nvPr/>
        </p:nvPicPr>
        <p:blipFill>
          <a:blip r:embed="rId59" cstate="email">
            <a:extLst>
              <a:ext uri="{28A0092B-C50C-407E-A947-70E740481C1C}">
                <a14:useLocalDpi xmlns:a14="http://schemas.microsoft.com/office/drawing/2010/main"/>
              </a:ext>
            </a:extLst>
          </a:blip>
          <a:stretch>
            <a:fillRect/>
          </a:stretch>
        </p:blipFill>
        <p:spPr>
          <a:xfrm>
            <a:off x="10923074" y="6167565"/>
            <a:ext cx="1221599" cy="789827"/>
          </a:xfrm>
          <a:prstGeom prst="rect">
            <a:avLst/>
          </a:prstGeom>
        </p:spPr>
      </p:pic>
    </p:spTree>
    <p:extLst>
      <p:ext uri="{BB962C8B-B14F-4D97-AF65-F5344CB8AC3E}">
        <p14:creationId xmlns:p14="http://schemas.microsoft.com/office/powerpoint/2010/main" val="4175361153"/>
      </p:ext>
    </p:extLst>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 id="2147484080" r:id="rId12"/>
    <p:sldLayoutId id="2147484081" r:id="rId13"/>
    <p:sldLayoutId id="2147484082" r:id="rId14"/>
    <p:sldLayoutId id="2147484083" r:id="rId15"/>
    <p:sldLayoutId id="2147484084" r:id="rId16"/>
    <p:sldLayoutId id="2147484085" r:id="rId17"/>
    <p:sldLayoutId id="2147484086" r:id="rId18"/>
    <p:sldLayoutId id="2147484087" r:id="rId19"/>
    <p:sldLayoutId id="2147484088" r:id="rId20"/>
    <p:sldLayoutId id="2147484089" r:id="rId21"/>
    <p:sldLayoutId id="2147484090" r:id="rId22"/>
    <p:sldLayoutId id="2147484091" r:id="rId23"/>
    <p:sldLayoutId id="2147484092" r:id="rId24"/>
    <p:sldLayoutId id="2147484093" r:id="rId25"/>
    <p:sldLayoutId id="2147484094" r:id="rId26"/>
    <p:sldLayoutId id="2147484095" r:id="rId27"/>
    <p:sldLayoutId id="2147484096" r:id="rId28"/>
    <p:sldLayoutId id="2147484097" r:id="rId29"/>
    <p:sldLayoutId id="2147484098" r:id="rId30"/>
    <p:sldLayoutId id="2147484099" r:id="rId31"/>
    <p:sldLayoutId id="2147484100" r:id="rId32"/>
    <p:sldLayoutId id="2147484101" r:id="rId33"/>
    <p:sldLayoutId id="2147484102" r:id="rId34"/>
    <p:sldLayoutId id="2147484103" r:id="rId35"/>
    <p:sldLayoutId id="2147484104" r:id="rId36"/>
    <p:sldLayoutId id="2147484105" r:id="rId37"/>
    <p:sldLayoutId id="2147484106" r:id="rId38"/>
    <p:sldLayoutId id="2147484107" r:id="rId39"/>
    <p:sldLayoutId id="2147484108" r:id="rId40"/>
    <p:sldLayoutId id="2147484109" r:id="rId41"/>
    <p:sldLayoutId id="2147484110" r:id="rId42"/>
    <p:sldLayoutId id="2147484111" r:id="rId43"/>
    <p:sldLayoutId id="2147484112" r:id="rId44"/>
    <p:sldLayoutId id="2147484113" r:id="rId45"/>
    <p:sldLayoutId id="2147484114" r:id="rId46"/>
    <p:sldLayoutId id="2147484115" r:id="rId47"/>
    <p:sldLayoutId id="2147484116" r:id="rId48"/>
    <p:sldLayoutId id="2147484117" r:id="rId49"/>
    <p:sldLayoutId id="2147484118" r:id="rId50"/>
    <p:sldLayoutId id="2147484119" r:id="rId51"/>
    <p:sldLayoutId id="2147484120" r:id="rId52"/>
    <p:sldLayoutId id="2147484121" r:id="rId53"/>
    <p:sldLayoutId id="2147484122" r:id="rId54"/>
    <p:sldLayoutId id="2147484123" r:id="rId55"/>
    <p:sldLayoutId id="2147484124" r:id="rId56"/>
    <p:sldLayoutId id="2147484125" r:id="rId57"/>
  </p:sldLayoutIdLst>
  <p:hf hdr="0" dt="0"/>
  <p:txStyles>
    <p:titleStyle>
      <a:lvl1pPr marL="0" indent="0" algn="l" defTabSz="914377" rtl="0" eaLnBrk="1" latinLnBrk="0" hangingPunct="1">
        <a:lnSpc>
          <a:spcPct val="100000"/>
        </a:lnSpc>
        <a:spcBef>
          <a:spcPts val="0"/>
        </a:spcBef>
        <a:buNone/>
        <a:tabLst>
          <a:tab pos="536561" algn="l"/>
        </a:tabLst>
        <a:defRPr sz="2000" b="1" kern="1200">
          <a:solidFill>
            <a:schemeClr val="tx2"/>
          </a:solidFill>
          <a:latin typeface="+mj-lt"/>
          <a:ea typeface="+mj-ea"/>
          <a:cs typeface="+mj-cs"/>
        </a:defRPr>
      </a:lvl1pPr>
    </p:titleStyle>
    <p:bodyStyle>
      <a:lvl1pPr marL="0" indent="0" algn="l" defTabSz="914377" rtl="0" eaLnBrk="1" latinLnBrk="0" hangingPunct="1">
        <a:lnSpc>
          <a:spcPct val="110000"/>
        </a:lnSpc>
        <a:spcBef>
          <a:spcPts val="0"/>
        </a:spcBef>
        <a:buFontTx/>
        <a:buNone/>
        <a:defRPr sz="3200" b="1" kern="1200">
          <a:solidFill>
            <a:schemeClr val="tx2"/>
          </a:solidFill>
          <a:latin typeface="+mn-lt"/>
          <a:ea typeface="+mn-ea"/>
          <a:cs typeface="+mn-cs"/>
        </a:defRPr>
      </a:lvl1pPr>
      <a:lvl2pPr marL="0" indent="0" algn="l" defTabSz="914377" rtl="0" eaLnBrk="1" latinLnBrk="0" hangingPunct="1">
        <a:lnSpc>
          <a:spcPct val="110000"/>
        </a:lnSpc>
        <a:spcBef>
          <a:spcPts val="1200"/>
        </a:spcBef>
        <a:buFontTx/>
        <a:buNone/>
        <a:defRPr sz="2200" b="1" kern="1200">
          <a:solidFill>
            <a:schemeClr val="tx1"/>
          </a:solidFill>
          <a:latin typeface="+mn-lt"/>
          <a:ea typeface="+mn-ea"/>
          <a:cs typeface="+mn-cs"/>
        </a:defRPr>
      </a:lvl2pPr>
      <a:lvl3pPr marL="0" indent="0" algn="l" defTabSz="914377" rtl="0" eaLnBrk="1" latinLnBrk="0" hangingPunct="1">
        <a:lnSpc>
          <a:spcPct val="120000"/>
        </a:lnSpc>
        <a:spcBef>
          <a:spcPts val="300"/>
        </a:spcBef>
        <a:buFontTx/>
        <a:buNone/>
        <a:defRPr sz="1600" kern="1200">
          <a:solidFill>
            <a:schemeClr val="tx1"/>
          </a:solidFill>
          <a:latin typeface="+mn-lt"/>
          <a:ea typeface="+mn-ea"/>
          <a:cs typeface="+mn-cs"/>
        </a:defRPr>
      </a:lvl3pPr>
      <a:lvl4pPr marL="179996" indent="-179996" algn="l" defTabSz="914377" rtl="0" eaLnBrk="1" latinLnBrk="0" hangingPunct="1">
        <a:lnSpc>
          <a:spcPct val="120000"/>
        </a:lnSpc>
        <a:spcBef>
          <a:spcPts val="300"/>
        </a:spcBef>
        <a:buClr>
          <a:schemeClr val="tx2"/>
        </a:buClr>
        <a:buFont typeface="Symbol" panose="05050102010706020507" pitchFamily="18" charset="2"/>
        <a:buChar char="·"/>
        <a:defRPr sz="1600" kern="1200">
          <a:solidFill>
            <a:schemeClr val="tx1"/>
          </a:solidFill>
          <a:latin typeface="+mn-lt"/>
          <a:ea typeface="+mn-ea"/>
          <a:cs typeface="+mn-cs"/>
        </a:defRPr>
      </a:lvl4pPr>
      <a:lvl5pPr marL="359991" indent="-179996" algn="l" defTabSz="914377" rtl="0" eaLnBrk="1" latinLnBrk="0" hangingPunct="1">
        <a:lnSpc>
          <a:spcPct val="120000"/>
        </a:lnSpc>
        <a:spcBef>
          <a:spcPts val="300"/>
        </a:spcBef>
        <a:buClrTx/>
        <a:buFont typeface="Arial"/>
        <a:buChar char="•"/>
        <a:defRPr sz="1400" i="0" kern="1200">
          <a:solidFill>
            <a:schemeClr val="tx2"/>
          </a:solidFill>
          <a:latin typeface="+mn-lt"/>
          <a:ea typeface="+mn-ea"/>
          <a:cs typeface="+mn-cs"/>
        </a:defRPr>
      </a:lvl5pPr>
      <a:lvl6pPr marL="359991" indent="0" algn="l" defTabSz="914377"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438">
          <p15:clr>
            <a:srgbClr val="F26B43"/>
          </p15:clr>
        </p15:guide>
        <p15:guide id="4" pos="7242">
          <p15:clr>
            <a:srgbClr val="F26B43"/>
          </p15:clr>
        </p15:guide>
        <p15:guide id="5" orient="horz" pos="867">
          <p15:clr>
            <a:srgbClr val="F26B43"/>
          </p15:clr>
        </p15:guide>
        <p15:guide id="6" orient="horz" pos="3952">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B0E340E-D043-4CBD-B1FB-E05639861A14}"/>
              </a:ext>
            </a:extLst>
          </p:cNvPr>
          <p:cNvPicPr>
            <a:picLocks noChangeAspect="1"/>
          </p:cNvPicPr>
          <p:nvPr userDrawn="1"/>
        </p:nvPicPr>
        <p:blipFill rotWithShape="1">
          <a:blip r:embed="rId25" cstate="print">
            <a:extLst>
              <a:ext uri="{28A0092B-C50C-407E-A947-70E740481C1C}">
                <a14:useLocalDpi xmlns:a14="http://schemas.microsoft.com/office/drawing/2010/main" val="0"/>
              </a:ext>
            </a:extLst>
          </a:blip>
          <a:srcRect l="17816" t="28445" r="18054" b="30115"/>
          <a:stretch/>
        </p:blipFill>
        <p:spPr>
          <a:xfrm>
            <a:off x="10860721" y="235285"/>
            <a:ext cx="1008992" cy="421556"/>
          </a:xfrm>
          <a:prstGeom prst="rect">
            <a:avLst/>
          </a:prstGeom>
        </p:spPr>
      </p:pic>
    </p:spTree>
    <p:extLst>
      <p:ext uri="{BB962C8B-B14F-4D97-AF65-F5344CB8AC3E}">
        <p14:creationId xmlns:p14="http://schemas.microsoft.com/office/powerpoint/2010/main" val="4093988751"/>
      </p:ext>
    </p:extLst>
  </p:cSld>
  <p:clrMap bg1="lt1" tx1="dk1" bg2="lt2" tx2="dk2" accent1="accent1" accent2="accent2" accent3="accent3" accent4="accent4" accent5="accent5" accent6="accent6" hlink="hlink" folHlink="folHlink"/>
  <p:sldLayoutIdLst>
    <p:sldLayoutId id="2147484128" r:id="rId1"/>
    <p:sldLayoutId id="2147484129" r:id="rId2"/>
    <p:sldLayoutId id="2147484130" r:id="rId3"/>
    <p:sldLayoutId id="2147484131" r:id="rId4"/>
    <p:sldLayoutId id="2147484132" r:id="rId5"/>
    <p:sldLayoutId id="2147484133" r:id="rId6"/>
    <p:sldLayoutId id="2147484134" r:id="rId7"/>
    <p:sldLayoutId id="2147484135" r:id="rId8"/>
    <p:sldLayoutId id="2147484136" r:id="rId9"/>
    <p:sldLayoutId id="2147484137" r:id="rId10"/>
    <p:sldLayoutId id="2147484138" r:id="rId11"/>
    <p:sldLayoutId id="2147484139" r:id="rId12"/>
    <p:sldLayoutId id="2147484140" r:id="rId13"/>
    <p:sldLayoutId id="2147484141" r:id="rId14"/>
    <p:sldLayoutId id="2147484142" r:id="rId15"/>
    <p:sldLayoutId id="2147484143" r:id="rId16"/>
    <p:sldLayoutId id="2147484144" r:id="rId17"/>
    <p:sldLayoutId id="2147484145" r:id="rId18"/>
    <p:sldLayoutId id="2147484146" r:id="rId19"/>
    <p:sldLayoutId id="2147484147" r:id="rId20"/>
    <p:sldLayoutId id="2147484148" r:id="rId21"/>
    <p:sldLayoutId id="2147484149" r:id="rId22"/>
    <p:sldLayoutId id="2147484150" r:id="rId23"/>
  </p:sldLayoutIdLst>
  <mc:AlternateContent xmlns:mc="http://schemas.openxmlformats.org/markup-compatibility/2006" xmlns:p14="http://schemas.microsoft.com/office/powerpoint/2010/main">
    <mc:Choice Requires="p14">
      <p:transition p14:dur="10"/>
    </mc:Choice>
    <mc:Fallback xmlns="">
      <p:transition/>
    </mc:Fallback>
  </mc:AlternateContent>
  <p:hf hdr="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67E4212-116A-46BA-8750-1BB8D685C100}"/>
              </a:ext>
            </a:extLst>
          </p:cNvPr>
          <p:cNvPicPr>
            <a:picLocks noChangeAspect="1"/>
          </p:cNvPicPr>
          <p:nvPr userDrawn="1"/>
        </p:nvPicPr>
        <p:blipFill rotWithShape="1">
          <a:blip r:embed="rId21" cstate="print">
            <a:extLst>
              <a:ext uri="{28A0092B-C50C-407E-A947-70E740481C1C}">
                <a14:useLocalDpi xmlns:a14="http://schemas.microsoft.com/office/drawing/2010/main" val="0"/>
              </a:ext>
            </a:extLst>
          </a:blip>
          <a:srcRect l="17816" t="28445" r="18054" b="30115"/>
          <a:stretch/>
        </p:blipFill>
        <p:spPr>
          <a:xfrm>
            <a:off x="10860721" y="235285"/>
            <a:ext cx="1008992" cy="421556"/>
          </a:xfrm>
          <a:prstGeom prst="rect">
            <a:avLst/>
          </a:prstGeom>
        </p:spPr>
      </p:pic>
    </p:spTree>
    <p:extLst>
      <p:ext uri="{BB962C8B-B14F-4D97-AF65-F5344CB8AC3E}">
        <p14:creationId xmlns:p14="http://schemas.microsoft.com/office/powerpoint/2010/main" val="670046125"/>
      </p:ext>
    </p:extLst>
  </p:cSld>
  <p:clrMap bg1="lt1" tx1="dk1" bg2="lt2" tx2="dk2" accent1="accent1" accent2="accent2" accent3="accent3" accent4="accent4" accent5="accent5" accent6="accent6" hlink="hlink" folHlink="folHlink"/>
  <p:sldLayoutIdLst>
    <p:sldLayoutId id="2147484152" r:id="rId1"/>
    <p:sldLayoutId id="2147484153" r:id="rId2"/>
    <p:sldLayoutId id="2147484154" r:id="rId3"/>
    <p:sldLayoutId id="2147484155" r:id="rId4"/>
    <p:sldLayoutId id="2147484156" r:id="rId5"/>
    <p:sldLayoutId id="2147484157" r:id="rId6"/>
    <p:sldLayoutId id="2147484158" r:id="rId7"/>
    <p:sldLayoutId id="2147484159" r:id="rId8"/>
    <p:sldLayoutId id="2147484160" r:id="rId9"/>
    <p:sldLayoutId id="2147484161" r:id="rId10"/>
    <p:sldLayoutId id="2147484162" r:id="rId11"/>
    <p:sldLayoutId id="2147484163" r:id="rId12"/>
    <p:sldLayoutId id="2147484164" r:id="rId13"/>
    <p:sldLayoutId id="2147484165" r:id="rId14"/>
    <p:sldLayoutId id="2147484166" r:id="rId15"/>
    <p:sldLayoutId id="2147484167" r:id="rId16"/>
    <p:sldLayoutId id="2147484168" r:id="rId17"/>
    <p:sldLayoutId id="2147484170" r:id="rId18"/>
    <p:sldLayoutId id="2147484171" r:id="rId19"/>
  </p:sldLayoutIdLst>
  <mc:AlternateContent xmlns:mc="http://schemas.openxmlformats.org/markup-compatibility/2006" xmlns:p14="http://schemas.microsoft.com/office/powerpoint/2010/main">
    <mc:Choice Requires="p14">
      <p:transition p14:dur="10"/>
    </mc:Choice>
    <mc:Fallback xmlns="">
      <p:transition/>
    </mc:Fallback>
  </mc:AlternateContent>
  <p:hf hdr="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95327" y="164069"/>
            <a:ext cx="10801351" cy="307777"/>
          </a:xfrm>
          <a:prstGeom prst="rect">
            <a:avLst/>
          </a:prstGeom>
        </p:spPr>
        <p:txBody>
          <a:bodyPr vert="horz" wrap="square" lIns="36000" tIns="0" rIns="36000" bIns="0" rtlCol="0" anchor="ctr">
            <a:spAutoFit/>
          </a:bodyPr>
          <a:lstStyle/>
          <a:p>
            <a:r>
              <a:rPr lang="fr-FR"/>
              <a:t>Modifiez le style du titre</a:t>
            </a:r>
          </a:p>
        </p:txBody>
      </p:sp>
      <p:sp>
        <p:nvSpPr>
          <p:cNvPr id="3" name="Espace réservé du texte 2"/>
          <p:cNvSpPr>
            <a:spLocks noGrp="1"/>
          </p:cNvSpPr>
          <p:nvPr>
            <p:ph type="body" idx="1"/>
          </p:nvPr>
        </p:nvSpPr>
        <p:spPr>
          <a:xfrm>
            <a:off x="695327" y="1376774"/>
            <a:ext cx="10801351" cy="2284215"/>
          </a:xfrm>
          <a:prstGeom prst="rect">
            <a:avLst/>
          </a:prstGeom>
        </p:spPr>
        <p:txBody>
          <a:bodyPr vert="horz" wrap="square" lIns="36000" tIns="0" rIns="36000" bIns="0" rtlCol="0">
            <a:sp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a:p>
            <a:pPr lvl="5"/>
            <a:r>
              <a:rPr lang="fr-FR"/>
              <a:t>Sixième niveau</a:t>
            </a:r>
          </a:p>
        </p:txBody>
      </p:sp>
      <p:sp>
        <p:nvSpPr>
          <p:cNvPr id="5" name="Espace réservé du pied de page 4"/>
          <p:cNvSpPr>
            <a:spLocks noGrp="1"/>
          </p:cNvSpPr>
          <p:nvPr>
            <p:ph type="ftr" sz="quarter" idx="3"/>
          </p:nvPr>
        </p:nvSpPr>
        <p:spPr>
          <a:xfrm>
            <a:off x="983432" y="6500773"/>
            <a:ext cx="5040000" cy="123111"/>
          </a:xfrm>
          <a:prstGeom prst="rect">
            <a:avLst/>
          </a:prstGeom>
        </p:spPr>
        <p:txBody>
          <a:bodyPr vert="horz" lIns="36000" tIns="0" rIns="36000" bIns="0" rtlCol="0" anchor="ctr">
            <a:spAutoFit/>
          </a:bodyPr>
          <a:lstStyle>
            <a:lvl1pPr marL="0" indent="0" algn="l">
              <a:lnSpc>
                <a:spcPct val="100000"/>
              </a:lnSpc>
              <a:spcBef>
                <a:spcPts val="0"/>
              </a:spcBef>
              <a:defRPr sz="800" b="1">
                <a:solidFill>
                  <a:schemeClr val="tx1"/>
                </a:solidFill>
              </a:defRPr>
            </a:lvl1pPr>
          </a:lstStyle>
          <a:p>
            <a:r>
              <a:rPr lang="fr-FR"/>
              <a:t>Niveau de confidentialité  |  JJ/MM/AAAA  |  Présentateur</a:t>
            </a:r>
          </a:p>
        </p:txBody>
      </p:sp>
      <p:cxnSp>
        <p:nvCxnSpPr>
          <p:cNvPr id="10" name="Connecteur droit 9"/>
          <p:cNvCxnSpPr/>
          <p:nvPr/>
        </p:nvCxnSpPr>
        <p:spPr>
          <a:xfrm>
            <a:off x="1" y="576000"/>
            <a:ext cx="12200219"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Espace réservé du numéro de diapositive 5"/>
          <p:cNvSpPr>
            <a:spLocks noGrp="1"/>
          </p:cNvSpPr>
          <p:nvPr>
            <p:ph type="sldNum" sz="quarter" idx="4"/>
          </p:nvPr>
        </p:nvSpPr>
        <p:spPr>
          <a:xfrm>
            <a:off x="681530" y="6507295"/>
            <a:ext cx="263461" cy="123111"/>
          </a:xfrm>
          <a:prstGeom prst="rect">
            <a:avLst/>
          </a:prstGeom>
        </p:spPr>
        <p:txBody>
          <a:bodyPr vert="horz" wrap="none" lIns="36000" tIns="0" rIns="36000" bIns="0" rtlCol="0" anchor="ctr">
            <a:spAutoFit/>
          </a:bodyPr>
          <a:lstStyle>
            <a:lvl1pPr algn="l">
              <a:defRPr lang="fr-FR" sz="800" b="1" smtClean="0">
                <a:solidFill>
                  <a:schemeClr val="tx2"/>
                </a:solidFill>
              </a:defRPr>
            </a:lvl1pPr>
          </a:lstStyle>
          <a:p>
            <a:fld id="{72F7D735-2684-4015-BC38-8C62B24B466E}" type="slidenum">
              <a:rPr lang="fr-FR" smtClean="0"/>
              <a:pPr/>
              <a:t>‹N°›</a:t>
            </a:fld>
            <a:endParaRPr lang="fr-FR"/>
          </a:p>
        </p:txBody>
      </p:sp>
      <p:pic>
        <p:nvPicPr>
          <p:cNvPr id="9" name="Image 8">
            <a:extLst>
              <a:ext uri="{FF2B5EF4-FFF2-40B4-BE49-F238E27FC236}">
                <a16:creationId xmlns:a16="http://schemas.microsoft.com/office/drawing/2014/main" id="{2657C415-651B-3241-8AB0-1BCF9DB3B237}"/>
              </a:ext>
            </a:extLst>
          </p:cNvPr>
          <p:cNvPicPr>
            <a:picLocks noChangeAspect="1"/>
          </p:cNvPicPr>
          <p:nvPr/>
        </p:nvPicPr>
        <p:blipFill>
          <a:blip r:embed="rId47" cstate="email">
            <a:extLst>
              <a:ext uri="{28A0092B-C50C-407E-A947-70E740481C1C}">
                <a14:useLocalDpi xmlns:a14="http://schemas.microsoft.com/office/drawing/2010/main"/>
              </a:ext>
            </a:extLst>
          </a:blip>
          <a:stretch>
            <a:fillRect/>
          </a:stretch>
        </p:blipFill>
        <p:spPr>
          <a:xfrm>
            <a:off x="10923075" y="6167565"/>
            <a:ext cx="1221599" cy="789827"/>
          </a:xfrm>
          <a:prstGeom prst="rect">
            <a:avLst/>
          </a:prstGeom>
        </p:spPr>
      </p:pic>
    </p:spTree>
    <p:extLst>
      <p:ext uri="{BB962C8B-B14F-4D97-AF65-F5344CB8AC3E}">
        <p14:creationId xmlns:p14="http://schemas.microsoft.com/office/powerpoint/2010/main" val="3828158764"/>
      </p:ext>
    </p:extLst>
  </p:cSld>
  <p:clrMap bg1="lt1" tx1="dk1" bg2="lt2" tx2="dk2" accent1="accent1" accent2="accent2" accent3="accent3" accent4="accent4" accent5="accent5" accent6="accent6" hlink="hlink" folHlink="folHlink"/>
  <p:sldLayoutIdLst>
    <p:sldLayoutId id="2147484173" r:id="rId1"/>
    <p:sldLayoutId id="2147484174" r:id="rId2"/>
    <p:sldLayoutId id="2147484175" r:id="rId3"/>
    <p:sldLayoutId id="2147484176" r:id="rId4"/>
    <p:sldLayoutId id="2147484177" r:id="rId5"/>
    <p:sldLayoutId id="2147484178" r:id="rId6"/>
    <p:sldLayoutId id="2147484179" r:id="rId7"/>
    <p:sldLayoutId id="2147484180" r:id="rId8"/>
    <p:sldLayoutId id="2147484181" r:id="rId9"/>
    <p:sldLayoutId id="2147484182" r:id="rId10"/>
    <p:sldLayoutId id="2147484183" r:id="rId11"/>
    <p:sldLayoutId id="2147484184" r:id="rId12"/>
    <p:sldLayoutId id="2147484185" r:id="rId13"/>
    <p:sldLayoutId id="2147484186" r:id="rId14"/>
    <p:sldLayoutId id="2147484187" r:id="rId15"/>
    <p:sldLayoutId id="2147484188" r:id="rId16"/>
    <p:sldLayoutId id="2147484189" r:id="rId17"/>
    <p:sldLayoutId id="2147484190" r:id="rId18"/>
    <p:sldLayoutId id="2147484191" r:id="rId19"/>
    <p:sldLayoutId id="2147484192" r:id="rId20"/>
    <p:sldLayoutId id="2147484193" r:id="rId21"/>
    <p:sldLayoutId id="2147484194" r:id="rId22"/>
    <p:sldLayoutId id="2147484195" r:id="rId23"/>
    <p:sldLayoutId id="2147484196" r:id="rId24"/>
    <p:sldLayoutId id="2147484197" r:id="rId25"/>
    <p:sldLayoutId id="2147484198" r:id="rId26"/>
    <p:sldLayoutId id="2147484199" r:id="rId27"/>
    <p:sldLayoutId id="2147484200" r:id="rId28"/>
    <p:sldLayoutId id="2147484201" r:id="rId29"/>
    <p:sldLayoutId id="2147484202" r:id="rId30"/>
    <p:sldLayoutId id="2147484203" r:id="rId31"/>
    <p:sldLayoutId id="2147484204" r:id="rId32"/>
    <p:sldLayoutId id="2147484205" r:id="rId33"/>
    <p:sldLayoutId id="2147484206" r:id="rId34"/>
    <p:sldLayoutId id="2147484207" r:id="rId35"/>
    <p:sldLayoutId id="2147484208" r:id="rId36"/>
    <p:sldLayoutId id="2147484209" r:id="rId37"/>
    <p:sldLayoutId id="2147484210" r:id="rId38"/>
    <p:sldLayoutId id="2147484211" r:id="rId39"/>
    <p:sldLayoutId id="2147484212" r:id="rId40"/>
    <p:sldLayoutId id="2147484213" r:id="rId41"/>
    <p:sldLayoutId id="2147484214" r:id="rId42"/>
    <p:sldLayoutId id="2147484215" r:id="rId43"/>
    <p:sldLayoutId id="2147484216" r:id="rId44"/>
    <p:sldLayoutId id="2147484217" r:id="rId45"/>
  </p:sldLayoutIdLst>
  <p:hf hdr="0" dt="0"/>
  <p:txStyles>
    <p:titleStyle>
      <a:lvl1pPr marL="0" indent="0" algn="l" defTabSz="914354" rtl="0" eaLnBrk="1" latinLnBrk="0" hangingPunct="1">
        <a:lnSpc>
          <a:spcPct val="100000"/>
        </a:lnSpc>
        <a:spcBef>
          <a:spcPts val="0"/>
        </a:spcBef>
        <a:buNone/>
        <a:tabLst>
          <a:tab pos="536548" algn="l"/>
        </a:tabLst>
        <a:defRPr sz="2000" b="1" kern="1200">
          <a:solidFill>
            <a:schemeClr val="tx2"/>
          </a:solidFill>
          <a:latin typeface="+mj-lt"/>
          <a:ea typeface="+mj-ea"/>
          <a:cs typeface="+mj-cs"/>
        </a:defRPr>
      </a:lvl1pPr>
    </p:titleStyle>
    <p:bodyStyle>
      <a:lvl1pPr marL="0" indent="0" algn="l" defTabSz="914354" rtl="0" eaLnBrk="1" latinLnBrk="0" hangingPunct="1">
        <a:lnSpc>
          <a:spcPct val="110000"/>
        </a:lnSpc>
        <a:spcBef>
          <a:spcPts val="0"/>
        </a:spcBef>
        <a:buFontTx/>
        <a:buNone/>
        <a:defRPr sz="3200" b="1" kern="1200">
          <a:solidFill>
            <a:schemeClr val="tx2"/>
          </a:solidFill>
          <a:latin typeface="+mn-lt"/>
          <a:ea typeface="+mn-ea"/>
          <a:cs typeface="+mn-cs"/>
        </a:defRPr>
      </a:lvl1pPr>
      <a:lvl2pPr marL="0" indent="0" algn="l" defTabSz="914354" rtl="0" eaLnBrk="1" latinLnBrk="0" hangingPunct="1">
        <a:lnSpc>
          <a:spcPct val="110000"/>
        </a:lnSpc>
        <a:spcBef>
          <a:spcPts val="1200"/>
        </a:spcBef>
        <a:buFontTx/>
        <a:buNone/>
        <a:defRPr sz="2200" b="1" kern="1200">
          <a:solidFill>
            <a:schemeClr val="tx1"/>
          </a:solidFill>
          <a:latin typeface="+mn-lt"/>
          <a:ea typeface="+mn-ea"/>
          <a:cs typeface="+mn-cs"/>
        </a:defRPr>
      </a:lvl2pPr>
      <a:lvl3pPr marL="0" indent="0" algn="l" defTabSz="914354" rtl="0" eaLnBrk="1" latinLnBrk="0" hangingPunct="1">
        <a:lnSpc>
          <a:spcPct val="120000"/>
        </a:lnSpc>
        <a:spcBef>
          <a:spcPts val="300"/>
        </a:spcBef>
        <a:buFontTx/>
        <a:buNone/>
        <a:defRPr sz="1600" kern="1200">
          <a:solidFill>
            <a:schemeClr val="tx1"/>
          </a:solidFill>
          <a:latin typeface="+mn-lt"/>
          <a:ea typeface="+mn-ea"/>
          <a:cs typeface="+mn-cs"/>
        </a:defRPr>
      </a:lvl3pPr>
      <a:lvl4pPr marL="179992" indent="-179992" algn="l" defTabSz="914354" rtl="0" eaLnBrk="1" latinLnBrk="0" hangingPunct="1">
        <a:lnSpc>
          <a:spcPct val="120000"/>
        </a:lnSpc>
        <a:spcBef>
          <a:spcPts val="300"/>
        </a:spcBef>
        <a:buClr>
          <a:schemeClr val="tx2"/>
        </a:buClr>
        <a:buFont typeface="Symbol" panose="05050102010706020507" pitchFamily="18" charset="2"/>
        <a:buChar char="·"/>
        <a:defRPr sz="1600" kern="1200">
          <a:solidFill>
            <a:schemeClr val="tx1"/>
          </a:solidFill>
          <a:latin typeface="+mn-lt"/>
          <a:ea typeface="+mn-ea"/>
          <a:cs typeface="+mn-cs"/>
        </a:defRPr>
      </a:lvl4pPr>
      <a:lvl5pPr marL="359982" indent="-179992" algn="l" defTabSz="914354" rtl="0" eaLnBrk="1" latinLnBrk="0" hangingPunct="1">
        <a:lnSpc>
          <a:spcPct val="120000"/>
        </a:lnSpc>
        <a:spcBef>
          <a:spcPts val="300"/>
        </a:spcBef>
        <a:buClrTx/>
        <a:buFont typeface="Arial"/>
        <a:buChar char="•"/>
        <a:defRPr sz="1400" i="0" kern="1200">
          <a:solidFill>
            <a:schemeClr val="tx2"/>
          </a:solidFill>
          <a:latin typeface="+mn-lt"/>
          <a:ea typeface="+mn-ea"/>
          <a:cs typeface="+mn-cs"/>
        </a:defRPr>
      </a:lvl5pPr>
      <a:lvl6pPr marL="359982" indent="0" algn="l" defTabSz="914354"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438">
          <p15:clr>
            <a:srgbClr val="F26B43"/>
          </p15:clr>
        </p15:guide>
        <p15:guide id="4" pos="7242">
          <p15:clr>
            <a:srgbClr val="F26B43"/>
          </p15:clr>
        </p15:guide>
        <p15:guide id="5" orient="horz" pos="867">
          <p15:clr>
            <a:srgbClr val="F26B43"/>
          </p15:clr>
        </p15:guide>
        <p15:guide id="6" orient="horz" pos="3952">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95326" y="164068"/>
            <a:ext cx="10801351" cy="307777"/>
          </a:xfrm>
          <a:prstGeom prst="rect">
            <a:avLst/>
          </a:prstGeom>
        </p:spPr>
        <p:txBody>
          <a:bodyPr vert="horz" wrap="square" lIns="36000" tIns="0" rIns="36000" bIns="0" rtlCol="0" anchor="ctr">
            <a:spAutoFit/>
          </a:bodyPr>
          <a:lstStyle/>
          <a:p>
            <a:pPr lvl="0"/>
            <a:r>
              <a:rPr lang="en-GB" noProof="0"/>
              <a:t>Change the style of the text</a:t>
            </a:r>
          </a:p>
        </p:txBody>
      </p:sp>
      <p:sp>
        <p:nvSpPr>
          <p:cNvPr id="3" name="Espace réservé du texte 2"/>
          <p:cNvSpPr>
            <a:spLocks noGrp="1"/>
          </p:cNvSpPr>
          <p:nvPr>
            <p:ph type="body" idx="1"/>
          </p:nvPr>
        </p:nvSpPr>
        <p:spPr>
          <a:xfrm>
            <a:off x="695326" y="1376773"/>
            <a:ext cx="10801351" cy="2284215"/>
          </a:xfrm>
          <a:prstGeom prst="rect">
            <a:avLst/>
          </a:prstGeom>
        </p:spPr>
        <p:txBody>
          <a:bodyPr vert="horz" wrap="square" lIns="36000" tIns="0" rIns="36000" bIns="0" rtlCol="0">
            <a:spAutoFit/>
          </a:bodyPr>
          <a:lstStyle/>
          <a:p>
            <a:pPr lvl="0"/>
            <a:r>
              <a:rPr lang="en-GB" noProof="0"/>
              <a:t>Change the style of the text</a:t>
            </a:r>
          </a:p>
          <a:p>
            <a:pPr lvl="1"/>
            <a:r>
              <a:rPr lang="en-GB" noProof="0"/>
              <a:t>Second level</a:t>
            </a:r>
          </a:p>
          <a:p>
            <a:pPr lvl="2"/>
            <a:r>
              <a:rPr lang="en-GB" noProof="0"/>
              <a:t>Third level </a:t>
            </a:r>
          </a:p>
          <a:p>
            <a:pPr lvl="3"/>
            <a:r>
              <a:rPr lang="en-GB" noProof="0"/>
              <a:t>Fourth level </a:t>
            </a:r>
          </a:p>
          <a:p>
            <a:pPr lvl="4"/>
            <a:r>
              <a:rPr lang="en-GB" noProof="0"/>
              <a:t>Fifth level</a:t>
            </a:r>
          </a:p>
          <a:p>
            <a:pPr lvl="5"/>
            <a:r>
              <a:rPr lang="en-GB" noProof="0"/>
              <a:t>Sixth level</a:t>
            </a:r>
          </a:p>
        </p:txBody>
      </p:sp>
      <p:sp>
        <p:nvSpPr>
          <p:cNvPr id="5" name="Espace réservé du pied de page 4"/>
          <p:cNvSpPr>
            <a:spLocks noGrp="1"/>
          </p:cNvSpPr>
          <p:nvPr>
            <p:ph type="ftr" sz="quarter" idx="3"/>
          </p:nvPr>
        </p:nvSpPr>
        <p:spPr>
          <a:xfrm>
            <a:off x="983432" y="6500771"/>
            <a:ext cx="5040000" cy="123111"/>
          </a:xfrm>
          <a:prstGeom prst="rect">
            <a:avLst/>
          </a:prstGeom>
        </p:spPr>
        <p:txBody>
          <a:bodyPr vert="horz" lIns="36000" tIns="0" rIns="36000" bIns="0" rtlCol="0" anchor="ctr">
            <a:spAutoFit/>
          </a:bodyPr>
          <a:lstStyle>
            <a:lvl1pPr marL="0" indent="0" algn="l">
              <a:lnSpc>
                <a:spcPct val="100000"/>
              </a:lnSpc>
              <a:spcBef>
                <a:spcPts val="0"/>
              </a:spcBef>
              <a:defRPr sz="800" b="1">
                <a:solidFill>
                  <a:schemeClr val="tx1"/>
                </a:solidFill>
              </a:defRPr>
            </a:lvl1pPr>
          </a:lstStyle>
          <a:p>
            <a:r>
              <a:rPr lang="en-GB" noProof="0"/>
              <a:t>Confidentiality level |  MM/DD/YYYY  |  Speaker</a:t>
            </a:r>
          </a:p>
        </p:txBody>
      </p:sp>
      <p:cxnSp>
        <p:nvCxnSpPr>
          <p:cNvPr id="10" name="Connecteur droit 9"/>
          <p:cNvCxnSpPr/>
          <p:nvPr/>
        </p:nvCxnSpPr>
        <p:spPr>
          <a:xfrm>
            <a:off x="1" y="576000"/>
            <a:ext cx="12200219"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Espace réservé du numéro de diapositive 5"/>
          <p:cNvSpPr>
            <a:spLocks noGrp="1"/>
          </p:cNvSpPr>
          <p:nvPr>
            <p:ph type="sldNum" sz="quarter" idx="4"/>
          </p:nvPr>
        </p:nvSpPr>
        <p:spPr>
          <a:xfrm>
            <a:off x="681529" y="6507294"/>
            <a:ext cx="263461" cy="123111"/>
          </a:xfrm>
          <a:prstGeom prst="rect">
            <a:avLst/>
          </a:prstGeom>
        </p:spPr>
        <p:txBody>
          <a:bodyPr vert="horz" wrap="none" lIns="36000" tIns="0" rIns="36000" bIns="0" rtlCol="0" anchor="ctr">
            <a:spAutoFit/>
          </a:bodyPr>
          <a:lstStyle>
            <a:lvl1pPr algn="l">
              <a:defRPr lang="fr-FR" sz="800" b="1" smtClean="0">
                <a:solidFill>
                  <a:schemeClr val="tx2"/>
                </a:solidFill>
              </a:defRPr>
            </a:lvl1pPr>
          </a:lstStyle>
          <a:p>
            <a:fld id="{72F7D735-2684-4015-BC38-8C62B24B466E}" type="slidenum">
              <a:rPr lang="en-GB" noProof="0" smtClean="0"/>
              <a:pPr/>
              <a:t>‹N°›</a:t>
            </a:fld>
            <a:endParaRPr lang="en-GB" noProof="0"/>
          </a:p>
        </p:txBody>
      </p:sp>
      <p:pic>
        <p:nvPicPr>
          <p:cNvPr id="9" name="Image 8">
            <a:extLst>
              <a:ext uri="{FF2B5EF4-FFF2-40B4-BE49-F238E27FC236}">
                <a16:creationId xmlns:a16="http://schemas.microsoft.com/office/drawing/2014/main" id="{2657C415-651B-3241-8AB0-1BCF9DB3B237}"/>
              </a:ext>
            </a:extLst>
          </p:cNvPr>
          <p:cNvPicPr>
            <a:picLocks noChangeAspect="1"/>
          </p:cNvPicPr>
          <p:nvPr/>
        </p:nvPicPr>
        <p:blipFill>
          <a:blip r:embed="rId56" cstate="email">
            <a:extLst>
              <a:ext uri="{28A0092B-C50C-407E-A947-70E740481C1C}">
                <a14:useLocalDpi xmlns:a14="http://schemas.microsoft.com/office/drawing/2010/main"/>
              </a:ext>
            </a:extLst>
          </a:blip>
          <a:stretch>
            <a:fillRect/>
          </a:stretch>
        </p:blipFill>
        <p:spPr>
          <a:xfrm>
            <a:off x="10923074" y="6167565"/>
            <a:ext cx="1221599" cy="789827"/>
          </a:xfrm>
          <a:prstGeom prst="rect">
            <a:avLst/>
          </a:prstGeom>
        </p:spPr>
      </p:pic>
    </p:spTree>
    <p:extLst>
      <p:ext uri="{BB962C8B-B14F-4D97-AF65-F5344CB8AC3E}">
        <p14:creationId xmlns:p14="http://schemas.microsoft.com/office/powerpoint/2010/main" val="3664014292"/>
      </p:ext>
    </p:extLst>
  </p:cSld>
  <p:clrMap bg1="lt1" tx1="dk1" bg2="lt2" tx2="dk2" accent1="accent1" accent2="accent2" accent3="accent3" accent4="accent4" accent5="accent5" accent6="accent6" hlink="hlink" folHlink="folHlink"/>
  <p:sldLayoutIdLst>
    <p:sldLayoutId id="2147484220" r:id="rId1"/>
    <p:sldLayoutId id="2147484221" r:id="rId2"/>
    <p:sldLayoutId id="2147484222" r:id="rId3"/>
    <p:sldLayoutId id="2147484223" r:id="rId4"/>
    <p:sldLayoutId id="2147484224" r:id="rId5"/>
    <p:sldLayoutId id="2147484225" r:id="rId6"/>
    <p:sldLayoutId id="2147484226" r:id="rId7"/>
    <p:sldLayoutId id="2147484227" r:id="rId8"/>
    <p:sldLayoutId id="2147484228" r:id="rId9"/>
    <p:sldLayoutId id="2147484229" r:id="rId10"/>
    <p:sldLayoutId id="2147484230" r:id="rId11"/>
    <p:sldLayoutId id="2147484231" r:id="rId12"/>
    <p:sldLayoutId id="2147484232" r:id="rId13"/>
    <p:sldLayoutId id="2147484233" r:id="rId14"/>
    <p:sldLayoutId id="2147484234" r:id="rId15"/>
    <p:sldLayoutId id="2147484235" r:id="rId16"/>
    <p:sldLayoutId id="2147484236" r:id="rId17"/>
    <p:sldLayoutId id="2147484237" r:id="rId18"/>
    <p:sldLayoutId id="2147484238" r:id="rId19"/>
    <p:sldLayoutId id="2147484239" r:id="rId20"/>
    <p:sldLayoutId id="2147484240" r:id="rId21"/>
    <p:sldLayoutId id="2147484241" r:id="rId22"/>
    <p:sldLayoutId id="2147484242" r:id="rId23"/>
    <p:sldLayoutId id="2147484243" r:id="rId24"/>
    <p:sldLayoutId id="2147484244" r:id="rId25"/>
    <p:sldLayoutId id="2147484245" r:id="rId26"/>
    <p:sldLayoutId id="2147484246" r:id="rId27"/>
    <p:sldLayoutId id="2147484247" r:id="rId28"/>
    <p:sldLayoutId id="2147484248" r:id="rId29"/>
    <p:sldLayoutId id="2147484249" r:id="rId30"/>
    <p:sldLayoutId id="2147484250" r:id="rId31"/>
    <p:sldLayoutId id="2147484251" r:id="rId32"/>
    <p:sldLayoutId id="2147484252" r:id="rId33"/>
    <p:sldLayoutId id="2147484253" r:id="rId34"/>
    <p:sldLayoutId id="2147484254" r:id="rId35"/>
    <p:sldLayoutId id="2147484255" r:id="rId36"/>
    <p:sldLayoutId id="2147484256" r:id="rId37"/>
    <p:sldLayoutId id="2147484257" r:id="rId38"/>
    <p:sldLayoutId id="2147484258" r:id="rId39"/>
    <p:sldLayoutId id="2147484259" r:id="rId40"/>
    <p:sldLayoutId id="2147484260" r:id="rId41"/>
    <p:sldLayoutId id="2147484261" r:id="rId42"/>
    <p:sldLayoutId id="2147484262" r:id="rId43"/>
    <p:sldLayoutId id="2147484263" r:id="rId44"/>
    <p:sldLayoutId id="2147484264" r:id="rId45"/>
    <p:sldLayoutId id="2147484265" r:id="rId46"/>
    <p:sldLayoutId id="2147484266" r:id="rId47"/>
    <p:sldLayoutId id="2147484267" r:id="rId48"/>
    <p:sldLayoutId id="2147484268" r:id="rId49"/>
    <p:sldLayoutId id="2147484269" r:id="rId50"/>
    <p:sldLayoutId id="2147484270" r:id="rId51"/>
    <p:sldLayoutId id="2147484271" r:id="rId52"/>
    <p:sldLayoutId id="2147484272" r:id="rId53"/>
    <p:sldLayoutId id="2147484273" r:id="rId54"/>
  </p:sldLayoutIdLst>
  <p:hf sldNum="0" hdr="0" dt="0"/>
  <p:txStyles>
    <p:titleStyle>
      <a:lvl1pPr marL="0" indent="0" algn="l" defTabSz="914377" rtl="0" eaLnBrk="1" latinLnBrk="0" hangingPunct="1">
        <a:lnSpc>
          <a:spcPct val="100000"/>
        </a:lnSpc>
        <a:spcBef>
          <a:spcPts val="0"/>
        </a:spcBef>
        <a:buNone/>
        <a:tabLst>
          <a:tab pos="536561" algn="l"/>
        </a:tabLst>
        <a:defRPr sz="2000" b="1" kern="1200">
          <a:solidFill>
            <a:schemeClr val="tx2"/>
          </a:solidFill>
          <a:latin typeface="+mj-lt"/>
          <a:ea typeface="+mj-ea"/>
          <a:cs typeface="+mj-cs"/>
        </a:defRPr>
      </a:lvl1pPr>
    </p:titleStyle>
    <p:bodyStyle>
      <a:lvl1pPr marL="0" indent="0" algn="l" defTabSz="914377" rtl="0" eaLnBrk="1" latinLnBrk="0" hangingPunct="1">
        <a:lnSpc>
          <a:spcPct val="110000"/>
        </a:lnSpc>
        <a:spcBef>
          <a:spcPts val="0"/>
        </a:spcBef>
        <a:buFontTx/>
        <a:buNone/>
        <a:defRPr sz="3200" b="1" kern="1200">
          <a:solidFill>
            <a:schemeClr val="tx2"/>
          </a:solidFill>
          <a:latin typeface="+mn-lt"/>
          <a:ea typeface="+mn-ea"/>
          <a:cs typeface="+mn-cs"/>
        </a:defRPr>
      </a:lvl1pPr>
      <a:lvl2pPr marL="0" indent="0" algn="l" defTabSz="914377" rtl="0" eaLnBrk="1" latinLnBrk="0" hangingPunct="1">
        <a:lnSpc>
          <a:spcPct val="110000"/>
        </a:lnSpc>
        <a:spcBef>
          <a:spcPts val="1200"/>
        </a:spcBef>
        <a:buFontTx/>
        <a:buNone/>
        <a:defRPr sz="2200" b="1" kern="1200">
          <a:solidFill>
            <a:schemeClr val="tx1"/>
          </a:solidFill>
          <a:latin typeface="+mn-lt"/>
          <a:ea typeface="+mn-ea"/>
          <a:cs typeface="+mn-cs"/>
        </a:defRPr>
      </a:lvl2pPr>
      <a:lvl3pPr marL="0" indent="0" algn="l" defTabSz="914377" rtl="0" eaLnBrk="1" latinLnBrk="0" hangingPunct="1">
        <a:lnSpc>
          <a:spcPct val="120000"/>
        </a:lnSpc>
        <a:spcBef>
          <a:spcPts val="300"/>
        </a:spcBef>
        <a:buFontTx/>
        <a:buNone/>
        <a:defRPr sz="1600" kern="1200">
          <a:solidFill>
            <a:schemeClr val="tx1"/>
          </a:solidFill>
          <a:latin typeface="+mn-lt"/>
          <a:ea typeface="+mn-ea"/>
          <a:cs typeface="+mn-cs"/>
        </a:defRPr>
      </a:lvl3pPr>
      <a:lvl4pPr marL="179996" indent="-179996" algn="l" defTabSz="914377" rtl="0" eaLnBrk="1" latinLnBrk="0" hangingPunct="1">
        <a:lnSpc>
          <a:spcPct val="120000"/>
        </a:lnSpc>
        <a:spcBef>
          <a:spcPts val="300"/>
        </a:spcBef>
        <a:buClr>
          <a:schemeClr val="tx2"/>
        </a:buClr>
        <a:buFont typeface="Symbol" panose="05050102010706020507" pitchFamily="18" charset="2"/>
        <a:buChar char="·"/>
        <a:defRPr sz="1600" kern="1200">
          <a:solidFill>
            <a:schemeClr val="tx1"/>
          </a:solidFill>
          <a:latin typeface="+mn-lt"/>
          <a:ea typeface="+mn-ea"/>
          <a:cs typeface="+mn-cs"/>
        </a:defRPr>
      </a:lvl4pPr>
      <a:lvl5pPr marL="359991" indent="-179996" algn="l" defTabSz="914377" rtl="0" eaLnBrk="1" latinLnBrk="0" hangingPunct="1">
        <a:lnSpc>
          <a:spcPct val="120000"/>
        </a:lnSpc>
        <a:spcBef>
          <a:spcPts val="300"/>
        </a:spcBef>
        <a:buClrTx/>
        <a:buFont typeface="Arial"/>
        <a:buChar char="•"/>
        <a:defRPr sz="1400" i="0" kern="1200">
          <a:solidFill>
            <a:schemeClr val="tx2"/>
          </a:solidFill>
          <a:latin typeface="+mn-lt"/>
          <a:ea typeface="+mn-ea"/>
          <a:cs typeface="+mn-cs"/>
        </a:defRPr>
      </a:lvl5pPr>
      <a:lvl6pPr marL="359991" indent="0" algn="l" defTabSz="914377"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438">
          <p15:clr>
            <a:srgbClr val="F26B43"/>
          </p15:clr>
        </p15:guide>
        <p15:guide id="4" pos="7242">
          <p15:clr>
            <a:srgbClr val="F26B43"/>
          </p15:clr>
        </p15:guide>
        <p15:guide id="5" orient="horz" pos="867">
          <p15:clr>
            <a:srgbClr val="F26B43"/>
          </p15:clr>
        </p15:guide>
        <p15:guide id="6" orient="horz" pos="3952">
          <p15:clr>
            <a:srgbClr val="F26B43"/>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8259374"/>
      </p:ext>
    </p:extLst>
  </p:cSld>
  <p:clrMap bg1="lt1" tx1="dk1" bg2="lt2" tx2="dk2" accent1="accent1" accent2="accent2" accent3="accent3" accent4="accent4" accent5="accent5" accent6="accent6" hlink="hlink" folHlink="folHlink"/>
  <p:sldLayoutIdLst>
    <p:sldLayoutId id="2147484275" r:id="rId1"/>
    <p:sldLayoutId id="2147484276" r:id="rId2"/>
    <p:sldLayoutId id="2147484277" r:id="rId3"/>
    <p:sldLayoutId id="2147484278" r:id="rId4"/>
    <p:sldLayoutId id="2147484279" r:id="rId5"/>
    <p:sldLayoutId id="2147484280" r:id="rId6"/>
    <p:sldLayoutId id="2147484281" r:id="rId7"/>
    <p:sldLayoutId id="2147484282" r:id="rId8"/>
    <p:sldLayoutId id="2147484283" r:id="rId9"/>
    <p:sldLayoutId id="2147484284" r:id="rId10"/>
    <p:sldLayoutId id="2147484285" r:id="rId11"/>
    <p:sldLayoutId id="2147484286" r:id="rId12"/>
    <p:sldLayoutId id="2147484287" r:id="rId13"/>
    <p:sldLayoutId id="2147484288" r:id="rId14"/>
    <p:sldLayoutId id="2147484289" r:id="rId15"/>
    <p:sldLayoutId id="2147484290" r:id="rId16"/>
    <p:sldLayoutId id="2147484291" r:id="rId17"/>
    <p:sldLayoutId id="2147484292" r:id="rId18"/>
    <p:sldLayoutId id="2147484293" r:id="rId19"/>
    <p:sldLayoutId id="2147484294" r:id="rId20"/>
    <p:sldLayoutId id="2147484295" r:id="rId21"/>
    <p:sldLayoutId id="2147484296" r:id="rId22"/>
    <p:sldLayoutId id="2147484297" r:id="rId23"/>
    <p:sldLayoutId id="2147484298" r:id="rId24"/>
    <p:sldLayoutId id="2147484299" r:id="rId25"/>
    <p:sldLayoutId id="2147484300" r:id="rId26"/>
    <p:sldLayoutId id="2147484301" r:id="rId27"/>
    <p:sldLayoutId id="2147484302" r:id="rId28"/>
    <p:sldLayoutId id="2147484303" r:id="rId29"/>
    <p:sldLayoutId id="2147484304" r:id="rId30"/>
  </p:sldLayoutIdLst>
  <mc:AlternateContent xmlns:mc="http://schemas.openxmlformats.org/markup-compatibility/2006" xmlns:p14="http://schemas.microsoft.com/office/powerpoint/2010/main">
    <mc:Choice Requires="p14">
      <p:transition p14:dur="10"/>
    </mc:Choice>
    <mc:Fallback xmlns="">
      <p:transition/>
    </mc:Fallback>
  </mc:AlternateContent>
  <p:hf hdr="0"/>
  <p:txStyles>
    <p:titleStyle>
      <a:lvl1pPr algn="ctr" defTabSz="1219110" rtl="0" eaLnBrk="1" latinLnBrk="0" hangingPunct="1">
        <a:spcBef>
          <a:spcPct val="0"/>
        </a:spcBef>
        <a:buNone/>
        <a:defRPr sz="5867" kern="1200">
          <a:solidFill>
            <a:schemeClr val="tx1"/>
          </a:solidFill>
          <a:latin typeface="+mj-lt"/>
          <a:ea typeface="+mj-ea"/>
          <a:cs typeface="+mj-cs"/>
        </a:defRPr>
      </a:lvl1pPr>
    </p:titleStyle>
    <p:bodyStyle>
      <a:lvl1pPr marL="457167" indent="-457167" algn="l" defTabSz="121911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26" indent="-380972" algn="l" defTabSz="121911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887" indent="-304776" algn="l" defTabSz="121911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440" indent="-304776" algn="l" defTabSz="121911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2994" indent="-304776" algn="l" defTabSz="121911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548" indent="-304776" algn="l" defTabSz="121911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104" indent="-304776" algn="l" defTabSz="121911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658" indent="-304776" algn="l" defTabSz="121911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212" indent="-304776" algn="l" defTabSz="121911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fr-FR"/>
      </a:defPPr>
      <a:lvl1pPr marL="0" algn="l" defTabSz="1219110" rtl="0" eaLnBrk="1" latinLnBrk="0" hangingPunct="1">
        <a:defRPr sz="2400" kern="1200">
          <a:solidFill>
            <a:schemeClr val="tx1"/>
          </a:solidFill>
          <a:latin typeface="+mn-lt"/>
          <a:ea typeface="+mn-ea"/>
          <a:cs typeface="+mn-cs"/>
        </a:defRPr>
      </a:lvl1pPr>
      <a:lvl2pPr marL="609555" algn="l" defTabSz="1219110" rtl="0" eaLnBrk="1" latinLnBrk="0" hangingPunct="1">
        <a:defRPr sz="2400" kern="1200">
          <a:solidFill>
            <a:schemeClr val="tx1"/>
          </a:solidFill>
          <a:latin typeface="+mn-lt"/>
          <a:ea typeface="+mn-ea"/>
          <a:cs typeface="+mn-cs"/>
        </a:defRPr>
      </a:lvl2pPr>
      <a:lvl3pPr marL="1219110" algn="l" defTabSz="1219110" rtl="0" eaLnBrk="1" latinLnBrk="0" hangingPunct="1">
        <a:defRPr sz="2400" kern="1200">
          <a:solidFill>
            <a:schemeClr val="tx1"/>
          </a:solidFill>
          <a:latin typeface="+mn-lt"/>
          <a:ea typeface="+mn-ea"/>
          <a:cs typeface="+mn-cs"/>
        </a:defRPr>
      </a:lvl3pPr>
      <a:lvl4pPr marL="1828664" algn="l" defTabSz="1219110" rtl="0" eaLnBrk="1" latinLnBrk="0" hangingPunct="1">
        <a:defRPr sz="2400" kern="1200">
          <a:solidFill>
            <a:schemeClr val="tx1"/>
          </a:solidFill>
          <a:latin typeface="+mn-lt"/>
          <a:ea typeface="+mn-ea"/>
          <a:cs typeface="+mn-cs"/>
        </a:defRPr>
      </a:lvl4pPr>
      <a:lvl5pPr marL="2438218" algn="l" defTabSz="1219110" rtl="0" eaLnBrk="1" latinLnBrk="0" hangingPunct="1">
        <a:defRPr sz="2400" kern="1200">
          <a:solidFill>
            <a:schemeClr val="tx1"/>
          </a:solidFill>
          <a:latin typeface="+mn-lt"/>
          <a:ea typeface="+mn-ea"/>
          <a:cs typeface="+mn-cs"/>
        </a:defRPr>
      </a:lvl5pPr>
      <a:lvl6pPr marL="3047772" algn="l" defTabSz="1219110" rtl="0" eaLnBrk="1" latinLnBrk="0" hangingPunct="1">
        <a:defRPr sz="2400" kern="1200">
          <a:solidFill>
            <a:schemeClr val="tx1"/>
          </a:solidFill>
          <a:latin typeface="+mn-lt"/>
          <a:ea typeface="+mn-ea"/>
          <a:cs typeface="+mn-cs"/>
        </a:defRPr>
      </a:lvl6pPr>
      <a:lvl7pPr marL="3657327" algn="l" defTabSz="1219110" rtl="0" eaLnBrk="1" latinLnBrk="0" hangingPunct="1">
        <a:defRPr sz="2400" kern="1200">
          <a:solidFill>
            <a:schemeClr val="tx1"/>
          </a:solidFill>
          <a:latin typeface="+mn-lt"/>
          <a:ea typeface="+mn-ea"/>
          <a:cs typeface="+mn-cs"/>
        </a:defRPr>
      </a:lvl7pPr>
      <a:lvl8pPr marL="4266880" algn="l" defTabSz="1219110" rtl="0" eaLnBrk="1" latinLnBrk="0" hangingPunct="1">
        <a:defRPr sz="2400" kern="1200">
          <a:solidFill>
            <a:schemeClr val="tx1"/>
          </a:solidFill>
          <a:latin typeface="+mn-lt"/>
          <a:ea typeface="+mn-ea"/>
          <a:cs typeface="+mn-cs"/>
        </a:defRPr>
      </a:lvl8pPr>
      <a:lvl9pPr marL="4876435" algn="l" defTabSz="1219110" rtl="0" eaLnBrk="1" latinLnBrk="0" hangingPunct="1">
        <a:defRPr sz="24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B0E340E-D043-4CBD-B1FB-E05639861A14}"/>
              </a:ext>
            </a:extLst>
          </p:cNvPr>
          <p:cNvPicPr>
            <a:picLocks noChangeAspect="1"/>
          </p:cNvPicPr>
          <p:nvPr userDrawn="1"/>
        </p:nvPicPr>
        <p:blipFill rotWithShape="1">
          <a:blip r:embed="rId27" cstate="print">
            <a:extLst>
              <a:ext uri="{28A0092B-C50C-407E-A947-70E740481C1C}">
                <a14:useLocalDpi xmlns:a14="http://schemas.microsoft.com/office/drawing/2010/main" val="0"/>
              </a:ext>
            </a:extLst>
          </a:blip>
          <a:srcRect l="17816" t="28445" r="18054" b="30115"/>
          <a:stretch/>
        </p:blipFill>
        <p:spPr>
          <a:xfrm>
            <a:off x="10860721" y="235286"/>
            <a:ext cx="1008992" cy="421556"/>
          </a:xfrm>
          <a:prstGeom prst="rect">
            <a:avLst/>
          </a:prstGeom>
        </p:spPr>
      </p:pic>
      <p:sp>
        <p:nvSpPr>
          <p:cNvPr id="3" name="Espace réservé du pied de page 3">
            <a:extLst>
              <a:ext uri="{FF2B5EF4-FFF2-40B4-BE49-F238E27FC236}">
                <a16:creationId xmlns:a16="http://schemas.microsoft.com/office/drawing/2014/main" id="{87D42838-E18E-4A0C-8623-7736274655C7}"/>
              </a:ext>
            </a:extLst>
          </p:cNvPr>
          <p:cNvSpPr>
            <a:spLocks noGrp="1"/>
          </p:cNvSpPr>
          <p:nvPr>
            <p:ph type="ftr" sz="quarter" idx="3"/>
          </p:nvPr>
        </p:nvSpPr>
        <p:spPr>
          <a:xfrm>
            <a:off x="983432" y="6500773"/>
            <a:ext cx="5040000" cy="123111"/>
          </a:xfrm>
          <a:prstGeom prst="rect">
            <a:avLst/>
          </a:prstGeom>
        </p:spPr>
        <p:txBody>
          <a:bodyPr/>
          <a:lstStyle>
            <a:lvl1pPr>
              <a:defRPr sz="1333"/>
            </a:lvl1pPr>
          </a:lstStyle>
          <a:p>
            <a:pPr defTabSz="914354"/>
            <a:r>
              <a:rPr lang="fr-FR">
                <a:solidFill>
                  <a:srgbClr val="002C52"/>
                </a:solidFill>
                <a:latin typeface="Segoe UI"/>
              </a:rPr>
              <a:t>Sales Meeting  |  October 2018</a:t>
            </a:r>
            <a:endParaRPr lang="fr-FR" dirty="0">
              <a:solidFill>
                <a:srgbClr val="002C52"/>
              </a:solidFill>
              <a:latin typeface="Segoe UI"/>
            </a:endParaRPr>
          </a:p>
        </p:txBody>
      </p:sp>
    </p:spTree>
    <p:extLst>
      <p:ext uri="{BB962C8B-B14F-4D97-AF65-F5344CB8AC3E}">
        <p14:creationId xmlns:p14="http://schemas.microsoft.com/office/powerpoint/2010/main" val="2954909975"/>
      </p:ext>
    </p:extLst>
  </p:cSld>
  <p:clrMap bg1="lt1" tx1="dk1" bg2="lt2" tx2="dk2" accent1="accent1" accent2="accent2" accent3="accent3" accent4="accent4" accent5="accent5" accent6="accent6" hlink="hlink" folHlink="folHlink"/>
  <p:sldLayoutIdLst>
    <p:sldLayoutId id="2147484306" r:id="rId1"/>
    <p:sldLayoutId id="2147484307" r:id="rId2"/>
    <p:sldLayoutId id="2147484308" r:id="rId3"/>
    <p:sldLayoutId id="2147484309" r:id="rId4"/>
    <p:sldLayoutId id="2147484310" r:id="rId5"/>
    <p:sldLayoutId id="2147484311" r:id="rId6"/>
    <p:sldLayoutId id="2147484312" r:id="rId7"/>
    <p:sldLayoutId id="2147484313" r:id="rId8"/>
    <p:sldLayoutId id="2147484314" r:id="rId9"/>
    <p:sldLayoutId id="2147484315" r:id="rId10"/>
    <p:sldLayoutId id="2147484316" r:id="rId11"/>
    <p:sldLayoutId id="2147484317" r:id="rId12"/>
    <p:sldLayoutId id="2147484318" r:id="rId13"/>
    <p:sldLayoutId id="2147484319" r:id="rId14"/>
    <p:sldLayoutId id="2147484320" r:id="rId15"/>
    <p:sldLayoutId id="2147484321" r:id="rId16"/>
    <p:sldLayoutId id="2147484322" r:id="rId17"/>
    <p:sldLayoutId id="2147484323" r:id="rId18"/>
    <p:sldLayoutId id="2147484324" r:id="rId19"/>
    <p:sldLayoutId id="2147484325" r:id="rId20"/>
    <p:sldLayoutId id="2147484326" r:id="rId21"/>
    <p:sldLayoutId id="2147484327" r:id="rId22"/>
    <p:sldLayoutId id="2147484328" r:id="rId23"/>
    <p:sldLayoutId id="2147484329" r:id="rId24"/>
    <p:sldLayoutId id="2147484331" r:id="rId25"/>
  </p:sldLayoutIdLst>
  <mc:AlternateContent xmlns:mc="http://schemas.openxmlformats.org/markup-compatibility/2006" xmlns:p14="http://schemas.microsoft.com/office/powerpoint/2010/main">
    <mc:Choice Requires="p14">
      <p:transition p14:dur="10"/>
    </mc:Choice>
    <mc:Fallback xmlns="">
      <p:transition/>
    </mc:Fallback>
  </mc:AlternateContent>
  <p:hf hdr="0"/>
  <p:txStyles>
    <p:titleStyle>
      <a:lvl1pPr algn="ctr" defTabSz="121914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121914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50" indent="-380981" algn="l" defTabSz="121914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25" indent="-304784" algn="l" defTabSz="121914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493"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06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fr-FR"/>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95325" y="164066"/>
            <a:ext cx="10801350" cy="307777"/>
          </a:xfrm>
          <a:prstGeom prst="rect">
            <a:avLst/>
          </a:prstGeom>
        </p:spPr>
        <p:txBody>
          <a:bodyPr vert="horz" wrap="square" lIns="36000" tIns="0" rIns="36000" bIns="0" rtlCol="0" anchor="ctr">
            <a:spAutoFit/>
          </a:bodyPr>
          <a:lstStyle/>
          <a:p>
            <a:r>
              <a:rPr lang="fr-FR"/>
              <a:t>Modifiez le style du titre</a:t>
            </a:r>
          </a:p>
        </p:txBody>
      </p:sp>
      <p:sp>
        <p:nvSpPr>
          <p:cNvPr id="3" name="Espace réservé du texte 2"/>
          <p:cNvSpPr>
            <a:spLocks noGrp="1"/>
          </p:cNvSpPr>
          <p:nvPr>
            <p:ph type="body" idx="1"/>
          </p:nvPr>
        </p:nvSpPr>
        <p:spPr>
          <a:xfrm>
            <a:off x="695325" y="1376772"/>
            <a:ext cx="10801350" cy="2284215"/>
          </a:xfrm>
          <a:prstGeom prst="rect">
            <a:avLst/>
          </a:prstGeom>
        </p:spPr>
        <p:txBody>
          <a:bodyPr vert="horz" wrap="square" lIns="36000" tIns="0" rIns="36000" bIns="0" rtlCol="0">
            <a:sp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a:p>
            <a:pPr lvl="5"/>
            <a:r>
              <a:rPr lang="fr-FR"/>
              <a:t>Sixième niveau</a:t>
            </a:r>
          </a:p>
        </p:txBody>
      </p:sp>
      <p:sp>
        <p:nvSpPr>
          <p:cNvPr id="5" name="Espace réservé du pied de page 4"/>
          <p:cNvSpPr>
            <a:spLocks noGrp="1"/>
          </p:cNvSpPr>
          <p:nvPr>
            <p:ph type="ftr" sz="quarter" idx="3"/>
          </p:nvPr>
        </p:nvSpPr>
        <p:spPr>
          <a:xfrm>
            <a:off x="983432" y="6500770"/>
            <a:ext cx="5040000" cy="123111"/>
          </a:xfrm>
          <a:prstGeom prst="rect">
            <a:avLst/>
          </a:prstGeom>
        </p:spPr>
        <p:txBody>
          <a:bodyPr vert="horz" lIns="36000" tIns="0" rIns="36000" bIns="0" rtlCol="0" anchor="ctr">
            <a:spAutoFit/>
          </a:bodyPr>
          <a:lstStyle>
            <a:lvl1pPr marL="0" indent="0" algn="l">
              <a:lnSpc>
                <a:spcPct val="100000"/>
              </a:lnSpc>
              <a:spcBef>
                <a:spcPts val="0"/>
              </a:spcBef>
              <a:defRPr sz="800" b="1">
                <a:solidFill>
                  <a:schemeClr val="tx1"/>
                </a:solidFill>
              </a:defRPr>
            </a:lvl1pPr>
          </a:lstStyle>
          <a:p>
            <a:endParaRPr lang="fr-FR"/>
          </a:p>
        </p:txBody>
      </p:sp>
      <p:cxnSp>
        <p:nvCxnSpPr>
          <p:cNvPr id="10" name="Connecteur droit 9"/>
          <p:cNvCxnSpPr/>
          <p:nvPr/>
        </p:nvCxnSpPr>
        <p:spPr>
          <a:xfrm>
            <a:off x="0" y="576000"/>
            <a:ext cx="12200219"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Espace réservé du numéro de diapositive 5"/>
          <p:cNvSpPr>
            <a:spLocks noGrp="1"/>
          </p:cNvSpPr>
          <p:nvPr>
            <p:ph type="sldNum" sz="quarter" idx="4"/>
          </p:nvPr>
        </p:nvSpPr>
        <p:spPr>
          <a:xfrm>
            <a:off x="681528" y="6507292"/>
            <a:ext cx="263460" cy="123111"/>
          </a:xfrm>
          <a:prstGeom prst="rect">
            <a:avLst/>
          </a:prstGeom>
        </p:spPr>
        <p:txBody>
          <a:bodyPr vert="horz" wrap="none" lIns="36000" tIns="0" rIns="36000" bIns="0" rtlCol="0" anchor="ctr">
            <a:spAutoFit/>
          </a:bodyPr>
          <a:lstStyle>
            <a:lvl1pPr algn="l">
              <a:defRPr lang="fr-FR" sz="800" b="1" smtClean="0">
                <a:solidFill>
                  <a:schemeClr val="tx2"/>
                </a:solidFill>
              </a:defRPr>
            </a:lvl1pPr>
          </a:lstStyle>
          <a:p>
            <a:fld id="{72F7D735-2684-4015-BC38-8C62B24B466E}" type="slidenum">
              <a:rPr lang="fr-FR" smtClean="0"/>
              <a:pPr/>
              <a:t>‹N°›</a:t>
            </a:fld>
            <a:endParaRPr lang="fr-FR"/>
          </a:p>
        </p:txBody>
      </p:sp>
    </p:spTree>
    <p:extLst>
      <p:ext uri="{BB962C8B-B14F-4D97-AF65-F5344CB8AC3E}">
        <p14:creationId xmlns:p14="http://schemas.microsoft.com/office/powerpoint/2010/main" val="690981063"/>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 id="2147483765" r:id="rId18"/>
    <p:sldLayoutId id="2147483766" r:id="rId19"/>
    <p:sldLayoutId id="2147483767" r:id="rId20"/>
    <p:sldLayoutId id="2147483768" r:id="rId21"/>
    <p:sldLayoutId id="2147483769" r:id="rId22"/>
    <p:sldLayoutId id="2147483770" r:id="rId23"/>
    <p:sldLayoutId id="2147483771" r:id="rId24"/>
    <p:sldLayoutId id="2147483772" r:id="rId25"/>
    <p:sldLayoutId id="2147483773" r:id="rId26"/>
    <p:sldLayoutId id="2147483774" r:id="rId27"/>
    <p:sldLayoutId id="2147483775" r:id="rId28"/>
    <p:sldLayoutId id="2147483776" r:id="rId29"/>
    <p:sldLayoutId id="2147483777" r:id="rId30"/>
    <p:sldLayoutId id="2147483778" r:id="rId31"/>
    <p:sldLayoutId id="2147483779" r:id="rId32"/>
    <p:sldLayoutId id="2147483780" r:id="rId33"/>
    <p:sldLayoutId id="2147483781" r:id="rId34"/>
    <p:sldLayoutId id="2147483782" r:id="rId35"/>
    <p:sldLayoutId id="2147483783" r:id="rId36"/>
    <p:sldLayoutId id="2147483784" r:id="rId37"/>
    <p:sldLayoutId id="2147483785" r:id="rId38"/>
    <p:sldLayoutId id="2147483786" r:id="rId39"/>
    <p:sldLayoutId id="2147483787" r:id="rId40"/>
    <p:sldLayoutId id="2147483788" r:id="rId41"/>
    <p:sldLayoutId id="2147483789" r:id="rId42"/>
    <p:sldLayoutId id="2147483790" r:id="rId43"/>
    <p:sldLayoutId id="2147483791" r:id="rId44"/>
    <p:sldLayoutId id="2147483792" r:id="rId45"/>
    <p:sldLayoutId id="2147483793" r:id="rId46"/>
    <p:sldLayoutId id="2147483794" r:id="rId47"/>
    <p:sldLayoutId id="2147483795" r:id="rId48"/>
    <p:sldLayoutId id="2147483796" r:id="rId49"/>
    <p:sldLayoutId id="2147483797" r:id="rId50"/>
    <p:sldLayoutId id="2147483798" r:id="rId51"/>
    <p:sldLayoutId id="2147483799" r:id="rId52"/>
    <p:sldLayoutId id="2147483800" r:id="rId53"/>
  </p:sldLayoutIdLst>
  <p:transition>
    <p:fade/>
  </p:transition>
  <p:hf hdr="0" dt="0"/>
  <p:txStyles>
    <p:titleStyle>
      <a:lvl1pPr marL="0" indent="0" algn="l" defTabSz="914400" rtl="0" eaLnBrk="1" latinLnBrk="0" hangingPunct="1">
        <a:lnSpc>
          <a:spcPct val="100000"/>
        </a:lnSpc>
        <a:spcBef>
          <a:spcPts val="0"/>
        </a:spcBef>
        <a:buNone/>
        <a:tabLst>
          <a:tab pos="536575" algn="l"/>
        </a:tabLst>
        <a:defRPr sz="2000" b="1" kern="1200">
          <a:solidFill>
            <a:schemeClr val="tx2"/>
          </a:solidFill>
          <a:latin typeface="+mj-lt"/>
          <a:ea typeface="+mj-ea"/>
          <a:cs typeface="+mj-cs"/>
        </a:defRPr>
      </a:lvl1pPr>
    </p:titleStyle>
    <p:bodyStyle>
      <a:lvl1pPr marL="0" indent="0" algn="l" defTabSz="914400" rtl="0" eaLnBrk="1" latinLnBrk="0" hangingPunct="1">
        <a:lnSpc>
          <a:spcPct val="110000"/>
        </a:lnSpc>
        <a:spcBef>
          <a:spcPts val="0"/>
        </a:spcBef>
        <a:buFontTx/>
        <a:buNone/>
        <a:defRPr sz="3200" b="1" kern="1200">
          <a:solidFill>
            <a:schemeClr val="tx2"/>
          </a:solidFill>
          <a:latin typeface="+mn-lt"/>
          <a:ea typeface="+mn-ea"/>
          <a:cs typeface="+mn-cs"/>
        </a:defRPr>
      </a:lvl1pPr>
      <a:lvl2pPr marL="0" indent="0" algn="l" defTabSz="914400" rtl="0" eaLnBrk="1" latinLnBrk="0" hangingPunct="1">
        <a:lnSpc>
          <a:spcPct val="110000"/>
        </a:lnSpc>
        <a:spcBef>
          <a:spcPts val="1200"/>
        </a:spcBef>
        <a:buFontTx/>
        <a:buNone/>
        <a:defRPr sz="2200" b="1" kern="1200">
          <a:solidFill>
            <a:schemeClr val="tx1"/>
          </a:solidFill>
          <a:latin typeface="+mn-lt"/>
          <a:ea typeface="+mn-ea"/>
          <a:cs typeface="+mn-cs"/>
        </a:defRPr>
      </a:lvl2pPr>
      <a:lvl3pPr marL="0" indent="0" algn="l" defTabSz="914400" rtl="0" eaLnBrk="1" latinLnBrk="0" hangingPunct="1">
        <a:lnSpc>
          <a:spcPct val="120000"/>
        </a:lnSpc>
        <a:spcBef>
          <a:spcPts val="300"/>
        </a:spcBef>
        <a:buFontTx/>
        <a:buNone/>
        <a:defRPr sz="1600" kern="1200">
          <a:solidFill>
            <a:schemeClr val="tx1"/>
          </a:solidFill>
          <a:latin typeface="+mn-lt"/>
          <a:ea typeface="+mn-ea"/>
          <a:cs typeface="+mn-cs"/>
        </a:defRPr>
      </a:lvl3pPr>
      <a:lvl4pPr marL="180000" indent="-180000" algn="l" defTabSz="914400" rtl="0" eaLnBrk="1" latinLnBrk="0" hangingPunct="1">
        <a:lnSpc>
          <a:spcPct val="120000"/>
        </a:lnSpc>
        <a:spcBef>
          <a:spcPts val="300"/>
        </a:spcBef>
        <a:buClr>
          <a:schemeClr val="tx2"/>
        </a:buClr>
        <a:buFont typeface="Symbol" panose="05050102010706020507" pitchFamily="18" charset="2"/>
        <a:buChar char="·"/>
        <a:defRPr sz="1600" kern="1200">
          <a:solidFill>
            <a:schemeClr val="tx1"/>
          </a:solidFill>
          <a:latin typeface="+mn-lt"/>
          <a:ea typeface="+mn-ea"/>
          <a:cs typeface="+mn-cs"/>
        </a:defRPr>
      </a:lvl4pPr>
      <a:lvl5pPr marL="360000" indent="-180000" algn="l" defTabSz="914400" rtl="0" eaLnBrk="1" latinLnBrk="0" hangingPunct="1">
        <a:lnSpc>
          <a:spcPct val="120000"/>
        </a:lnSpc>
        <a:spcBef>
          <a:spcPts val="300"/>
        </a:spcBef>
        <a:buClrTx/>
        <a:buFont typeface="Arial"/>
        <a:buChar char="•"/>
        <a:defRPr sz="1400" i="0" kern="1200">
          <a:solidFill>
            <a:schemeClr val="tx2"/>
          </a:solidFill>
          <a:latin typeface="+mn-lt"/>
          <a:ea typeface="+mn-ea"/>
          <a:cs typeface="+mn-cs"/>
        </a:defRPr>
      </a:lvl5pPr>
      <a:lvl6pPr marL="360000" indent="0" algn="l" defTabSz="914400"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438">
          <p15:clr>
            <a:srgbClr val="F26B43"/>
          </p15:clr>
        </p15:guide>
        <p15:guide id="4" pos="7242">
          <p15:clr>
            <a:srgbClr val="F26B43"/>
          </p15:clr>
        </p15:guide>
        <p15:guide id="5" orient="horz" pos="867">
          <p15:clr>
            <a:srgbClr val="F26B43"/>
          </p15:clr>
        </p15:guide>
        <p15:guide id="6" orient="horz" pos="3952">
          <p15:clr>
            <a:srgbClr val="F26B43"/>
          </p15:clr>
        </p15:guide>
      </p15:sldGuideLst>
    </p:ext>
  </p:extLst>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B0E340E-D043-4CBD-B1FB-E05639861A14}"/>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l="17816" t="28445" r="18054" b="30115"/>
          <a:stretch/>
        </p:blipFill>
        <p:spPr>
          <a:xfrm>
            <a:off x="10860721" y="235286"/>
            <a:ext cx="1008992" cy="421556"/>
          </a:xfrm>
          <a:prstGeom prst="rect">
            <a:avLst/>
          </a:prstGeom>
        </p:spPr>
      </p:pic>
    </p:spTree>
    <p:extLst>
      <p:ext uri="{BB962C8B-B14F-4D97-AF65-F5344CB8AC3E}">
        <p14:creationId xmlns:p14="http://schemas.microsoft.com/office/powerpoint/2010/main" val="108059025"/>
      </p:ext>
    </p:extLst>
  </p:cSld>
  <p:clrMap bg1="lt1" tx1="dk1" bg2="lt2" tx2="dk2" accent1="accent1" accent2="accent2" accent3="accent3" accent4="accent4" accent5="accent5" accent6="accent6" hlink="hlink" folHlink="folHlink"/>
  <p:sldLayoutIdLst>
    <p:sldLayoutId id="2147484333" r:id="rId1"/>
    <p:sldLayoutId id="2147484334" r:id="rId2"/>
    <p:sldLayoutId id="2147484335" r:id="rId3"/>
    <p:sldLayoutId id="2147484336" r:id="rId4"/>
    <p:sldLayoutId id="2147484337" r:id="rId5"/>
    <p:sldLayoutId id="2147484338" r:id="rId6"/>
    <p:sldLayoutId id="2147484339" r:id="rId7"/>
    <p:sldLayoutId id="2147484340" r:id="rId8"/>
    <p:sldLayoutId id="2147484341" r:id="rId9"/>
    <p:sldLayoutId id="2147484342" r:id="rId10"/>
  </p:sldLayoutIdLst>
  <mc:AlternateContent xmlns:mc="http://schemas.openxmlformats.org/markup-compatibility/2006" xmlns:p14="http://schemas.microsoft.com/office/powerpoint/2010/main">
    <mc:Choice Requires="p14">
      <p:transition p14:dur="10"/>
    </mc:Choice>
    <mc:Fallback xmlns="">
      <p:transition/>
    </mc:Fallback>
  </mc:AlternateContent>
  <p:hf hdr="0"/>
  <p:txStyles>
    <p:titleStyle>
      <a:lvl1pPr algn="ctr" defTabSz="121914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121914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50" indent="-380981" algn="l" defTabSz="121914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25" indent="-304784" algn="l" defTabSz="121914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493"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06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fr-FR"/>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B0E340E-D043-4CBD-B1FB-E05639861A14}"/>
              </a:ext>
            </a:extLst>
          </p:cNvPr>
          <p:cNvPicPr>
            <a:picLocks noChangeAspect="1"/>
          </p:cNvPicPr>
          <p:nvPr userDrawn="1"/>
        </p:nvPicPr>
        <p:blipFill rotWithShape="1">
          <a:blip r:embed="rId27" cstate="print">
            <a:extLst>
              <a:ext uri="{28A0092B-C50C-407E-A947-70E740481C1C}">
                <a14:useLocalDpi xmlns:a14="http://schemas.microsoft.com/office/drawing/2010/main" val="0"/>
              </a:ext>
            </a:extLst>
          </a:blip>
          <a:srcRect l="17816" t="28445" r="18054" b="30115"/>
          <a:stretch/>
        </p:blipFill>
        <p:spPr>
          <a:xfrm>
            <a:off x="10860721" y="235286"/>
            <a:ext cx="1008992" cy="421556"/>
          </a:xfrm>
          <a:prstGeom prst="rect">
            <a:avLst/>
          </a:prstGeom>
        </p:spPr>
      </p:pic>
      <p:sp>
        <p:nvSpPr>
          <p:cNvPr id="3" name="Espace réservé du pied de page 3">
            <a:extLst>
              <a:ext uri="{FF2B5EF4-FFF2-40B4-BE49-F238E27FC236}">
                <a16:creationId xmlns:a16="http://schemas.microsoft.com/office/drawing/2014/main" id="{87D42838-E18E-4A0C-8623-7736274655C7}"/>
              </a:ext>
            </a:extLst>
          </p:cNvPr>
          <p:cNvSpPr>
            <a:spLocks noGrp="1"/>
          </p:cNvSpPr>
          <p:nvPr>
            <p:ph type="ftr" sz="quarter" idx="3"/>
          </p:nvPr>
        </p:nvSpPr>
        <p:spPr>
          <a:xfrm>
            <a:off x="983432" y="6500773"/>
            <a:ext cx="5040000" cy="123111"/>
          </a:xfrm>
          <a:prstGeom prst="rect">
            <a:avLst/>
          </a:prstGeom>
        </p:spPr>
        <p:txBody>
          <a:bodyPr/>
          <a:lstStyle>
            <a:lvl1pPr>
              <a:defRPr sz="1333"/>
            </a:lvl1pPr>
          </a:lstStyle>
          <a:p>
            <a:pPr defTabSz="914354"/>
            <a:r>
              <a:rPr lang="fr-FR">
                <a:solidFill>
                  <a:srgbClr val="002C52"/>
                </a:solidFill>
                <a:latin typeface="Segoe UI"/>
              </a:rPr>
              <a:t>Sales Meeting  |  October 2018</a:t>
            </a:r>
            <a:endParaRPr lang="fr-FR" dirty="0">
              <a:solidFill>
                <a:srgbClr val="002C52"/>
              </a:solidFill>
              <a:latin typeface="Segoe UI"/>
            </a:endParaRPr>
          </a:p>
        </p:txBody>
      </p:sp>
    </p:spTree>
    <p:extLst>
      <p:ext uri="{BB962C8B-B14F-4D97-AF65-F5344CB8AC3E}">
        <p14:creationId xmlns:p14="http://schemas.microsoft.com/office/powerpoint/2010/main" val="965062415"/>
      </p:ext>
    </p:extLst>
  </p:cSld>
  <p:clrMap bg1="lt1" tx1="dk1" bg2="lt2" tx2="dk2" accent1="accent1" accent2="accent2" accent3="accent3" accent4="accent4" accent5="accent5" accent6="accent6" hlink="hlink" folHlink="folHlink"/>
  <p:sldLayoutIdLst>
    <p:sldLayoutId id="2147484344" r:id="rId1"/>
    <p:sldLayoutId id="2147484345" r:id="rId2"/>
    <p:sldLayoutId id="2147484346" r:id="rId3"/>
    <p:sldLayoutId id="2147484347" r:id="rId4"/>
    <p:sldLayoutId id="2147484348" r:id="rId5"/>
    <p:sldLayoutId id="2147484349" r:id="rId6"/>
    <p:sldLayoutId id="2147484350" r:id="rId7"/>
    <p:sldLayoutId id="2147484351" r:id="rId8"/>
    <p:sldLayoutId id="2147484352" r:id="rId9"/>
    <p:sldLayoutId id="2147484353" r:id="rId10"/>
    <p:sldLayoutId id="2147484354" r:id="rId11"/>
    <p:sldLayoutId id="2147484355" r:id="rId12"/>
    <p:sldLayoutId id="2147484356" r:id="rId13"/>
    <p:sldLayoutId id="2147484357" r:id="rId14"/>
    <p:sldLayoutId id="2147484358" r:id="rId15"/>
    <p:sldLayoutId id="2147484359" r:id="rId16"/>
    <p:sldLayoutId id="2147484360" r:id="rId17"/>
    <p:sldLayoutId id="2147484361" r:id="rId18"/>
    <p:sldLayoutId id="2147484362" r:id="rId19"/>
    <p:sldLayoutId id="2147484363" r:id="rId20"/>
    <p:sldLayoutId id="2147484364" r:id="rId21"/>
    <p:sldLayoutId id="2147484365" r:id="rId22"/>
    <p:sldLayoutId id="2147484366" r:id="rId23"/>
    <p:sldLayoutId id="2147484367" r:id="rId24"/>
    <p:sldLayoutId id="2147484369" r:id="rId25"/>
  </p:sldLayoutIdLst>
  <mc:AlternateContent xmlns:mc="http://schemas.openxmlformats.org/markup-compatibility/2006" xmlns:p14="http://schemas.microsoft.com/office/powerpoint/2010/main">
    <mc:Choice Requires="p14">
      <p:transition p14:dur="10"/>
    </mc:Choice>
    <mc:Fallback xmlns="">
      <p:transition/>
    </mc:Fallback>
  </mc:AlternateContent>
  <p:hf hdr="0"/>
  <p:txStyles>
    <p:titleStyle>
      <a:lvl1pPr algn="ctr" defTabSz="121914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121914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50" indent="-380981" algn="l" defTabSz="121914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25" indent="-304784" algn="l" defTabSz="121914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493"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06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fr-FR"/>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95326" y="164068"/>
            <a:ext cx="10801351" cy="307777"/>
          </a:xfrm>
          <a:prstGeom prst="rect">
            <a:avLst/>
          </a:prstGeom>
        </p:spPr>
        <p:txBody>
          <a:bodyPr vert="horz" wrap="square" lIns="36000" tIns="0" rIns="36000" bIns="0" rtlCol="0" anchor="ctr">
            <a:spAutoFit/>
          </a:bodyPr>
          <a:lstStyle/>
          <a:p>
            <a:r>
              <a:rPr lang="fr-FR" dirty="0"/>
              <a:t>Modifiez le style du titre</a:t>
            </a:r>
          </a:p>
        </p:txBody>
      </p:sp>
      <p:sp>
        <p:nvSpPr>
          <p:cNvPr id="3" name="Espace réservé du texte 2"/>
          <p:cNvSpPr>
            <a:spLocks noGrp="1"/>
          </p:cNvSpPr>
          <p:nvPr>
            <p:ph type="body" idx="1"/>
          </p:nvPr>
        </p:nvSpPr>
        <p:spPr>
          <a:xfrm>
            <a:off x="695326" y="1376773"/>
            <a:ext cx="10801351" cy="2284215"/>
          </a:xfrm>
          <a:prstGeom prst="rect">
            <a:avLst/>
          </a:prstGeom>
        </p:spPr>
        <p:txBody>
          <a:bodyPr vert="horz" wrap="square" lIns="36000" tIns="0" rIns="36000" bIns="0" rtlCol="0">
            <a:sp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a:p>
            <a:pPr lvl="5"/>
            <a:r>
              <a:rPr lang="fr-FR" dirty="0"/>
              <a:t>Sixième niveau</a:t>
            </a:r>
          </a:p>
        </p:txBody>
      </p:sp>
      <p:sp>
        <p:nvSpPr>
          <p:cNvPr id="5" name="Espace réservé du pied de page 4"/>
          <p:cNvSpPr>
            <a:spLocks noGrp="1"/>
          </p:cNvSpPr>
          <p:nvPr>
            <p:ph type="ftr" sz="quarter" idx="3"/>
          </p:nvPr>
        </p:nvSpPr>
        <p:spPr>
          <a:xfrm>
            <a:off x="983432" y="6500771"/>
            <a:ext cx="5040000" cy="123111"/>
          </a:xfrm>
          <a:prstGeom prst="rect">
            <a:avLst/>
          </a:prstGeom>
        </p:spPr>
        <p:txBody>
          <a:bodyPr vert="horz" lIns="36000" tIns="0" rIns="36000" bIns="0" rtlCol="0" anchor="ctr">
            <a:spAutoFit/>
          </a:bodyPr>
          <a:lstStyle>
            <a:lvl1pPr marL="0" indent="0" algn="l">
              <a:lnSpc>
                <a:spcPct val="100000"/>
              </a:lnSpc>
              <a:spcBef>
                <a:spcPts val="0"/>
              </a:spcBef>
              <a:defRPr sz="800" b="1">
                <a:solidFill>
                  <a:schemeClr val="tx1"/>
                </a:solidFill>
              </a:defRPr>
            </a:lvl1pPr>
          </a:lstStyle>
          <a:p>
            <a:r>
              <a:rPr lang="fr-FR" dirty="0">
                <a:solidFill>
                  <a:srgbClr val="002C52"/>
                </a:solidFill>
              </a:rPr>
              <a:t>Niveau de confidentialité  |  JJ/MM/AAAA  |  Présentateur</a:t>
            </a:r>
          </a:p>
        </p:txBody>
      </p:sp>
      <p:cxnSp>
        <p:nvCxnSpPr>
          <p:cNvPr id="10" name="Connecteur droit 9"/>
          <p:cNvCxnSpPr/>
          <p:nvPr/>
        </p:nvCxnSpPr>
        <p:spPr>
          <a:xfrm>
            <a:off x="1" y="576000"/>
            <a:ext cx="12200219"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Espace réservé du numéro de diapositive 5"/>
          <p:cNvSpPr>
            <a:spLocks noGrp="1"/>
          </p:cNvSpPr>
          <p:nvPr>
            <p:ph type="sldNum" sz="quarter" idx="4"/>
          </p:nvPr>
        </p:nvSpPr>
        <p:spPr>
          <a:xfrm>
            <a:off x="681529" y="6507294"/>
            <a:ext cx="263461" cy="123111"/>
          </a:xfrm>
          <a:prstGeom prst="rect">
            <a:avLst/>
          </a:prstGeom>
        </p:spPr>
        <p:txBody>
          <a:bodyPr vert="horz" wrap="none" lIns="36000" tIns="0" rIns="36000" bIns="0" rtlCol="0" anchor="ctr">
            <a:spAutoFit/>
          </a:bodyPr>
          <a:lstStyle>
            <a:lvl1pPr algn="l">
              <a:defRPr lang="fr-FR" sz="800" b="1" smtClean="0">
                <a:solidFill>
                  <a:schemeClr val="tx2"/>
                </a:solidFill>
              </a:defRPr>
            </a:lvl1pPr>
          </a:lstStyle>
          <a:p>
            <a:fld id="{72F7D735-2684-4015-BC38-8C62B24B466E}" type="slidenum">
              <a:rPr>
                <a:solidFill>
                  <a:srgbClr val="0046FE"/>
                </a:solidFill>
              </a:rPr>
              <a:pPr/>
              <a:t>‹N°›</a:t>
            </a:fld>
            <a:endParaRPr dirty="0">
              <a:solidFill>
                <a:srgbClr val="0046FE"/>
              </a:solidFill>
            </a:endParaRPr>
          </a:p>
        </p:txBody>
      </p:sp>
      <p:pic>
        <p:nvPicPr>
          <p:cNvPr id="9" name="Image 8">
            <a:extLst>
              <a:ext uri="{FF2B5EF4-FFF2-40B4-BE49-F238E27FC236}">
                <a16:creationId xmlns:a16="http://schemas.microsoft.com/office/drawing/2014/main" id="{2657C415-651B-3241-8AB0-1BCF9DB3B237}"/>
              </a:ext>
            </a:extLst>
          </p:cNvPr>
          <p:cNvPicPr>
            <a:picLocks noChangeAspect="1"/>
          </p:cNvPicPr>
          <p:nvPr/>
        </p:nvPicPr>
        <p:blipFill>
          <a:blip r:embed="rId60" cstate="email">
            <a:extLst>
              <a:ext uri="{28A0092B-C50C-407E-A947-70E740481C1C}">
                <a14:useLocalDpi xmlns:a14="http://schemas.microsoft.com/office/drawing/2010/main"/>
              </a:ext>
            </a:extLst>
          </a:blip>
          <a:stretch>
            <a:fillRect/>
          </a:stretch>
        </p:blipFill>
        <p:spPr>
          <a:xfrm>
            <a:off x="10923074" y="6167565"/>
            <a:ext cx="1221599" cy="789827"/>
          </a:xfrm>
          <a:prstGeom prst="rect">
            <a:avLst/>
          </a:prstGeom>
        </p:spPr>
      </p:pic>
    </p:spTree>
    <p:extLst>
      <p:ext uri="{BB962C8B-B14F-4D97-AF65-F5344CB8AC3E}">
        <p14:creationId xmlns:p14="http://schemas.microsoft.com/office/powerpoint/2010/main" val="385866408"/>
      </p:ext>
    </p:extLst>
  </p:cSld>
  <p:clrMap bg1="lt1" tx1="dk1" bg2="lt2" tx2="dk2" accent1="accent1" accent2="accent2" accent3="accent3" accent4="accent4" accent5="accent5" accent6="accent6" hlink="hlink" folHlink="folHlink"/>
  <p:sldLayoutIdLst>
    <p:sldLayoutId id="2147484372" r:id="rId1"/>
    <p:sldLayoutId id="2147484373" r:id="rId2"/>
    <p:sldLayoutId id="2147484374" r:id="rId3"/>
    <p:sldLayoutId id="2147484375" r:id="rId4"/>
    <p:sldLayoutId id="2147484376" r:id="rId5"/>
    <p:sldLayoutId id="2147484377" r:id="rId6"/>
    <p:sldLayoutId id="2147484378" r:id="rId7"/>
    <p:sldLayoutId id="2147484379" r:id="rId8"/>
    <p:sldLayoutId id="2147484380" r:id="rId9"/>
    <p:sldLayoutId id="2147484381" r:id="rId10"/>
    <p:sldLayoutId id="2147484382" r:id="rId11"/>
    <p:sldLayoutId id="2147484383" r:id="rId12"/>
    <p:sldLayoutId id="2147484384" r:id="rId13"/>
    <p:sldLayoutId id="2147484385" r:id="rId14"/>
    <p:sldLayoutId id="2147484386" r:id="rId15"/>
    <p:sldLayoutId id="2147484387" r:id="rId16"/>
    <p:sldLayoutId id="2147484388" r:id="rId17"/>
    <p:sldLayoutId id="2147484389" r:id="rId18"/>
    <p:sldLayoutId id="2147484390" r:id="rId19"/>
    <p:sldLayoutId id="2147484391" r:id="rId20"/>
    <p:sldLayoutId id="2147484392" r:id="rId21"/>
    <p:sldLayoutId id="2147484393" r:id="rId22"/>
    <p:sldLayoutId id="2147484394" r:id="rId23"/>
    <p:sldLayoutId id="2147484395" r:id="rId24"/>
    <p:sldLayoutId id="2147484396" r:id="rId25"/>
    <p:sldLayoutId id="2147484397" r:id="rId26"/>
    <p:sldLayoutId id="2147484398" r:id="rId27"/>
    <p:sldLayoutId id="2147484399" r:id="rId28"/>
    <p:sldLayoutId id="2147484400" r:id="rId29"/>
    <p:sldLayoutId id="2147484401" r:id="rId30"/>
    <p:sldLayoutId id="2147484402" r:id="rId31"/>
    <p:sldLayoutId id="2147484403" r:id="rId32"/>
    <p:sldLayoutId id="2147484404" r:id="rId33"/>
    <p:sldLayoutId id="2147484405" r:id="rId34"/>
    <p:sldLayoutId id="2147484406" r:id="rId35"/>
    <p:sldLayoutId id="2147484407" r:id="rId36"/>
    <p:sldLayoutId id="2147484408" r:id="rId37"/>
    <p:sldLayoutId id="2147484409" r:id="rId38"/>
    <p:sldLayoutId id="2147484410" r:id="rId39"/>
    <p:sldLayoutId id="2147484411" r:id="rId40"/>
    <p:sldLayoutId id="2147484412" r:id="rId41"/>
    <p:sldLayoutId id="2147484413" r:id="rId42"/>
    <p:sldLayoutId id="2147484414" r:id="rId43"/>
    <p:sldLayoutId id="2147484415" r:id="rId44"/>
    <p:sldLayoutId id="2147484416" r:id="rId45"/>
    <p:sldLayoutId id="2147484417" r:id="rId46"/>
    <p:sldLayoutId id="2147484418" r:id="rId47"/>
    <p:sldLayoutId id="2147484419" r:id="rId48"/>
    <p:sldLayoutId id="2147484420" r:id="rId49"/>
    <p:sldLayoutId id="2147484421" r:id="rId50"/>
    <p:sldLayoutId id="2147484422" r:id="rId51"/>
    <p:sldLayoutId id="2147484423" r:id="rId52"/>
    <p:sldLayoutId id="2147484424" r:id="rId53"/>
    <p:sldLayoutId id="2147484425" r:id="rId54"/>
    <p:sldLayoutId id="2147484426" r:id="rId55"/>
    <p:sldLayoutId id="2147484427" r:id="rId56"/>
    <p:sldLayoutId id="2147484428" r:id="rId57"/>
    <p:sldLayoutId id="2147484429" r:id="rId58"/>
  </p:sldLayoutIdLst>
  <p:hf hdr="0" dt="0"/>
  <p:txStyles>
    <p:titleStyle>
      <a:lvl1pPr marL="0" indent="0" algn="l" defTabSz="914377" rtl="0" eaLnBrk="1" latinLnBrk="0" hangingPunct="1">
        <a:lnSpc>
          <a:spcPct val="100000"/>
        </a:lnSpc>
        <a:spcBef>
          <a:spcPts val="0"/>
        </a:spcBef>
        <a:buNone/>
        <a:tabLst>
          <a:tab pos="536561" algn="l"/>
        </a:tabLst>
        <a:defRPr sz="2000" b="1" kern="1200">
          <a:solidFill>
            <a:schemeClr val="tx2"/>
          </a:solidFill>
          <a:latin typeface="+mj-lt"/>
          <a:ea typeface="+mj-ea"/>
          <a:cs typeface="+mj-cs"/>
        </a:defRPr>
      </a:lvl1pPr>
    </p:titleStyle>
    <p:bodyStyle>
      <a:lvl1pPr marL="0" indent="0" algn="l" defTabSz="914377" rtl="0" eaLnBrk="1" latinLnBrk="0" hangingPunct="1">
        <a:lnSpc>
          <a:spcPct val="110000"/>
        </a:lnSpc>
        <a:spcBef>
          <a:spcPts val="0"/>
        </a:spcBef>
        <a:buFontTx/>
        <a:buNone/>
        <a:defRPr sz="3200" b="1" kern="1200">
          <a:solidFill>
            <a:schemeClr val="tx2"/>
          </a:solidFill>
          <a:latin typeface="+mn-lt"/>
          <a:ea typeface="+mn-ea"/>
          <a:cs typeface="+mn-cs"/>
        </a:defRPr>
      </a:lvl1pPr>
      <a:lvl2pPr marL="0" indent="0" algn="l" defTabSz="914377" rtl="0" eaLnBrk="1" latinLnBrk="0" hangingPunct="1">
        <a:lnSpc>
          <a:spcPct val="110000"/>
        </a:lnSpc>
        <a:spcBef>
          <a:spcPts val="1200"/>
        </a:spcBef>
        <a:buFontTx/>
        <a:buNone/>
        <a:defRPr sz="2200" b="1" kern="1200">
          <a:solidFill>
            <a:schemeClr val="tx1"/>
          </a:solidFill>
          <a:latin typeface="+mn-lt"/>
          <a:ea typeface="+mn-ea"/>
          <a:cs typeface="+mn-cs"/>
        </a:defRPr>
      </a:lvl2pPr>
      <a:lvl3pPr marL="0" indent="0" algn="l" defTabSz="914377" rtl="0" eaLnBrk="1" latinLnBrk="0" hangingPunct="1">
        <a:lnSpc>
          <a:spcPct val="120000"/>
        </a:lnSpc>
        <a:spcBef>
          <a:spcPts val="300"/>
        </a:spcBef>
        <a:buFontTx/>
        <a:buNone/>
        <a:defRPr sz="1600" kern="1200">
          <a:solidFill>
            <a:schemeClr val="tx1"/>
          </a:solidFill>
          <a:latin typeface="+mn-lt"/>
          <a:ea typeface="+mn-ea"/>
          <a:cs typeface="+mn-cs"/>
        </a:defRPr>
      </a:lvl3pPr>
      <a:lvl4pPr marL="179996" indent="-179996" algn="l" defTabSz="914377" rtl="0" eaLnBrk="1" latinLnBrk="0" hangingPunct="1">
        <a:lnSpc>
          <a:spcPct val="120000"/>
        </a:lnSpc>
        <a:spcBef>
          <a:spcPts val="300"/>
        </a:spcBef>
        <a:buClr>
          <a:schemeClr val="tx2"/>
        </a:buClr>
        <a:buFont typeface="Symbol" panose="05050102010706020507" pitchFamily="18" charset="2"/>
        <a:buChar char="·"/>
        <a:defRPr sz="1600" kern="1200">
          <a:solidFill>
            <a:schemeClr val="tx1"/>
          </a:solidFill>
          <a:latin typeface="+mn-lt"/>
          <a:ea typeface="+mn-ea"/>
          <a:cs typeface="+mn-cs"/>
        </a:defRPr>
      </a:lvl4pPr>
      <a:lvl5pPr marL="359991" indent="-179996" algn="l" defTabSz="914377" rtl="0" eaLnBrk="1" latinLnBrk="0" hangingPunct="1">
        <a:lnSpc>
          <a:spcPct val="120000"/>
        </a:lnSpc>
        <a:spcBef>
          <a:spcPts val="300"/>
        </a:spcBef>
        <a:buClrTx/>
        <a:buFont typeface="Arial"/>
        <a:buChar char="•"/>
        <a:defRPr sz="1400" i="0" kern="1200">
          <a:solidFill>
            <a:schemeClr val="tx2"/>
          </a:solidFill>
          <a:latin typeface="+mn-lt"/>
          <a:ea typeface="+mn-ea"/>
          <a:cs typeface="+mn-cs"/>
        </a:defRPr>
      </a:lvl5pPr>
      <a:lvl6pPr marL="359991" indent="0" algn="l" defTabSz="914377"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438">
          <p15:clr>
            <a:srgbClr val="F26B43"/>
          </p15:clr>
        </p15:guide>
        <p15:guide id="4" pos="7242">
          <p15:clr>
            <a:srgbClr val="F26B43"/>
          </p15:clr>
        </p15:guide>
        <p15:guide id="5" orient="horz" pos="867">
          <p15:clr>
            <a:srgbClr val="F26B43"/>
          </p15:clr>
        </p15:guide>
        <p15:guide id="6" orient="horz" pos="3952">
          <p15:clr>
            <a:srgbClr val="F26B43"/>
          </p15:clr>
        </p15:guide>
      </p15:sldGuideLst>
    </p:ext>
  </p:extLst>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67E4212-116A-46BA-8750-1BB8D685C100}"/>
              </a:ext>
            </a:extLst>
          </p:cNvPr>
          <p:cNvPicPr>
            <a:picLocks noChangeAspect="1"/>
          </p:cNvPicPr>
          <p:nvPr userDrawn="1"/>
        </p:nvPicPr>
        <p:blipFill rotWithShape="1">
          <a:blip r:embed="rId21" cstate="print">
            <a:extLst>
              <a:ext uri="{28A0092B-C50C-407E-A947-70E740481C1C}">
                <a14:useLocalDpi xmlns:a14="http://schemas.microsoft.com/office/drawing/2010/main" val="0"/>
              </a:ext>
            </a:extLst>
          </a:blip>
          <a:srcRect l="17816" t="28445" r="18054" b="30115"/>
          <a:stretch/>
        </p:blipFill>
        <p:spPr>
          <a:xfrm>
            <a:off x="10860721" y="235285"/>
            <a:ext cx="1008992" cy="421556"/>
          </a:xfrm>
          <a:prstGeom prst="rect">
            <a:avLst/>
          </a:prstGeom>
        </p:spPr>
      </p:pic>
    </p:spTree>
    <p:extLst>
      <p:ext uri="{BB962C8B-B14F-4D97-AF65-F5344CB8AC3E}">
        <p14:creationId xmlns:p14="http://schemas.microsoft.com/office/powerpoint/2010/main" val="78689269"/>
      </p:ext>
    </p:extLst>
  </p:cSld>
  <p:clrMap bg1="lt1" tx1="dk1" bg2="lt2" tx2="dk2" accent1="accent1" accent2="accent2" accent3="accent3" accent4="accent4" accent5="accent5" accent6="accent6" hlink="hlink" folHlink="folHlink"/>
  <p:sldLayoutIdLst>
    <p:sldLayoutId id="2147484431" r:id="rId1"/>
    <p:sldLayoutId id="2147484432" r:id="rId2"/>
    <p:sldLayoutId id="2147484433" r:id="rId3"/>
    <p:sldLayoutId id="2147484434" r:id="rId4"/>
    <p:sldLayoutId id="2147484435" r:id="rId5"/>
    <p:sldLayoutId id="2147484436" r:id="rId6"/>
    <p:sldLayoutId id="2147484437" r:id="rId7"/>
    <p:sldLayoutId id="2147484438" r:id="rId8"/>
    <p:sldLayoutId id="2147484439" r:id="rId9"/>
    <p:sldLayoutId id="2147484440" r:id="rId10"/>
    <p:sldLayoutId id="2147484441" r:id="rId11"/>
    <p:sldLayoutId id="2147484442" r:id="rId12"/>
    <p:sldLayoutId id="2147484443" r:id="rId13"/>
    <p:sldLayoutId id="2147484444" r:id="rId14"/>
    <p:sldLayoutId id="2147484445" r:id="rId15"/>
    <p:sldLayoutId id="2147484446" r:id="rId16"/>
    <p:sldLayoutId id="2147484447" r:id="rId17"/>
    <p:sldLayoutId id="2147484449" r:id="rId18"/>
    <p:sldLayoutId id="2147484450" r:id="rId19"/>
  </p:sldLayoutIdLst>
  <mc:AlternateContent xmlns:mc="http://schemas.openxmlformats.org/markup-compatibility/2006" xmlns:p14="http://schemas.microsoft.com/office/powerpoint/2010/main">
    <mc:Choice Requires="p14">
      <p:transition p14:dur="10"/>
    </mc:Choice>
    <mc:Fallback xmlns="">
      <p:transition/>
    </mc:Fallback>
  </mc:AlternateContent>
  <p:hf hdr="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B0E340E-D043-4CBD-B1FB-E05639861A14}"/>
              </a:ext>
            </a:extLst>
          </p:cNvPr>
          <p:cNvPicPr>
            <a:picLocks noChangeAspect="1"/>
          </p:cNvPicPr>
          <p:nvPr userDrawn="1"/>
        </p:nvPicPr>
        <p:blipFill rotWithShape="1">
          <a:blip r:embed="rId27" cstate="print">
            <a:extLst>
              <a:ext uri="{28A0092B-C50C-407E-A947-70E740481C1C}">
                <a14:useLocalDpi xmlns:a14="http://schemas.microsoft.com/office/drawing/2010/main" val="0"/>
              </a:ext>
            </a:extLst>
          </a:blip>
          <a:srcRect l="17816" t="28445" r="18054" b="30115"/>
          <a:stretch/>
        </p:blipFill>
        <p:spPr>
          <a:xfrm>
            <a:off x="10860721" y="235286"/>
            <a:ext cx="1008992" cy="421556"/>
          </a:xfrm>
          <a:prstGeom prst="rect">
            <a:avLst/>
          </a:prstGeom>
        </p:spPr>
      </p:pic>
      <p:sp>
        <p:nvSpPr>
          <p:cNvPr id="3" name="Espace réservé du pied de page 3">
            <a:extLst>
              <a:ext uri="{FF2B5EF4-FFF2-40B4-BE49-F238E27FC236}">
                <a16:creationId xmlns:a16="http://schemas.microsoft.com/office/drawing/2014/main" id="{87D42838-E18E-4A0C-8623-7736274655C7}"/>
              </a:ext>
            </a:extLst>
          </p:cNvPr>
          <p:cNvSpPr>
            <a:spLocks noGrp="1"/>
          </p:cNvSpPr>
          <p:nvPr>
            <p:ph type="ftr" sz="quarter" idx="3"/>
          </p:nvPr>
        </p:nvSpPr>
        <p:spPr>
          <a:xfrm>
            <a:off x="983432" y="6500773"/>
            <a:ext cx="5040000" cy="123111"/>
          </a:xfrm>
          <a:prstGeom prst="rect">
            <a:avLst/>
          </a:prstGeom>
        </p:spPr>
        <p:txBody>
          <a:bodyPr/>
          <a:lstStyle>
            <a:lvl1pPr>
              <a:defRPr sz="1333"/>
            </a:lvl1pPr>
          </a:lstStyle>
          <a:p>
            <a:pPr defTabSz="914354"/>
            <a:r>
              <a:rPr lang="fr-FR">
                <a:solidFill>
                  <a:srgbClr val="002C52"/>
                </a:solidFill>
                <a:latin typeface="Segoe UI"/>
              </a:rPr>
              <a:t>Sales Meeting  |  October 2018</a:t>
            </a:r>
            <a:endParaRPr lang="fr-FR" dirty="0">
              <a:solidFill>
                <a:srgbClr val="002C52"/>
              </a:solidFill>
              <a:latin typeface="Segoe UI"/>
            </a:endParaRPr>
          </a:p>
        </p:txBody>
      </p:sp>
    </p:spTree>
    <p:extLst>
      <p:ext uri="{BB962C8B-B14F-4D97-AF65-F5344CB8AC3E}">
        <p14:creationId xmlns:p14="http://schemas.microsoft.com/office/powerpoint/2010/main" val="743286401"/>
      </p:ext>
    </p:extLst>
  </p:cSld>
  <p:clrMap bg1="lt1" tx1="dk1" bg2="lt2" tx2="dk2" accent1="accent1" accent2="accent2" accent3="accent3" accent4="accent4" accent5="accent5" accent6="accent6" hlink="hlink" folHlink="folHlink"/>
  <p:sldLayoutIdLst>
    <p:sldLayoutId id="2147484452" r:id="rId1"/>
    <p:sldLayoutId id="2147484453" r:id="rId2"/>
    <p:sldLayoutId id="2147484454" r:id="rId3"/>
    <p:sldLayoutId id="2147484455" r:id="rId4"/>
    <p:sldLayoutId id="2147484456" r:id="rId5"/>
    <p:sldLayoutId id="2147484457" r:id="rId6"/>
    <p:sldLayoutId id="2147484458" r:id="rId7"/>
    <p:sldLayoutId id="2147484459" r:id="rId8"/>
    <p:sldLayoutId id="2147484460" r:id="rId9"/>
    <p:sldLayoutId id="2147484461" r:id="rId10"/>
    <p:sldLayoutId id="2147484462" r:id="rId11"/>
    <p:sldLayoutId id="2147484463" r:id="rId12"/>
    <p:sldLayoutId id="2147484464" r:id="rId13"/>
    <p:sldLayoutId id="2147484465" r:id="rId14"/>
    <p:sldLayoutId id="2147484466" r:id="rId15"/>
    <p:sldLayoutId id="2147484467" r:id="rId16"/>
    <p:sldLayoutId id="2147484468" r:id="rId17"/>
    <p:sldLayoutId id="2147484469" r:id="rId18"/>
    <p:sldLayoutId id="2147484470" r:id="rId19"/>
    <p:sldLayoutId id="2147484471" r:id="rId20"/>
    <p:sldLayoutId id="2147484472" r:id="rId21"/>
    <p:sldLayoutId id="2147484473" r:id="rId22"/>
    <p:sldLayoutId id="2147484474" r:id="rId23"/>
    <p:sldLayoutId id="2147484475" r:id="rId24"/>
    <p:sldLayoutId id="2147484477" r:id="rId25"/>
  </p:sldLayoutIdLst>
  <mc:AlternateContent xmlns:mc="http://schemas.openxmlformats.org/markup-compatibility/2006" xmlns:p14="http://schemas.microsoft.com/office/powerpoint/2010/main">
    <mc:Choice Requires="p14">
      <p:transition p14:dur="10"/>
    </mc:Choice>
    <mc:Fallback xmlns="">
      <p:transition/>
    </mc:Fallback>
  </mc:AlternateContent>
  <p:hf hdr="0"/>
  <p:txStyles>
    <p:titleStyle>
      <a:lvl1pPr algn="ctr" defTabSz="121914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121914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50" indent="-380981" algn="l" defTabSz="121914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25" indent="-304784" algn="l" defTabSz="121914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493"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06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fr-FR"/>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aphicFrame>
        <p:nvGraphicFramePr>
          <p:cNvPr id="3" name="Objet 2" hidden="1"/>
          <p:cNvGraphicFramePr>
            <a:graphicFrameLocks noChangeAspect="1"/>
          </p:cNvGraphicFramePr>
          <p:nvPr userDrawn="1">
            <p:custDataLst>
              <p:tags r:id="rId5"/>
            </p:custDataLst>
            <p:extLst>
              <p:ext uri="{D42A27DB-BD31-4B8C-83A1-F6EECF244321}">
                <p14:modId xmlns:p14="http://schemas.microsoft.com/office/powerpoint/2010/main" val="930714030"/>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spid="_x0000_s1027" name="Diapositive think-cell" r:id="rId6" imgW="530" imgH="531" progId="TCLayout.ActiveDocument.1">
                  <p:embed/>
                </p:oleObj>
              </mc:Choice>
              <mc:Fallback>
                <p:oleObj name="Diapositive think-cell" r:id="rId6" imgW="530" imgH="531" progId="TCLayout.ActiveDocument.1">
                  <p:embed/>
                  <p:pic>
                    <p:nvPicPr>
                      <p:cNvPr id="3" name="Objet 2" hidden="1"/>
                      <p:cNvPicPr/>
                      <p:nvPr/>
                    </p:nvPicPr>
                    <p:blipFill>
                      <a:blip r:embed="rId7"/>
                      <a:stretch>
                        <a:fillRect/>
                      </a:stretch>
                    </p:blipFill>
                    <p:spPr>
                      <a:xfrm>
                        <a:off x="2118" y="2118"/>
                        <a:ext cx="2117" cy="2117"/>
                      </a:xfrm>
                      <a:prstGeom prst="rect">
                        <a:avLst/>
                      </a:prstGeom>
                    </p:spPr>
                  </p:pic>
                </p:oleObj>
              </mc:Fallback>
            </mc:AlternateContent>
          </a:graphicData>
        </a:graphic>
      </p:graphicFrame>
      <p:pic>
        <p:nvPicPr>
          <p:cNvPr id="2" name="Image 1">
            <a:extLst>
              <a:ext uri="{FF2B5EF4-FFF2-40B4-BE49-F238E27FC236}">
                <a16:creationId xmlns:a16="http://schemas.microsoft.com/office/drawing/2014/main" id="{4B0E340E-D043-4CBD-B1FB-E05639861A14}"/>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l="17816" t="28445" r="18054" b="30115"/>
          <a:stretch/>
        </p:blipFill>
        <p:spPr>
          <a:xfrm>
            <a:off x="10860721" y="235285"/>
            <a:ext cx="1008992" cy="421556"/>
          </a:xfrm>
          <a:prstGeom prst="rect">
            <a:avLst/>
          </a:prstGeom>
        </p:spPr>
      </p:pic>
    </p:spTree>
    <p:extLst>
      <p:ext uri="{BB962C8B-B14F-4D97-AF65-F5344CB8AC3E}">
        <p14:creationId xmlns:p14="http://schemas.microsoft.com/office/powerpoint/2010/main" val="2917597035"/>
      </p:ext>
    </p:extLst>
  </p:cSld>
  <p:clrMap bg1="lt1" tx1="dk1" bg2="lt2" tx2="dk2" accent1="accent1" accent2="accent2" accent3="accent3" accent4="accent4" accent5="accent5" accent6="accent6" hlink="hlink" folHlink="folHlink"/>
  <p:sldLayoutIdLst>
    <p:sldLayoutId id="2147483814" r:id="rId1"/>
    <p:sldLayoutId id="2147483815" r:id="rId2"/>
  </p:sldLayoutIdLst>
  <mc:AlternateContent xmlns:mc="http://schemas.openxmlformats.org/markup-compatibility/2006" xmlns:p14="http://schemas.microsoft.com/office/powerpoint/2010/main">
    <mc:Choice Requires="p14">
      <p:transition p14:dur="10"/>
    </mc:Choice>
    <mc:Fallback xmlns="">
      <p:transition/>
    </mc:Fallback>
  </mc:AlternateContent>
  <p:hf hd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aphicFrame>
        <p:nvGraphicFramePr>
          <p:cNvPr id="3" name="Objet 2" hidden="1"/>
          <p:cNvGraphicFramePr>
            <a:graphicFrameLocks noChangeAspect="1"/>
          </p:cNvGraphicFramePr>
          <p:nvPr userDrawn="1">
            <p:custDataLst>
              <p:tags r:id="rId5"/>
            </p:custDataLst>
            <p:extLst>
              <p:ext uri="{D42A27DB-BD31-4B8C-83A1-F6EECF244321}">
                <p14:modId xmlns:p14="http://schemas.microsoft.com/office/powerpoint/2010/main" val="517446070"/>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spid="_x0000_s2051" name="Diapositive think-cell" r:id="rId6" imgW="530" imgH="531" progId="TCLayout.ActiveDocument.1">
                  <p:embed/>
                </p:oleObj>
              </mc:Choice>
              <mc:Fallback>
                <p:oleObj name="Diapositive think-cell" r:id="rId6" imgW="530" imgH="531" progId="TCLayout.ActiveDocument.1">
                  <p:embed/>
                  <p:pic>
                    <p:nvPicPr>
                      <p:cNvPr id="3" name="Objet 2" hidden="1"/>
                      <p:cNvPicPr/>
                      <p:nvPr/>
                    </p:nvPicPr>
                    <p:blipFill>
                      <a:blip r:embed="rId7"/>
                      <a:stretch>
                        <a:fillRect/>
                      </a:stretch>
                    </p:blipFill>
                    <p:spPr>
                      <a:xfrm>
                        <a:off x="2118" y="2118"/>
                        <a:ext cx="2117" cy="2117"/>
                      </a:xfrm>
                      <a:prstGeom prst="rect">
                        <a:avLst/>
                      </a:prstGeom>
                    </p:spPr>
                  </p:pic>
                </p:oleObj>
              </mc:Fallback>
            </mc:AlternateContent>
          </a:graphicData>
        </a:graphic>
      </p:graphicFrame>
      <p:pic>
        <p:nvPicPr>
          <p:cNvPr id="2" name="Image 1">
            <a:extLst>
              <a:ext uri="{FF2B5EF4-FFF2-40B4-BE49-F238E27FC236}">
                <a16:creationId xmlns:a16="http://schemas.microsoft.com/office/drawing/2014/main" id="{4B0E340E-D043-4CBD-B1FB-E05639861A14}"/>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l="17816" t="28445" r="18054" b="30115"/>
          <a:stretch/>
        </p:blipFill>
        <p:spPr>
          <a:xfrm>
            <a:off x="10860721" y="235285"/>
            <a:ext cx="1008992" cy="421556"/>
          </a:xfrm>
          <a:prstGeom prst="rect">
            <a:avLst/>
          </a:prstGeom>
        </p:spPr>
      </p:pic>
    </p:spTree>
    <p:extLst>
      <p:ext uri="{BB962C8B-B14F-4D97-AF65-F5344CB8AC3E}">
        <p14:creationId xmlns:p14="http://schemas.microsoft.com/office/powerpoint/2010/main" val="1632123972"/>
      </p:ext>
    </p:extLst>
  </p:cSld>
  <p:clrMap bg1="lt1" tx1="dk1" bg2="lt2" tx2="dk2" accent1="accent1" accent2="accent2" accent3="accent3" accent4="accent4" accent5="accent5" accent6="accent6" hlink="hlink" folHlink="folHlink"/>
  <p:sldLayoutIdLst>
    <p:sldLayoutId id="2147483818" r:id="rId1"/>
    <p:sldLayoutId id="2147483819" r:id="rId2"/>
  </p:sldLayoutIdLst>
  <mc:AlternateContent xmlns:mc="http://schemas.openxmlformats.org/markup-compatibility/2006" xmlns:p14="http://schemas.microsoft.com/office/powerpoint/2010/main">
    <mc:Choice Requires="p14">
      <p:transition p14:dur="10"/>
    </mc:Choice>
    <mc:Fallback xmlns="">
      <p:transition/>
    </mc:Fallback>
  </mc:AlternateContent>
  <p:hf hd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2193727" y="178594"/>
            <a:ext cx="7804547" cy="1518048"/>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normAutofit/>
          </a:bodyPr>
          <a:lstStyle/>
          <a:p>
            <a:r>
              <a:t>Title Text</a:t>
            </a:r>
          </a:p>
        </p:txBody>
      </p:sp>
      <p:sp>
        <p:nvSpPr>
          <p:cNvPr id="3" name="Body Level One…"/>
          <p:cNvSpPr txBox="1">
            <a:spLocks noGrp="1"/>
          </p:cNvSpPr>
          <p:nvPr>
            <p:ph type="body" idx="1"/>
          </p:nvPr>
        </p:nvSpPr>
        <p:spPr>
          <a:xfrm>
            <a:off x="2193727" y="1821656"/>
            <a:ext cx="3750469" cy="442019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977052" y="6536531"/>
            <a:ext cx="389529" cy="313546"/>
          </a:xfrm>
          <a:prstGeom prst="rect">
            <a:avLst/>
          </a:prstGeom>
          <a:ln w="12700">
            <a:miter lim="400000"/>
          </a:ln>
        </p:spPr>
        <p:txBody>
          <a:bodyPr wrap="none" lIns="71437" tIns="71437" rIns="71437" bIns="71437">
            <a:spAutoFit/>
          </a:bodyPr>
          <a:lstStyle>
            <a:lvl1pPr>
              <a:defRPr sz="1100" b="0">
                <a:latin typeface="Helvetica Light"/>
                <a:ea typeface="Helvetica Light"/>
                <a:cs typeface="Helvetica Light"/>
                <a:sym typeface="Helvetica Light"/>
              </a:defRPr>
            </a:lvl1pPr>
          </a:lstStyle>
          <a:p>
            <a:fld id="{86CB4B4D-7CA3-9044-876B-883B54F8677D}" type="slidenum">
              <a:t>‹N°›</a:t>
            </a:fld>
            <a:endParaRPr/>
          </a:p>
        </p:txBody>
      </p:sp>
    </p:spTree>
    <p:extLst>
      <p:ext uri="{BB962C8B-B14F-4D97-AF65-F5344CB8AC3E}">
        <p14:creationId xmlns:p14="http://schemas.microsoft.com/office/powerpoint/2010/main" val="4088842234"/>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2" r:id="rId7"/>
    <p:sldLayoutId id="2147483833" r:id="rId8"/>
    <p:sldLayoutId id="2147483834" r:id="rId9"/>
    <p:sldLayoutId id="2147483835" r:id="rId10"/>
    <p:sldLayoutId id="2147483836" r:id="rId11"/>
    <p:sldLayoutId id="2147483837" r:id="rId12"/>
  </p:sldLayoutIdLst>
  <p:transition spd="med"/>
  <p:txStyles>
    <p:titleStyle>
      <a:lvl1pPr marL="0" marR="0" indent="0" algn="ctr" defTabSz="410766"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1pPr>
      <a:lvl2pPr marL="0" marR="0" indent="0" algn="ctr" defTabSz="410766"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2pPr>
      <a:lvl3pPr marL="0" marR="0" indent="0" algn="ctr" defTabSz="410766"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3pPr>
      <a:lvl4pPr marL="0" marR="0" indent="0" algn="ctr" defTabSz="410766"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4pPr>
      <a:lvl5pPr marL="0" marR="0" indent="0" algn="ctr" defTabSz="410766"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5pPr>
      <a:lvl6pPr marL="0" marR="0" indent="0" algn="ctr" defTabSz="410766"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6pPr>
      <a:lvl7pPr marL="0" marR="0" indent="0" algn="ctr" defTabSz="410766"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7pPr>
      <a:lvl8pPr marL="0" marR="0" indent="0" algn="ctr" defTabSz="410766"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8pPr>
      <a:lvl9pPr marL="0" marR="0" indent="0" algn="ctr" defTabSz="410766"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9pPr>
    </p:titleStyle>
    <p:bodyStyle>
      <a:lvl1pPr marL="232682" marR="0" indent="-232682" algn="l" defTabSz="410766" rtl="0" eaLnBrk="1" latinLnBrk="0" hangingPunct="1">
        <a:lnSpc>
          <a:spcPct val="100000"/>
        </a:lnSpc>
        <a:spcBef>
          <a:spcPts val="2250"/>
        </a:spcBef>
        <a:spcAft>
          <a:spcPts val="0"/>
        </a:spcAft>
        <a:buClrTx/>
        <a:buSzPct val="145000"/>
        <a:buFontTx/>
        <a:buChar char="•"/>
        <a:tabLst/>
        <a:defRPr sz="1900" b="0" i="0" u="none" strike="noStrike" cap="none" spc="0" baseline="0">
          <a:ln>
            <a:noFill/>
          </a:ln>
          <a:solidFill>
            <a:srgbClr val="000000"/>
          </a:solidFill>
          <a:uFillTx/>
          <a:latin typeface="Helvetica Neue"/>
          <a:ea typeface="Helvetica Neue"/>
          <a:cs typeface="Helvetica Neue"/>
          <a:sym typeface="Helvetica Neue"/>
        </a:defRPr>
      </a:lvl1pPr>
      <a:lvl2pPr marL="404132" marR="0" indent="-232682" algn="l" defTabSz="410766" rtl="0" eaLnBrk="1" latinLnBrk="0" hangingPunct="1">
        <a:lnSpc>
          <a:spcPct val="100000"/>
        </a:lnSpc>
        <a:spcBef>
          <a:spcPts val="2250"/>
        </a:spcBef>
        <a:spcAft>
          <a:spcPts val="0"/>
        </a:spcAft>
        <a:buClrTx/>
        <a:buSzPct val="145000"/>
        <a:buFontTx/>
        <a:buChar char="•"/>
        <a:tabLst/>
        <a:defRPr sz="1900" b="0" i="0" u="none" strike="noStrike" cap="none" spc="0" baseline="0">
          <a:ln>
            <a:noFill/>
          </a:ln>
          <a:solidFill>
            <a:srgbClr val="000000"/>
          </a:solidFill>
          <a:uFillTx/>
          <a:latin typeface="Helvetica Neue"/>
          <a:ea typeface="Helvetica Neue"/>
          <a:cs typeface="Helvetica Neue"/>
          <a:sym typeface="Helvetica Neue"/>
        </a:defRPr>
      </a:lvl2pPr>
      <a:lvl3pPr marL="575582" marR="0" indent="-232682" algn="l" defTabSz="410766" rtl="0" eaLnBrk="1" latinLnBrk="0" hangingPunct="1">
        <a:lnSpc>
          <a:spcPct val="100000"/>
        </a:lnSpc>
        <a:spcBef>
          <a:spcPts val="2250"/>
        </a:spcBef>
        <a:spcAft>
          <a:spcPts val="0"/>
        </a:spcAft>
        <a:buClrTx/>
        <a:buSzPct val="145000"/>
        <a:buFontTx/>
        <a:buChar char="•"/>
        <a:tabLst/>
        <a:defRPr sz="1900" b="0" i="0" u="none" strike="noStrike" cap="none" spc="0" baseline="0">
          <a:ln>
            <a:noFill/>
          </a:ln>
          <a:solidFill>
            <a:srgbClr val="000000"/>
          </a:solidFill>
          <a:uFillTx/>
          <a:latin typeface="Helvetica Neue"/>
          <a:ea typeface="Helvetica Neue"/>
          <a:cs typeface="Helvetica Neue"/>
          <a:sym typeface="Helvetica Neue"/>
        </a:defRPr>
      </a:lvl3pPr>
      <a:lvl4pPr marL="747032" marR="0" indent="-232682" algn="l" defTabSz="410766" rtl="0" eaLnBrk="1" latinLnBrk="0" hangingPunct="1">
        <a:lnSpc>
          <a:spcPct val="100000"/>
        </a:lnSpc>
        <a:spcBef>
          <a:spcPts val="2250"/>
        </a:spcBef>
        <a:spcAft>
          <a:spcPts val="0"/>
        </a:spcAft>
        <a:buClrTx/>
        <a:buSzPct val="145000"/>
        <a:buFontTx/>
        <a:buChar char="•"/>
        <a:tabLst/>
        <a:defRPr sz="1900" b="0" i="0" u="none" strike="noStrike" cap="none" spc="0" baseline="0">
          <a:ln>
            <a:noFill/>
          </a:ln>
          <a:solidFill>
            <a:srgbClr val="000000"/>
          </a:solidFill>
          <a:uFillTx/>
          <a:latin typeface="Helvetica Neue"/>
          <a:ea typeface="Helvetica Neue"/>
          <a:cs typeface="Helvetica Neue"/>
          <a:sym typeface="Helvetica Neue"/>
        </a:defRPr>
      </a:lvl4pPr>
      <a:lvl5pPr marL="918482" marR="0" indent="-232682" algn="l" defTabSz="410766" rtl="0" eaLnBrk="1" latinLnBrk="0" hangingPunct="1">
        <a:lnSpc>
          <a:spcPct val="100000"/>
        </a:lnSpc>
        <a:spcBef>
          <a:spcPts val="2250"/>
        </a:spcBef>
        <a:spcAft>
          <a:spcPts val="0"/>
        </a:spcAft>
        <a:buClrTx/>
        <a:buSzPct val="145000"/>
        <a:buFontTx/>
        <a:buChar char="•"/>
        <a:tabLst/>
        <a:defRPr sz="1900" b="0" i="0" u="none" strike="noStrike" cap="none" spc="0" baseline="0">
          <a:ln>
            <a:noFill/>
          </a:ln>
          <a:solidFill>
            <a:srgbClr val="000000"/>
          </a:solidFill>
          <a:uFillTx/>
          <a:latin typeface="Helvetica Neue"/>
          <a:ea typeface="Helvetica Neue"/>
          <a:cs typeface="Helvetica Neue"/>
          <a:sym typeface="Helvetica Neue"/>
        </a:defRPr>
      </a:lvl5pPr>
      <a:lvl6pPr marL="1089932" marR="0" indent="-232682" algn="l" defTabSz="410766" rtl="0" eaLnBrk="1" latinLnBrk="0" hangingPunct="1">
        <a:lnSpc>
          <a:spcPct val="100000"/>
        </a:lnSpc>
        <a:spcBef>
          <a:spcPts val="2250"/>
        </a:spcBef>
        <a:spcAft>
          <a:spcPts val="0"/>
        </a:spcAft>
        <a:buClrTx/>
        <a:buSzPct val="145000"/>
        <a:buFontTx/>
        <a:buChar char="•"/>
        <a:tabLst/>
        <a:defRPr sz="1900" b="0" i="0" u="none" strike="noStrike" cap="none" spc="0" baseline="0">
          <a:ln>
            <a:noFill/>
          </a:ln>
          <a:solidFill>
            <a:srgbClr val="000000"/>
          </a:solidFill>
          <a:uFillTx/>
          <a:latin typeface="Helvetica Neue"/>
          <a:ea typeface="Helvetica Neue"/>
          <a:cs typeface="Helvetica Neue"/>
          <a:sym typeface="Helvetica Neue"/>
        </a:defRPr>
      </a:lvl6pPr>
      <a:lvl7pPr marL="1261382" marR="0" indent="-232682" algn="l" defTabSz="410766" rtl="0" eaLnBrk="1" latinLnBrk="0" hangingPunct="1">
        <a:lnSpc>
          <a:spcPct val="100000"/>
        </a:lnSpc>
        <a:spcBef>
          <a:spcPts val="2250"/>
        </a:spcBef>
        <a:spcAft>
          <a:spcPts val="0"/>
        </a:spcAft>
        <a:buClrTx/>
        <a:buSzPct val="145000"/>
        <a:buFontTx/>
        <a:buChar char="•"/>
        <a:tabLst/>
        <a:defRPr sz="1900" b="0" i="0" u="none" strike="noStrike" cap="none" spc="0" baseline="0">
          <a:ln>
            <a:noFill/>
          </a:ln>
          <a:solidFill>
            <a:srgbClr val="000000"/>
          </a:solidFill>
          <a:uFillTx/>
          <a:latin typeface="Helvetica Neue"/>
          <a:ea typeface="Helvetica Neue"/>
          <a:cs typeface="Helvetica Neue"/>
          <a:sym typeface="Helvetica Neue"/>
        </a:defRPr>
      </a:lvl7pPr>
      <a:lvl8pPr marL="1432832" marR="0" indent="-232682" algn="l" defTabSz="410766" rtl="0" eaLnBrk="1" latinLnBrk="0" hangingPunct="1">
        <a:lnSpc>
          <a:spcPct val="100000"/>
        </a:lnSpc>
        <a:spcBef>
          <a:spcPts val="2250"/>
        </a:spcBef>
        <a:spcAft>
          <a:spcPts val="0"/>
        </a:spcAft>
        <a:buClrTx/>
        <a:buSzPct val="145000"/>
        <a:buFontTx/>
        <a:buChar char="•"/>
        <a:tabLst/>
        <a:defRPr sz="1900" b="0" i="0" u="none" strike="noStrike" cap="none" spc="0" baseline="0">
          <a:ln>
            <a:noFill/>
          </a:ln>
          <a:solidFill>
            <a:srgbClr val="000000"/>
          </a:solidFill>
          <a:uFillTx/>
          <a:latin typeface="Helvetica Neue"/>
          <a:ea typeface="Helvetica Neue"/>
          <a:cs typeface="Helvetica Neue"/>
          <a:sym typeface="Helvetica Neue"/>
        </a:defRPr>
      </a:lvl8pPr>
      <a:lvl9pPr marL="1604282" marR="0" indent="-232682" algn="l" defTabSz="410766" rtl="0" eaLnBrk="1" latinLnBrk="0" hangingPunct="1">
        <a:lnSpc>
          <a:spcPct val="100000"/>
        </a:lnSpc>
        <a:spcBef>
          <a:spcPts val="2250"/>
        </a:spcBef>
        <a:spcAft>
          <a:spcPts val="0"/>
        </a:spcAft>
        <a:buClrTx/>
        <a:buSzPct val="145000"/>
        <a:buFontTx/>
        <a:buChar char="•"/>
        <a:tabLst/>
        <a:defRPr sz="19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410766" eaLnBrk="1" latinLnBrk="0" hangingPunct="1">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Light"/>
        </a:defRPr>
      </a:lvl1pPr>
      <a:lvl2pPr marL="0" marR="0" indent="114300" algn="ctr" defTabSz="410766" eaLnBrk="1" latinLnBrk="0" hangingPunct="1">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Light"/>
        </a:defRPr>
      </a:lvl2pPr>
      <a:lvl3pPr marL="0" marR="0" indent="228600" algn="ctr" defTabSz="410766" eaLnBrk="1" latinLnBrk="0" hangingPunct="1">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Light"/>
        </a:defRPr>
      </a:lvl3pPr>
      <a:lvl4pPr marL="0" marR="0" indent="342900" algn="ctr" defTabSz="410766" eaLnBrk="1" latinLnBrk="0" hangingPunct="1">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Light"/>
        </a:defRPr>
      </a:lvl4pPr>
      <a:lvl5pPr marL="0" marR="0" indent="457200" algn="ctr" defTabSz="410766" eaLnBrk="1" latinLnBrk="0" hangingPunct="1">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Light"/>
        </a:defRPr>
      </a:lvl5pPr>
      <a:lvl6pPr marL="0" marR="0" indent="571500" algn="ctr" defTabSz="410766" eaLnBrk="1" latinLnBrk="0" hangingPunct="1">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Light"/>
        </a:defRPr>
      </a:lvl6pPr>
      <a:lvl7pPr marL="0" marR="0" indent="685800" algn="ctr" defTabSz="410766" eaLnBrk="1" latinLnBrk="0" hangingPunct="1">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Light"/>
        </a:defRPr>
      </a:lvl7pPr>
      <a:lvl8pPr marL="0" marR="0" indent="800100" algn="ctr" defTabSz="410766" eaLnBrk="1" latinLnBrk="0" hangingPunct="1">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Light"/>
        </a:defRPr>
      </a:lvl8pPr>
      <a:lvl9pPr marL="0" marR="0" indent="914400" algn="ctr" defTabSz="410766" eaLnBrk="1" latinLnBrk="0" hangingPunct="1">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95325" y="164066"/>
            <a:ext cx="10801350" cy="307777"/>
          </a:xfrm>
          <a:prstGeom prst="rect">
            <a:avLst/>
          </a:prstGeom>
        </p:spPr>
        <p:txBody>
          <a:bodyPr vert="horz" wrap="square" lIns="36000" tIns="0" rIns="36000" bIns="0" rtlCol="0" anchor="ctr">
            <a:spAutoFit/>
          </a:bodyPr>
          <a:lstStyle/>
          <a:p>
            <a:pPr lvl="0"/>
            <a:r>
              <a:rPr lang="en-GB" noProof="0"/>
              <a:t>Change the style of the text</a:t>
            </a:r>
          </a:p>
        </p:txBody>
      </p:sp>
      <p:sp>
        <p:nvSpPr>
          <p:cNvPr id="3" name="Espace réservé du texte 2"/>
          <p:cNvSpPr>
            <a:spLocks noGrp="1"/>
          </p:cNvSpPr>
          <p:nvPr>
            <p:ph type="body" idx="1"/>
          </p:nvPr>
        </p:nvSpPr>
        <p:spPr>
          <a:xfrm>
            <a:off x="695325" y="1376772"/>
            <a:ext cx="10801350" cy="2284215"/>
          </a:xfrm>
          <a:prstGeom prst="rect">
            <a:avLst/>
          </a:prstGeom>
        </p:spPr>
        <p:txBody>
          <a:bodyPr vert="horz" wrap="square" lIns="36000" tIns="0" rIns="36000" bIns="0" rtlCol="0">
            <a:spAutoFit/>
          </a:bodyPr>
          <a:lstStyle/>
          <a:p>
            <a:pPr lvl="0"/>
            <a:r>
              <a:rPr lang="en-GB" noProof="0"/>
              <a:t>Change the style of the text</a:t>
            </a:r>
          </a:p>
          <a:p>
            <a:pPr lvl="1"/>
            <a:r>
              <a:rPr lang="en-GB" noProof="0"/>
              <a:t>Second level</a:t>
            </a:r>
          </a:p>
          <a:p>
            <a:pPr lvl="2"/>
            <a:r>
              <a:rPr lang="en-GB" noProof="0"/>
              <a:t>Third level </a:t>
            </a:r>
          </a:p>
          <a:p>
            <a:pPr lvl="3"/>
            <a:r>
              <a:rPr lang="en-GB" noProof="0"/>
              <a:t>Fourth level </a:t>
            </a:r>
          </a:p>
          <a:p>
            <a:pPr lvl="4"/>
            <a:r>
              <a:rPr lang="en-GB" noProof="0"/>
              <a:t>Fifth level</a:t>
            </a:r>
          </a:p>
          <a:p>
            <a:pPr lvl="5"/>
            <a:r>
              <a:rPr lang="en-GB" noProof="0"/>
              <a:t>Sixth level</a:t>
            </a:r>
          </a:p>
        </p:txBody>
      </p:sp>
      <p:sp>
        <p:nvSpPr>
          <p:cNvPr id="5" name="Espace réservé du pied de page 4"/>
          <p:cNvSpPr>
            <a:spLocks noGrp="1"/>
          </p:cNvSpPr>
          <p:nvPr>
            <p:ph type="ftr" sz="quarter" idx="3"/>
          </p:nvPr>
        </p:nvSpPr>
        <p:spPr>
          <a:xfrm>
            <a:off x="983432" y="6500770"/>
            <a:ext cx="5040000" cy="123111"/>
          </a:xfrm>
          <a:prstGeom prst="rect">
            <a:avLst/>
          </a:prstGeom>
        </p:spPr>
        <p:txBody>
          <a:bodyPr vert="horz" lIns="36000" tIns="0" rIns="36000" bIns="0" rtlCol="0" anchor="ctr">
            <a:spAutoFit/>
          </a:bodyPr>
          <a:lstStyle>
            <a:lvl1pPr marL="0" indent="0" algn="l">
              <a:lnSpc>
                <a:spcPct val="100000"/>
              </a:lnSpc>
              <a:spcBef>
                <a:spcPts val="0"/>
              </a:spcBef>
              <a:defRPr sz="800" b="1">
                <a:solidFill>
                  <a:schemeClr val="tx1"/>
                </a:solidFill>
              </a:defRPr>
            </a:lvl1pPr>
          </a:lstStyle>
          <a:p>
            <a:r>
              <a:rPr lang="en-GB" noProof="0"/>
              <a:t>Confidentiality level |  MM/DD/YYYY  |  Speaker</a:t>
            </a:r>
          </a:p>
        </p:txBody>
      </p:sp>
      <p:cxnSp>
        <p:nvCxnSpPr>
          <p:cNvPr id="10" name="Connecteur droit 9"/>
          <p:cNvCxnSpPr/>
          <p:nvPr/>
        </p:nvCxnSpPr>
        <p:spPr>
          <a:xfrm>
            <a:off x="0" y="576000"/>
            <a:ext cx="12200219"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Espace réservé du numéro de diapositive 5"/>
          <p:cNvSpPr>
            <a:spLocks noGrp="1"/>
          </p:cNvSpPr>
          <p:nvPr>
            <p:ph type="sldNum" sz="quarter" idx="4"/>
          </p:nvPr>
        </p:nvSpPr>
        <p:spPr>
          <a:xfrm>
            <a:off x="681528" y="6507292"/>
            <a:ext cx="263461" cy="123111"/>
          </a:xfrm>
          <a:prstGeom prst="rect">
            <a:avLst/>
          </a:prstGeom>
        </p:spPr>
        <p:txBody>
          <a:bodyPr vert="horz" wrap="none" lIns="36000" tIns="0" rIns="36000" bIns="0" rtlCol="0" anchor="ctr">
            <a:spAutoFit/>
          </a:bodyPr>
          <a:lstStyle>
            <a:lvl1pPr algn="l">
              <a:defRPr lang="fr-FR" sz="800" b="1" smtClean="0">
                <a:solidFill>
                  <a:schemeClr val="tx2"/>
                </a:solidFill>
              </a:defRPr>
            </a:lvl1pPr>
          </a:lstStyle>
          <a:p>
            <a:fld id="{72F7D735-2684-4015-BC38-8C62B24B466E}" type="slidenum">
              <a:rPr lang="en-GB" noProof="0" smtClean="0"/>
              <a:pPr/>
              <a:t>‹N°›</a:t>
            </a:fld>
            <a:endParaRPr lang="en-GB" noProof="0"/>
          </a:p>
        </p:txBody>
      </p:sp>
      <p:pic>
        <p:nvPicPr>
          <p:cNvPr id="9" name="Image 8">
            <a:extLst>
              <a:ext uri="{FF2B5EF4-FFF2-40B4-BE49-F238E27FC236}">
                <a16:creationId xmlns:a16="http://schemas.microsoft.com/office/drawing/2014/main" id="{2657C415-651B-3241-8AB0-1BCF9DB3B237}"/>
              </a:ext>
            </a:extLst>
          </p:cNvPr>
          <p:cNvPicPr>
            <a:picLocks noChangeAspect="1"/>
          </p:cNvPicPr>
          <p:nvPr/>
        </p:nvPicPr>
        <p:blipFill>
          <a:blip r:embed="rId56" cstate="email">
            <a:extLst>
              <a:ext uri="{28A0092B-C50C-407E-A947-70E740481C1C}">
                <a14:useLocalDpi xmlns:a14="http://schemas.microsoft.com/office/drawing/2010/main"/>
              </a:ext>
            </a:extLst>
          </a:blip>
          <a:stretch>
            <a:fillRect/>
          </a:stretch>
        </p:blipFill>
        <p:spPr>
          <a:xfrm>
            <a:off x="10923074" y="6167566"/>
            <a:ext cx="1221598" cy="789826"/>
          </a:xfrm>
          <a:prstGeom prst="rect">
            <a:avLst/>
          </a:prstGeom>
        </p:spPr>
      </p:pic>
    </p:spTree>
    <p:extLst>
      <p:ext uri="{BB962C8B-B14F-4D97-AF65-F5344CB8AC3E}">
        <p14:creationId xmlns:p14="http://schemas.microsoft.com/office/powerpoint/2010/main" val="1618605353"/>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 id="2147483851" r:id="rId13"/>
    <p:sldLayoutId id="2147483852" r:id="rId14"/>
    <p:sldLayoutId id="2147483853" r:id="rId15"/>
    <p:sldLayoutId id="2147483854" r:id="rId16"/>
    <p:sldLayoutId id="2147483855" r:id="rId17"/>
    <p:sldLayoutId id="2147483856" r:id="rId18"/>
    <p:sldLayoutId id="2147483857" r:id="rId19"/>
    <p:sldLayoutId id="2147483858" r:id="rId20"/>
    <p:sldLayoutId id="2147483859" r:id="rId21"/>
    <p:sldLayoutId id="2147483860" r:id="rId22"/>
    <p:sldLayoutId id="2147483861" r:id="rId23"/>
    <p:sldLayoutId id="2147483862" r:id="rId24"/>
    <p:sldLayoutId id="2147483863" r:id="rId25"/>
    <p:sldLayoutId id="2147483864" r:id="rId26"/>
    <p:sldLayoutId id="2147483865" r:id="rId27"/>
    <p:sldLayoutId id="2147483866" r:id="rId28"/>
    <p:sldLayoutId id="2147483867" r:id="rId29"/>
    <p:sldLayoutId id="2147483868" r:id="rId30"/>
    <p:sldLayoutId id="2147483869" r:id="rId31"/>
    <p:sldLayoutId id="2147483870" r:id="rId32"/>
    <p:sldLayoutId id="2147483871" r:id="rId33"/>
    <p:sldLayoutId id="2147483872" r:id="rId34"/>
    <p:sldLayoutId id="2147483873" r:id="rId35"/>
    <p:sldLayoutId id="2147483874" r:id="rId36"/>
    <p:sldLayoutId id="2147483875" r:id="rId37"/>
    <p:sldLayoutId id="2147483876" r:id="rId38"/>
    <p:sldLayoutId id="2147483877" r:id="rId39"/>
    <p:sldLayoutId id="2147483878" r:id="rId40"/>
    <p:sldLayoutId id="2147483879" r:id="rId41"/>
    <p:sldLayoutId id="2147483880" r:id="rId42"/>
    <p:sldLayoutId id="2147483881" r:id="rId43"/>
    <p:sldLayoutId id="2147483882" r:id="rId44"/>
    <p:sldLayoutId id="2147483883" r:id="rId45"/>
    <p:sldLayoutId id="2147483884" r:id="rId46"/>
    <p:sldLayoutId id="2147483885" r:id="rId47"/>
    <p:sldLayoutId id="2147483886" r:id="rId48"/>
    <p:sldLayoutId id="2147483887" r:id="rId49"/>
    <p:sldLayoutId id="2147483888" r:id="rId50"/>
    <p:sldLayoutId id="2147483889" r:id="rId51"/>
    <p:sldLayoutId id="2147483890" r:id="rId52"/>
    <p:sldLayoutId id="2147483891" r:id="rId53"/>
    <p:sldLayoutId id="2147483892" r:id="rId54"/>
  </p:sldLayoutIdLst>
  <p:hf sldNum="0" hdr="0" dt="0"/>
  <p:txStyles>
    <p:titleStyle>
      <a:lvl1pPr marL="0" indent="0" algn="l" defTabSz="914400" rtl="0" eaLnBrk="1" latinLnBrk="0" hangingPunct="1">
        <a:lnSpc>
          <a:spcPct val="100000"/>
        </a:lnSpc>
        <a:spcBef>
          <a:spcPts val="0"/>
        </a:spcBef>
        <a:buNone/>
        <a:tabLst>
          <a:tab pos="536575" algn="l"/>
        </a:tabLst>
        <a:defRPr sz="2000" b="1" kern="1200">
          <a:solidFill>
            <a:schemeClr val="tx2"/>
          </a:solidFill>
          <a:latin typeface="+mj-lt"/>
          <a:ea typeface="+mj-ea"/>
          <a:cs typeface="+mj-cs"/>
        </a:defRPr>
      </a:lvl1pPr>
    </p:titleStyle>
    <p:bodyStyle>
      <a:lvl1pPr marL="0" indent="0" algn="l" defTabSz="914400" rtl="0" eaLnBrk="1" latinLnBrk="0" hangingPunct="1">
        <a:lnSpc>
          <a:spcPct val="110000"/>
        </a:lnSpc>
        <a:spcBef>
          <a:spcPts val="0"/>
        </a:spcBef>
        <a:buFontTx/>
        <a:buNone/>
        <a:defRPr sz="3200" b="1" kern="1200">
          <a:solidFill>
            <a:schemeClr val="tx2"/>
          </a:solidFill>
          <a:latin typeface="+mn-lt"/>
          <a:ea typeface="+mn-ea"/>
          <a:cs typeface="+mn-cs"/>
        </a:defRPr>
      </a:lvl1pPr>
      <a:lvl2pPr marL="0" indent="0" algn="l" defTabSz="914400" rtl="0" eaLnBrk="1" latinLnBrk="0" hangingPunct="1">
        <a:lnSpc>
          <a:spcPct val="110000"/>
        </a:lnSpc>
        <a:spcBef>
          <a:spcPts val="1200"/>
        </a:spcBef>
        <a:buFontTx/>
        <a:buNone/>
        <a:defRPr sz="2200" b="1" kern="1200">
          <a:solidFill>
            <a:schemeClr val="tx1"/>
          </a:solidFill>
          <a:latin typeface="+mn-lt"/>
          <a:ea typeface="+mn-ea"/>
          <a:cs typeface="+mn-cs"/>
        </a:defRPr>
      </a:lvl2pPr>
      <a:lvl3pPr marL="0" indent="0" algn="l" defTabSz="914400" rtl="0" eaLnBrk="1" latinLnBrk="0" hangingPunct="1">
        <a:lnSpc>
          <a:spcPct val="120000"/>
        </a:lnSpc>
        <a:spcBef>
          <a:spcPts val="300"/>
        </a:spcBef>
        <a:buFontTx/>
        <a:buNone/>
        <a:defRPr sz="1600" kern="1200">
          <a:solidFill>
            <a:schemeClr val="tx1"/>
          </a:solidFill>
          <a:latin typeface="+mn-lt"/>
          <a:ea typeface="+mn-ea"/>
          <a:cs typeface="+mn-cs"/>
        </a:defRPr>
      </a:lvl3pPr>
      <a:lvl4pPr marL="180000" indent="-180000" algn="l" defTabSz="914400" rtl="0" eaLnBrk="1" latinLnBrk="0" hangingPunct="1">
        <a:lnSpc>
          <a:spcPct val="120000"/>
        </a:lnSpc>
        <a:spcBef>
          <a:spcPts val="300"/>
        </a:spcBef>
        <a:buClr>
          <a:schemeClr val="tx2"/>
        </a:buClr>
        <a:buFont typeface="Symbol" panose="05050102010706020507" pitchFamily="18" charset="2"/>
        <a:buChar char="·"/>
        <a:defRPr sz="1600" kern="1200">
          <a:solidFill>
            <a:schemeClr val="tx1"/>
          </a:solidFill>
          <a:latin typeface="+mn-lt"/>
          <a:ea typeface="+mn-ea"/>
          <a:cs typeface="+mn-cs"/>
        </a:defRPr>
      </a:lvl4pPr>
      <a:lvl5pPr marL="360000" indent="-180000" algn="l" defTabSz="914400" rtl="0" eaLnBrk="1" latinLnBrk="0" hangingPunct="1">
        <a:lnSpc>
          <a:spcPct val="120000"/>
        </a:lnSpc>
        <a:spcBef>
          <a:spcPts val="300"/>
        </a:spcBef>
        <a:buClrTx/>
        <a:buFont typeface="Arial"/>
        <a:buChar char="•"/>
        <a:defRPr sz="1400" i="0" kern="1200">
          <a:solidFill>
            <a:schemeClr val="tx2"/>
          </a:solidFill>
          <a:latin typeface="+mn-lt"/>
          <a:ea typeface="+mn-ea"/>
          <a:cs typeface="+mn-cs"/>
        </a:defRPr>
      </a:lvl5pPr>
      <a:lvl6pPr marL="360000" indent="0" algn="l" defTabSz="914400"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438">
          <p15:clr>
            <a:srgbClr val="F26B43"/>
          </p15:clr>
        </p15:guide>
        <p15:guide id="4" pos="7242">
          <p15:clr>
            <a:srgbClr val="F26B43"/>
          </p15:clr>
        </p15:guide>
        <p15:guide id="5" orient="horz" pos="867">
          <p15:clr>
            <a:srgbClr val="F26B43"/>
          </p15:clr>
        </p15:guide>
        <p15:guide id="6" orient="horz" pos="3952">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5889892"/>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Lst>
  <p:txStyles>
    <p:titleStyle>
      <a:lvl1pPr marL="0" indent="0" algn="l" defTabSz="914377" rtl="0" eaLnBrk="1" latinLnBrk="0" hangingPunct="1">
        <a:lnSpc>
          <a:spcPct val="100000"/>
        </a:lnSpc>
        <a:spcBef>
          <a:spcPts val="0"/>
        </a:spcBef>
        <a:buNone/>
        <a:tabLst>
          <a:tab pos="536561" algn="l"/>
        </a:tabLst>
        <a:defRPr sz="2000" b="1" kern="1200">
          <a:solidFill>
            <a:schemeClr val="tx2"/>
          </a:solidFill>
          <a:latin typeface="+mj-lt"/>
          <a:ea typeface="+mj-ea"/>
          <a:cs typeface="+mj-cs"/>
        </a:defRPr>
      </a:lvl1pPr>
    </p:titleStyle>
    <p:bodyStyle>
      <a:lvl1pPr marL="0" indent="0" algn="l" defTabSz="914377" rtl="0" eaLnBrk="1" latinLnBrk="0" hangingPunct="1">
        <a:lnSpc>
          <a:spcPct val="90000"/>
        </a:lnSpc>
        <a:spcBef>
          <a:spcPts val="0"/>
        </a:spcBef>
        <a:buFontTx/>
        <a:buNone/>
        <a:defRPr sz="3200" b="1" kern="1200">
          <a:solidFill>
            <a:schemeClr val="tx2"/>
          </a:solidFill>
          <a:latin typeface="+mn-lt"/>
          <a:ea typeface="+mn-ea"/>
          <a:cs typeface="+mn-cs"/>
        </a:defRPr>
      </a:lvl1pPr>
      <a:lvl2pPr marL="0" indent="0" algn="l" defTabSz="914377" rtl="0" eaLnBrk="1" latinLnBrk="0" hangingPunct="1">
        <a:lnSpc>
          <a:spcPct val="90000"/>
        </a:lnSpc>
        <a:spcBef>
          <a:spcPts val="1200"/>
        </a:spcBef>
        <a:buFontTx/>
        <a:buNone/>
        <a:defRPr sz="2200" b="1" kern="1200">
          <a:solidFill>
            <a:schemeClr val="tx1"/>
          </a:solidFill>
          <a:latin typeface="+mn-lt"/>
          <a:ea typeface="+mn-ea"/>
          <a:cs typeface="+mn-cs"/>
        </a:defRPr>
      </a:lvl2pPr>
      <a:lvl3pPr marL="0" indent="0" algn="l" defTabSz="914377" rtl="0" eaLnBrk="1" latinLnBrk="0" hangingPunct="1">
        <a:lnSpc>
          <a:spcPct val="100000"/>
        </a:lnSpc>
        <a:spcBef>
          <a:spcPts val="300"/>
        </a:spcBef>
        <a:buFontTx/>
        <a:buNone/>
        <a:defRPr sz="1600" kern="1200">
          <a:solidFill>
            <a:schemeClr val="tx1"/>
          </a:solidFill>
          <a:latin typeface="+mn-lt"/>
          <a:ea typeface="+mn-ea"/>
          <a:cs typeface="+mn-cs"/>
        </a:defRPr>
      </a:lvl3pPr>
      <a:lvl4pPr marL="179996" indent="-179996" algn="l" defTabSz="914377" rtl="0" eaLnBrk="1" latinLnBrk="0" hangingPunct="1">
        <a:lnSpc>
          <a:spcPct val="100000"/>
        </a:lnSpc>
        <a:spcBef>
          <a:spcPts val="300"/>
        </a:spcBef>
        <a:buClr>
          <a:schemeClr val="tx2"/>
        </a:buClr>
        <a:buFont typeface="Symbol" panose="05050102010706020507" pitchFamily="18" charset="2"/>
        <a:buChar char="·"/>
        <a:defRPr sz="1600" kern="1200">
          <a:solidFill>
            <a:schemeClr val="tx1"/>
          </a:solidFill>
          <a:latin typeface="+mn-lt"/>
          <a:ea typeface="+mn-ea"/>
          <a:cs typeface="+mn-cs"/>
        </a:defRPr>
      </a:lvl4pPr>
      <a:lvl5pPr marL="359991" indent="-179996" algn="l" defTabSz="914377" rtl="0" eaLnBrk="1" latinLnBrk="0" hangingPunct="1">
        <a:lnSpc>
          <a:spcPct val="100000"/>
        </a:lnSpc>
        <a:spcBef>
          <a:spcPts val="300"/>
        </a:spcBef>
        <a:buFont typeface="Segoe UI" panose="020B0502040204020203" pitchFamily="34" charset="0"/>
        <a:buChar char="&gt;"/>
        <a:defRPr sz="1400" i="0" kern="1200">
          <a:solidFill>
            <a:schemeClr val="tx2"/>
          </a:solidFill>
          <a:latin typeface="+mn-lt"/>
          <a:ea typeface="+mn-ea"/>
          <a:cs typeface="+mn-cs"/>
        </a:defRPr>
      </a:lvl5pPr>
      <a:lvl6pPr marL="467988" indent="-107997" algn="l" defTabSz="914377" rtl="0" eaLnBrk="1" latinLnBrk="0" hangingPunct="1">
        <a:lnSpc>
          <a:spcPct val="100000"/>
        </a:lnSpc>
        <a:spcBef>
          <a:spcPts val="0"/>
        </a:spcBef>
        <a:buFont typeface="Arial" panose="020B0604020202020204" pitchFamily="34" charset="0"/>
        <a:buChar char="-"/>
        <a:defRPr sz="14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438">
          <p15:clr>
            <a:srgbClr val="F26B43"/>
          </p15:clr>
        </p15:guide>
        <p15:guide id="4" pos="7242">
          <p15:clr>
            <a:srgbClr val="F26B43"/>
          </p15:clr>
        </p15:guide>
        <p15:guide id="5" orient="horz" pos="867">
          <p15:clr>
            <a:srgbClr val="F26B43"/>
          </p15:clr>
        </p15:guide>
        <p15:guide id="6" orient="horz" pos="3952">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95327" y="164069"/>
            <a:ext cx="10801351" cy="307777"/>
          </a:xfrm>
          <a:prstGeom prst="rect">
            <a:avLst/>
          </a:prstGeom>
        </p:spPr>
        <p:txBody>
          <a:bodyPr vert="horz" wrap="square" lIns="36000" tIns="0" rIns="36000" bIns="0" rtlCol="0" anchor="ctr">
            <a:spAutoFit/>
          </a:bodyPr>
          <a:lstStyle/>
          <a:p>
            <a:pPr lvl="0"/>
            <a:r>
              <a:rPr lang="en-GB" noProof="0"/>
              <a:t>Change the style of the text</a:t>
            </a:r>
          </a:p>
        </p:txBody>
      </p:sp>
      <p:sp>
        <p:nvSpPr>
          <p:cNvPr id="3" name="Espace réservé du texte 2"/>
          <p:cNvSpPr>
            <a:spLocks noGrp="1"/>
          </p:cNvSpPr>
          <p:nvPr>
            <p:ph type="body" idx="1"/>
          </p:nvPr>
        </p:nvSpPr>
        <p:spPr>
          <a:xfrm>
            <a:off x="695327" y="1376774"/>
            <a:ext cx="10801351" cy="2284215"/>
          </a:xfrm>
          <a:prstGeom prst="rect">
            <a:avLst/>
          </a:prstGeom>
        </p:spPr>
        <p:txBody>
          <a:bodyPr vert="horz" wrap="square" lIns="36000" tIns="0" rIns="36000" bIns="0" rtlCol="0">
            <a:spAutoFit/>
          </a:bodyPr>
          <a:lstStyle/>
          <a:p>
            <a:pPr lvl="0"/>
            <a:r>
              <a:rPr lang="en-GB" noProof="0"/>
              <a:t>Change the style of the text</a:t>
            </a:r>
          </a:p>
          <a:p>
            <a:pPr lvl="1"/>
            <a:r>
              <a:rPr lang="en-GB" noProof="0"/>
              <a:t>Second level</a:t>
            </a:r>
          </a:p>
          <a:p>
            <a:pPr lvl="2"/>
            <a:r>
              <a:rPr lang="en-GB" noProof="0"/>
              <a:t>Third level </a:t>
            </a:r>
          </a:p>
          <a:p>
            <a:pPr lvl="3"/>
            <a:r>
              <a:rPr lang="en-GB" noProof="0"/>
              <a:t>Fourth level </a:t>
            </a:r>
          </a:p>
          <a:p>
            <a:pPr lvl="4"/>
            <a:r>
              <a:rPr lang="en-GB" noProof="0"/>
              <a:t>Fifth level</a:t>
            </a:r>
          </a:p>
          <a:p>
            <a:pPr lvl="5"/>
            <a:r>
              <a:rPr lang="en-GB" noProof="0"/>
              <a:t>Sixth level</a:t>
            </a:r>
          </a:p>
        </p:txBody>
      </p:sp>
      <p:sp>
        <p:nvSpPr>
          <p:cNvPr id="5" name="Espace réservé du pied de page 4"/>
          <p:cNvSpPr>
            <a:spLocks noGrp="1"/>
          </p:cNvSpPr>
          <p:nvPr>
            <p:ph type="ftr" sz="quarter" idx="3"/>
          </p:nvPr>
        </p:nvSpPr>
        <p:spPr>
          <a:xfrm>
            <a:off x="983432" y="6500773"/>
            <a:ext cx="5040000" cy="123111"/>
          </a:xfrm>
          <a:prstGeom prst="rect">
            <a:avLst/>
          </a:prstGeom>
        </p:spPr>
        <p:txBody>
          <a:bodyPr vert="horz" lIns="36000" tIns="0" rIns="36000" bIns="0" rtlCol="0" anchor="ctr">
            <a:spAutoFit/>
          </a:bodyPr>
          <a:lstStyle>
            <a:lvl1pPr marL="0" indent="0" algn="l">
              <a:lnSpc>
                <a:spcPct val="100000"/>
              </a:lnSpc>
              <a:spcBef>
                <a:spcPts val="0"/>
              </a:spcBef>
              <a:defRPr sz="800" b="1">
                <a:solidFill>
                  <a:schemeClr val="tx1"/>
                </a:solidFill>
              </a:defRPr>
            </a:lvl1pPr>
          </a:lstStyle>
          <a:p>
            <a:r>
              <a:rPr lang="en-GB" noProof="0"/>
              <a:t>Confidential |  August 2019</a:t>
            </a:r>
          </a:p>
        </p:txBody>
      </p:sp>
      <p:cxnSp>
        <p:nvCxnSpPr>
          <p:cNvPr id="10" name="Connecteur droit 9"/>
          <p:cNvCxnSpPr/>
          <p:nvPr/>
        </p:nvCxnSpPr>
        <p:spPr>
          <a:xfrm>
            <a:off x="1" y="576000"/>
            <a:ext cx="12200219"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Espace réservé du numéro de diapositive 5"/>
          <p:cNvSpPr>
            <a:spLocks noGrp="1"/>
          </p:cNvSpPr>
          <p:nvPr>
            <p:ph type="sldNum" sz="quarter" idx="4"/>
          </p:nvPr>
        </p:nvSpPr>
        <p:spPr>
          <a:xfrm>
            <a:off x="681530" y="6507295"/>
            <a:ext cx="263461" cy="123111"/>
          </a:xfrm>
          <a:prstGeom prst="rect">
            <a:avLst/>
          </a:prstGeom>
        </p:spPr>
        <p:txBody>
          <a:bodyPr vert="horz" wrap="none" lIns="36000" tIns="0" rIns="36000" bIns="0" rtlCol="0" anchor="ctr">
            <a:spAutoFit/>
          </a:bodyPr>
          <a:lstStyle>
            <a:lvl1pPr algn="l">
              <a:defRPr lang="fr-FR" sz="800" b="1" smtClean="0">
                <a:solidFill>
                  <a:schemeClr val="tx2"/>
                </a:solidFill>
              </a:defRPr>
            </a:lvl1pPr>
          </a:lstStyle>
          <a:p>
            <a:fld id="{72F7D735-2684-4015-BC38-8C62B24B466E}" type="slidenum">
              <a:rPr lang="en-GB" noProof="0" smtClean="0"/>
              <a:pPr/>
              <a:t>‹N°›</a:t>
            </a:fld>
            <a:endParaRPr lang="en-GB" noProof="0"/>
          </a:p>
        </p:txBody>
      </p:sp>
      <p:pic>
        <p:nvPicPr>
          <p:cNvPr id="9" name="Image 8">
            <a:extLst>
              <a:ext uri="{FF2B5EF4-FFF2-40B4-BE49-F238E27FC236}">
                <a16:creationId xmlns:a16="http://schemas.microsoft.com/office/drawing/2014/main" id="{2657C415-651B-3241-8AB0-1BCF9DB3B237}"/>
              </a:ext>
            </a:extLst>
          </p:cNvPr>
          <p:cNvPicPr>
            <a:picLocks noChangeAspect="1"/>
          </p:cNvPicPr>
          <p:nvPr/>
        </p:nvPicPr>
        <p:blipFill>
          <a:blip r:embed="rId58" cstate="email">
            <a:extLst>
              <a:ext uri="{28A0092B-C50C-407E-A947-70E740481C1C}">
                <a14:useLocalDpi xmlns:a14="http://schemas.microsoft.com/office/drawing/2010/main"/>
              </a:ext>
            </a:extLst>
          </a:blip>
          <a:stretch>
            <a:fillRect/>
          </a:stretch>
        </p:blipFill>
        <p:spPr>
          <a:xfrm>
            <a:off x="10923075" y="6167565"/>
            <a:ext cx="1221599" cy="789827"/>
          </a:xfrm>
          <a:prstGeom prst="rect">
            <a:avLst/>
          </a:prstGeom>
        </p:spPr>
      </p:pic>
    </p:spTree>
    <p:extLst>
      <p:ext uri="{BB962C8B-B14F-4D97-AF65-F5344CB8AC3E}">
        <p14:creationId xmlns:p14="http://schemas.microsoft.com/office/powerpoint/2010/main" val="1590211110"/>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 id="2147483917" r:id="rId12"/>
    <p:sldLayoutId id="2147483918" r:id="rId13"/>
    <p:sldLayoutId id="2147483919" r:id="rId14"/>
    <p:sldLayoutId id="2147483920" r:id="rId15"/>
    <p:sldLayoutId id="2147483921" r:id="rId16"/>
    <p:sldLayoutId id="2147483922" r:id="rId17"/>
    <p:sldLayoutId id="2147483923" r:id="rId18"/>
    <p:sldLayoutId id="2147483924" r:id="rId19"/>
    <p:sldLayoutId id="2147483925" r:id="rId20"/>
    <p:sldLayoutId id="2147483926" r:id="rId21"/>
    <p:sldLayoutId id="2147483927" r:id="rId22"/>
    <p:sldLayoutId id="2147483928" r:id="rId23"/>
    <p:sldLayoutId id="2147483929" r:id="rId24"/>
    <p:sldLayoutId id="2147483930" r:id="rId25"/>
    <p:sldLayoutId id="2147483931" r:id="rId26"/>
    <p:sldLayoutId id="2147483932" r:id="rId27"/>
    <p:sldLayoutId id="2147483933" r:id="rId28"/>
    <p:sldLayoutId id="2147483934" r:id="rId29"/>
    <p:sldLayoutId id="2147483935" r:id="rId30"/>
    <p:sldLayoutId id="2147483936" r:id="rId31"/>
    <p:sldLayoutId id="2147483937" r:id="rId32"/>
    <p:sldLayoutId id="2147483938" r:id="rId33"/>
    <p:sldLayoutId id="2147483939" r:id="rId34"/>
    <p:sldLayoutId id="2147483940" r:id="rId35"/>
    <p:sldLayoutId id="2147483941" r:id="rId36"/>
    <p:sldLayoutId id="2147483942" r:id="rId37"/>
    <p:sldLayoutId id="2147483943" r:id="rId38"/>
    <p:sldLayoutId id="2147483944" r:id="rId39"/>
    <p:sldLayoutId id="2147483945" r:id="rId40"/>
    <p:sldLayoutId id="2147483946" r:id="rId41"/>
    <p:sldLayoutId id="2147483947" r:id="rId42"/>
    <p:sldLayoutId id="2147483948" r:id="rId43"/>
    <p:sldLayoutId id="2147483949" r:id="rId44"/>
    <p:sldLayoutId id="2147483950" r:id="rId45"/>
    <p:sldLayoutId id="2147483951" r:id="rId46"/>
    <p:sldLayoutId id="2147483952" r:id="rId47"/>
    <p:sldLayoutId id="2147483953" r:id="rId48"/>
    <p:sldLayoutId id="2147483954" r:id="rId49"/>
    <p:sldLayoutId id="2147483955" r:id="rId50"/>
    <p:sldLayoutId id="2147483956" r:id="rId51"/>
    <p:sldLayoutId id="2147483957" r:id="rId52"/>
    <p:sldLayoutId id="2147483958" r:id="rId53"/>
    <p:sldLayoutId id="2147483959" r:id="rId54"/>
    <p:sldLayoutId id="2147483960" r:id="rId55"/>
    <p:sldLayoutId id="2147483961" r:id="rId56"/>
  </p:sldLayoutIdLst>
  <p:hf sldNum="0" hdr="0" dt="0"/>
  <p:txStyles>
    <p:titleStyle>
      <a:lvl1pPr marL="0" indent="0" algn="l" defTabSz="914354" rtl="0" eaLnBrk="1" latinLnBrk="0" hangingPunct="1">
        <a:lnSpc>
          <a:spcPct val="100000"/>
        </a:lnSpc>
        <a:spcBef>
          <a:spcPts val="0"/>
        </a:spcBef>
        <a:buNone/>
        <a:tabLst>
          <a:tab pos="536548" algn="l"/>
        </a:tabLst>
        <a:defRPr sz="2000" b="1" kern="1200">
          <a:solidFill>
            <a:schemeClr val="tx2"/>
          </a:solidFill>
          <a:latin typeface="+mj-lt"/>
          <a:ea typeface="+mj-ea"/>
          <a:cs typeface="+mj-cs"/>
        </a:defRPr>
      </a:lvl1pPr>
    </p:titleStyle>
    <p:bodyStyle>
      <a:lvl1pPr marL="0" indent="0" algn="l" defTabSz="914354" rtl="0" eaLnBrk="1" latinLnBrk="0" hangingPunct="1">
        <a:lnSpc>
          <a:spcPct val="110000"/>
        </a:lnSpc>
        <a:spcBef>
          <a:spcPts val="0"/>
        </a:spcBef>
        <a:buFontTx/>
        <a:buNone/>
        <a:defRPr sz="3200" b="1" kern="1200">
          <a:solidFill>
            <a:schemeClr val="tx2"/>
          </a:solidFill>
          <a:latin typeface="+mn-lt"/>
          <a:ea typeface="+mn-ea"/>
          <a:cs typeface="+mn-cs"/>
        </a:defRPr>
      </a:lvl1pPr>
      <a:lvl2pPr marL="0" indent="0" algn="l" defTabSz="914354" rtl="0" eaLnBrk="1" latinLnBrk="0" hangingPunct="1">
        <a:lnSpc>
          <a:spcPct val="110000"/>
        </a:lnSpc>
        <a:spcBef>
          <a:spcPts val="1200"/>
        </a:spcBef>
        <a:buFontTx/>
        <a:buNone/>
        <a:defRPr sz="2200" b="1" kern="1200">
          <a:solidFill>
            <a:schemeClr val="tx1"/>
          </a:solidFill>
          <a:latin typeface="+mn-lt"/>
          <a:ea typeface="+mn-ea"/>
          <a:cs typeface="+mn-cs"/>
        </a:defRPr>
      </a:lvl2pPr>
      <a:lvl3pPr marL="0" indent="0" algn="l" defTabSz="914354" rtl="0" eaLnBrk="1" latinLnBrk="0" hangingPunct="1">
        <a:lnSpc>
          <a:spcPct val="120000"/>
        </a:lnSpc>
        <a:spcBef>
          <a:spcPts val="300"/>
        </a:spcBef>
        <a:buFontTx/>
        <a:buNone/>
        <a:defRPr sz="1600" kern="1200">
          <a:solidFill>
            <a:schemeClr val="tx1"/>
          </a:solidFill>
          <a:latin typeface="+mn-lt"/>
          <a:ea typeface="+mn-ea"/>
          <a:cs typeface="+mn-cs"/>
        </a:defRPr>
      </a:lvl3pPr>
      <a:lvl4pPr marL="179992" indent="-179992" algn="l" defTabSz="914354" rtl="0" eaLnBrk="1" latinLnBrk="0" hangingPunct="1">
        <a:lnSpc>
          <a:spcPct val="120000"/>
        </a:lnSpc>
        <a:spcBef>
          <a:spcPts val="300"/>
        </a:spcBef>
        <a:buClr>
          <a:schemeClr val="tx2"/>
        </a:buClr>
        <a:buFont typeface="Symbol" panose="05050102010706020507" pitchFamily="18" charset="2"/>
        <a:buChar char="·"/>
        <a:defRPr sz="1600" kern="1200">
          <a:solidFill>
            <a:schemeClr val="tx1"/>
          </a:solidFill>
          <a:latin typeface="+mn-lt"/>
          <a:ea typeface="+mn-ea"/>
          <a:cs typeface="+mn-cs"/>
        </a:defRPr>
      </a:lvl4pPr>
      <a:lvl5pPr marL="359982" indent="-179992" algn="l" defTabSz="914354" rtl="0" eaLnBrk="1" latinLnBrk="0" hangingPunct="1">
        <a:lnSpc>
          <a:spcPct val="120000"/>
        </a:lnSpc>
        <a:spcBef>
          <a:spcPts val="300"/>
        </a:spcBef>
        <a:buClrTx/>
        <a:buFont typeface="Arial"/>
        <a:buChar char="•"/>
        <a:defRPr sz="1400" i="0" kern="1200">
          <a:solidFill>
            <a:schemeClr val="tx2"/>
          </a:solidFill>
          <a:latin typeface="+mn-lt"/>
          <a:ea typeface="+mn-ea"/>
          <a:cs typeface="+mn-cs"/>
        </a:defRPr>
      </a:lvl5pPr>
      <a:lvl6pPr marL="359982" indent="0" algn="l" defTabSz="914354"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438">
          <p15:clr>
            <a:srgbClr val="F26B43"/>
          </p15:clr>
        </p15:guide>
        <p15:guide id="4" pos="7242">
          <p15:clr>
            <a:srgbClr val="F26B43"/>
          </p15:clr>
        </p15:guide>
        <p15:guide id="5" orient="horz" pos="867">
          <p15:clr>
            <a:srgbClr val="F26B43"/>
          </p15:clr>
        </p15:guide>
        <p15:guide id="6" orient="horz" pos="3952">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B0E340E-D043-4CBD-B1FB-E05639861A14}"/>
              </a:ext>
            </a:extLst>
          </p:cNvPr>
          <p:cNvPicPr>
            <a:picLocks noChangeAspect="1"/>
          </p:cNvPicPr>
          <p:nvPr userDrawn="1"/>
        </p:nvPicPr>
        <p:blipFill rotWithShape="1">
          <a:blip r:embed="rId25" cstate="print">
            <a:extLst>
              <a:ext uri="{28A0092B-C50C-407E-A947-70E740481C1C}">
                <a14:useLocalDpi xmlns:a14="http://schemas.microsoft.com/office/drawing/2010/main" val="0"/>
              </a:ext>
            </a:extLst>
          </a:blip>
          <a:srcRect l="17816" t="28445" r="18054" b="30115"/>
          <a:stretch/>
        </p:blipFill>
        <p:spPr>
          <a:xfrm>
            <a:off x="10860721" y="235286"/>
            <a:ext cx="1008992" cy="421556"/>
          </a:xfrm>
          <a:prstGeom prst="rect">
            <a:avLst/>
          </a:prstGeom>
        </p:spPr>
      </p:pic>
    </p:spTree>
    <p:extLst>
      <p:ext uri="{BB962C8B-B14F-4D97-AF65-F5344CB8AC3E}">
        <p14:creationId xmlns:p14="http://schemas.microsoft.com/office/powerpoint/2010/main" val="1049108064"/>
      </p:ext>
    </p:extLst>
  </p:cSld>
  <p:clrMap bg1="lt1" tx1="dk1" bg2="lt2" tx2="dk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 id="2147483974" r:id="rId12"/>
    <p:sldLayoutId id="2147483975" r:id="rId13"/>
    <p:sldLayoutId id="2147483976" r:id="rId14"/>
    <p:sldLayoutId id="2147483977" r:id="rId15"/>
    <p:sldLayoutId id="2147483978" r:id="rId16"/>
    <p:sldLayoutId id="2147483979" r:id="rId17"/>
    <p:sldLayoutId id="2147483980" r:id="rId18"/>
    <p:sldLayoutId id="2147483981" r:id="rId19"/>
    <p:sldLayoutId id="2147483982" r:id="rId20"/>
    <p:sldLayoutId id="2147483983" r:id="rId21"/>
    <p:sldLayoutId id="2147483984" r:id="rId22"/>
    <p:sldLayoutId id="2147483985" r:id="rId23"/>
  </p:sldLayoutIdLst>
  <mc:AlternateContent xmlns:mc="http://schemas.openxmlformats.org/markup-compatibility/2006" xmlns:p14="http://schemas.microsoft.com/office/powerpoint/2010/main">
    <mc:Choice Requires="p14">
      <p:transition p14:dur="10"/>
    </mc:Choice>
    <mc:Fallback xmlns="">
      <p:transition/>
    </mc:Fallback>
  </mc:AlternateContent>
  <p:hf hdr="0"/>
  <p:txStyles>
    <p:titleStyle>
      <a:lvl1pPr algn="ctr" defTabSz="121914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121914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50" indent="-380981" algn="l" defTabSz="121914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25" indent="-304784" algn="l" defTabSz="121914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493"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06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fr-FR"/>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xml"/><Relationship Id="rId1" Type="http://schemas.openxmlformats.org/officeDocument/2006/relationships/slideLayout" Target="../slideLayouts/slideLayout125.xml"/><Relationship Id="rId5" Type="http://schemas.openxmlformats.org/officeDocument/2006/relationships/image" Target="../media/image4.pn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9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8.xml"/></Relationships>
</file>

<file path=ppt/slides/_rels/slide1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xml"/><Relationship Id="rId1" Type="http://schemas.openxmlformats.org/officeDocument/2006/relationships/slideLayout" Target="../slideLayouts/slideLayout183.xml"/><Relationship Id="rId5" Type="http://schemas.openxmlformats.org/officeDocument/2006/relationships/image" Target="../media/image100.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8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2.png"/><Relationship Id="rId5" Type="http://schemas.openxmlformats.org/officeDocument/2006/relationships/image" Target="../media/image101.jpg"/><Relationship Id="rId4"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8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8.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99.xml"/><Relationship Id="rId7" Type="http://schemas.openxmlformats.org/officeDocument/2006/relationships/image" Target="../media/image107.png"/><Relationship Id="rId2" Type="http://schemas.openxmlformats.org/officeDocument/2006/relationships/video" Target="../media/media3.m4v"/><Relationship Id="rId1" Type="http://schemas.microsoft.com/office/2007/relationships/media" Target="../media/media3.m4v"/><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8.xml"/></Relationships>
</file>

<file path=ppt/slides/_rels/slide1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xml"/><Relationship Id="rId1" Type="http://schemas.openxmlformats.org/officeDocument/2006/relationships/slideLayout" Target="../slideLayouts/slideLayout274.xml"/><Relationship Id="rId5" Type="http://schemas.openxmlformats.org/officeDocument/2006/relationships/image" Target="../media/image110.png"/><Relationship Id="rId4" Type="http://schemas.openxmlformats.org/officeDocument/2006/relationships/image" Target="../media/image109.png"/></Relationships>
</file>

<file path=ppt/slides/_rels/slide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xml"/><Relationship Id="rId1" Type="http://schemas.openxmlformats.org/officeDocument/2006/relationships/slideLayout" Target="../slideLayouts/slideLayout6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114.tiff"/><Relationship Id="rId3" Type="http://schemas.openxmlformats.org/officeDocument/2006/relationships/slideLayout" Target="../slideLayouts/slideLayout294.xml"/><Relationship Id="rId7" Type="http://schemas.openxmlformats.org/officeDocument/2006/relationships/image" Target="../media/image113.png"/><Relationship Id="rId12" Type="http://schemas.openxmlformats.org/officeDocument/2006/relationships/image" Target="../media/image118.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08.png"/><Relationship Id="rId11" Type="http://schemas.openxmlformats.org/officeDocument/2006/relationships/image" Target="../media/image117.png"/><Relationship Id="rId5" Type="http://schemas.openxmlformats.org/officeDocument/2006/relationships/image" Target="../media/image112.svg"/><Relationship Id="rId10" Type="http://schemas.openxmlformats.org/officeDocument/2006/relationships/image" Target="../media/image116.png"/><Relationship Id="rId4" Type="http://schemas.openxmlformats.org/officeDocument/2006/relationships/image" Target="../media/image111.png"/><Relationship Id="rId9" Type="http://schemas.openxmlformats.org/officeDocument/2006/relationships/image" Target="../media/image115.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8.xml"/></Relationships>
</file>

<file path=ppt/slides/_rels/slide22.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image" Target="../media/image119.png"/><Relationship Id="rId1" Type="http://schemas.openxmlformats.org/officeDocument/2006/relationships/slideLayout" Target="../slideLayouts/slideLayout640.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64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44.xml"/></Relationships>
</file>

<file path=ppt/slides/_rels/slide25.xml.rels><?xml version="1.0" encoding="UTF-8" standalone="yes"?>
<Relationships xmlns="http://schemas.openxmlformats.org/package/2006/relationships"><Relationship Id="rId13" Type="http://schemas.microsoft.com/office/2007/relationships/hdphoto" Target="../media/hdphoto8.wdp"/><Relationship Id="rId18" Type="http://schemas.openxmlformats.org/officeDocument/2006/relationships/image" Target="../media/image128.png"/><Relationship Id="rId26" Type="http://schemas.openxmlformats.org/officeDocument/2006/relationships/image" Target="../media/image132.png"/><Relationship Id="rId39" Type="http://schemas.openxmlformats.org/officeDocument/2006/relationships/image" Target="../media/image142.png"/><Relationship Id="rId21" Type="http://schemas.microsoft.com/office/2007/relationships/hdphoto" Target="../media/hdphoto12.wdp"/><Relationship Id="rId34" Type="http://schemas.openxmlformats.org/officeDocument/2006/relationships/image" Target="../media/image137.png"/><Relationship Id="rId42" Type="http://schemas.openxmlformats.org/officeDocument/2006/relationships/image" Target="../media/image144.png"/><Relationship Id="rId47" Type="http://schemas.microsoft.com/office/2007/relationships/hdphoto" Target="../media/hdphoto20.wdp"/><Relationship Id="rId7" Type="http://schemas.microsoft.com/office/2007/relationships/hdphoto" Target="../media/hdphoto5.wdp"/><Relationship Id="rId2" Type="http://schemas.openxmlformats.org/officeDocument/2006/relationships/notesSlide" Target="../notesSlides/notesSlide13.xml"/><Relationship Id="rId16" Type="http://schemas.openxmlformats.org/officeDocument/2006/relationships/image" Target="../media/image127.png"/><Relationship Id="rId29" Type="http://schemas.microsoft.com/office/2007/relationships/hdphoto" Target="../media/hdphoto16.wdp"/><Relationship Id="rId11" Type="http://schemas.microsoft.com/office/2007/relationships/hdphoto" Target="../media/hdphoto7.wdp"/><Relationship Id="rId24" Type="http://schemas.openxmlformats.org/officeDocument/2006/relationships/image" Target="../media/image131.png"/><Relationship Id="rId32" Type="http://schemas.openxmlformats.org/officeDocument/2006/relationships/image" Target="../media/image135.png"/><Relationship Id="rId37" Type="http://schemas.openxmlformats.org/officeDocument/2006/relationships/image" Target="../media/image140.png"/><Relationship Id="rId40" Type="http://schemas.openxmlformats.org/officeDocument/2006/relationships/image" Target="../media/image143.png"/><Relationship Id="rId45" Type="http://schemas.openxmlformats.org/officeDocument/2006/relationships/image" Target="../media/image146.png"/><Relationship Id="rId5" Type="http://schemas.microsoft.com/office/2007/relationships/hdphoto" Target="../media/hdphoto4.wdp"/><Relationship Id="rId15" Type="http://schemas.microsoft.com/office/2007/relationships/hdphoto" Target="../media/hdphoto9.wdp"/><Relationship Id="rId23" Type="http://schemas.microsoft.com/office/2007/relationships/hdphoto" Target="../media/hdphoto13.wdp"/><Relationship Id="rId28" Type="http://schemas.openxmlformats.org/officeDocument/2006/relationships/image" Target="../media/image133.png"/><Relationship Id="rId36" Type="http://schemas.openxmlformats.org/officeDocument/2006/relationships/image" Target="../media/image139.png"/><Relationship Id="rId49" Type="http://schemas.microsoft.com/office/2007/relationships/hdphoto" Target="../media/hdphoto21.wdp"/><Relationship Id="rId10" Type="http://schemas.openxmlformats.org/officeDocument/2006/relationships/image" Target="../media/image124.png"/><Relationship Id="rId19" Type="http://schemas.microsoft.com/office/2007/relationships/hdphoto" Target="../media/hdphoto11.wdp"/><Relationship Id="rId31" Type="http://schemas.microsoft.com/office/2007/relationships/hdphoto" Target="../media/hdphoto17.wdp"/><Relationship Id="rId44" Type="http://schemas.openxmlformats.org/officeDocument/2006/relationships/image" Target="../media/image145.png"/><Relationship Id="rId4" Type="http://schemas.openxmlformats.org/officeDocument/2006/relationships/image" Target="../media/image121.png"/><Relationship Id="rId9" Type="http://schemas.microsoft.com/office/2007/relationships/hdphoto" Target="../media/hdphoto6.wdp"/><Relationship Id="rId14" Type="http://schemas.openxmlformats.org/officeDocument/2006/relationships/image" Target="../media/image126.png"/><Relationship Id="rId22" Type="http://schemas.openxmlformats.org/officeDocument/2006/relationships/image" Target="../media/image130.png"/><Relationship Id="rId27" Type="http://schemas.microsoft.com/office/2007/relationships/hdphoto" Target="../media/hdphoto15.wdp"/><Relationship Id="rId30" Type="http://schemas.openxmlformats.org/officeDocument/2006/relationships/image" Target="../media/image134.png"/><Relationship Id="rId35" Type="http://schemas.openxmlformats.org/officeDocument/2006/relationships/image" Target="../media/image138.png"/><Relationship Id="rId43" Type="http://schemas.microsoft.com/office/2007/relationships/hdphoto" Target="../media/hdphoto19.wdp"/><Relationship Id="rId48" Type="http://schemas.openxmlformats.org/officeDocument/2006/relationships/image" Target="../media/image148.png"/><Relationship Id="rId8" Type="http://schemas.openxmlformats.org/officeDocument/2006/relationships/image" Target="../media/image123.png"/><Relationship Id="rId3" Type="http://schemas.openxmlformats.org/officeDocument/2006/relationships/image" Target="../media/image120.jpg"/><Relationship Id="rId12" Type="http://schemas.openxmlformats.org/officeDocument/2006/relationships/image" Target="../media/image125.png"/><Relationship Id="rId17" Type="http://schemas.microsoft.com/office/2007/relationships/hdphoto" Target="../media/hdphoto10.wdp"/><Relationship Id="rId25" Type="http://schemas.microsoft.com/office/2007/relationships/hdphoto" Target="../media/hdphoto14.wdp"/><Relationship Id="rId33" Type="http://schemas.openxmlformats.org/officeDocument/2006/relationships/image" Target="../media/image136.png"/><Relationship Id="rId38" Type="http://schemas.openxmlformats.org/officeDocument/2006/relationships/image" Target="../media/image141.png"/><Relationship Id="rId46" Type="http://schemas.openxmlformats.org/officeDocument/2006/relationships/image" Target="../media/image147.png"/><Relationship Id="rId20" Type="http://schemas.openxmlformats.org/officeDocument/2006/relationships/image" Target="../media/image129.png"/><Relationship Id="rId41" Type="http://schemas.microsoft.com/office/2007/relationships/hdphoto" Target="../media/hdphoto18.wdp"/><Relationship Id="rId1" Type="http://schemas.openxmlformats.org/officeDocument/2006/relationships/slideLayout" Target="../slideLayouts/slideLayout194.xml"/><Relationship Id="rId6" Type="http://schemas.openxmlformats.org/officeDocument/2006/relationships/image" Target="../media/image122.png"/></Relationships>
</file>

<file path=ppt/slides/_rels/slide26.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149.png"/><Relationship Id="rId1" Type="http://schemas.openxmlformats.org/officeDocument/2006/relationships/slideLayout" Target="../slideLayouts/slideLayout125.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7.jpeg"/><Relationship Id="rId1" Type="http://schemas.openxmlformats.org/officeDocument/2006/relationships/slideLayout" Target="../slideLayouts/slideLayout61.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5.png"/><Relationship Id="rId1" Type="http://schemas.openxmlformats.org/officeDocument/2006/relationships/slideLayout" Target="../slideLayouts/slideLayout6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5.png"/><Relationship Id="rId1" Type="http://schemas.openxmlformats.org/officeDocument/2006/relationships/slideLayout" Target="../slideLayouts/slideLayout6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8.jpeg"/><Relationship Id="rId1" Type="http://schemas.openxmlformats.org/officeDocument/2006/relationships/slideLayout" Target="../slideLayouts/slideLayout61.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descr="Une image contenant personne, extérieur, postiche&#10;&#10;Description générée automatiquement">
            <a:extLst>
              <a:ext uri="{FF2B5EF4-FFF2-40B4-BE49-F238E27FC236}">
                <a16:creationId xmlns:a16="http://schemas.microsoft.com/office/drawing/2014/main" id="{C28AF13E-D6F2-4832-B654-2FDED857CC0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Effect>
                      <a14:saturation sat="0"/>
                    </a14:imgEffect>
                  </a14:imgLayer>
                </a14:imgProps>
              </a:ext>
            </a:extLst>
          </a:blip>
          <a:stretch>
            <a:fillRect/>
          </a:stretch>
        </p:blipFill>
        <p:spPr>
          <a:xfrm>
            <a:off x="2333024" y="0"/>
            <a:ext cx="10287000" cy="6858000"/>
          </a:xfrm>
          <a:prstGeom prst="rect">
            <a:avLst/>
          </a:prstGeom>
        </p:spPr>
      </p:pic>
      <p:pic>
        <p:nvPicPr>
          <p:cNvPr id="12" name="Image 11" descr="Une image contenant personne, extérieur, postiche&#10;&#10;Description générée automatiquement">
            <a:extLst>
              <a:ext uri="{FF2B5EF4-FFF2-40B4-BE49-F238E27FC236}">
                <a16:creationId xmlns:a16="http://schemas.microsoft.com/office/drawing/2014/main" id="{7764BC50-A646-4233-8081-96317F7CE80A}"/>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4700"/>
                    </a14:imgEffect>
                    <a14:imgEffect>
                      <a14:saturation sat="0"/>
                    </a14:imgEffect>
                  </a14:imgLayer>
                </a14:imgProps>
              </a:ext>
            </a:extLst>
          </a:blip>
          <a:srcRect r="91985"/>
          <a:stretch/>
        </p:blipFill>
        <p:spPr>
          <a:xfrm>
            <a:off x="-260963" y="-1869058"/>
            <a:ext cx="2699010" cy="8727058"/>
          </a:xfrm>
          <a:prstGeom prst="rect">
            <a:avLst/>
          </a:prstGeom>
        </p:spPr>
      </p:pic>
      <p:pic>
        <p:nvPicPr>
          <p:cNvPr id="6" name="Image 5">
            <a:extLst>
              <a:ext uri="{FF2B5EF4-FFF2-40B4-BE49-F238E27FC236}">
                <a16:creationId xmlns:a16="http://schemas.microsoft.com/office/drawing/2014/main" id="{D62AB79A-F512-4495-959B-7E9F148B456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814999" y="5912040"/>
            <a:ext cx="1330746" cy="945960"/>
          </a:xfrm>
          <a:prstGeom prst="rect">
            <a:avLst/>
          </a:prstGeom>
        </p:spPr>
      </p:pic>
      <p:sp>
        <p:nvSpPr>
          <p:cNvPr id="208" name=".fashion."/>
          <p:cNvSpPr txBox="1">
            <a:spLocks noGrp="1"/>
          </p:cNvSpPr>
          <p:nvPr>
            <p:ph type="body" idx="15"/>
          </p:nvPr>
        </p:nvSpPr>
        <p:spPr>
          <a:xfrm>
            <a:off x="1448083" y="1843520"/>
            <a:ext cx="3152975" cy="2166747"/>
          </a:xfrm>
          <a:prstGeom prst="rect">
            <a:avLst/>
          </a:prstGeom>
          <a:solidFill>
            <a:schemeClr val="bg1"/>
          </a:solidFill>
          <a:ln>
            <a:solidFill>
              <a:schemeClr val="accent4">
                <a:lumMod val="50000"/>
              </a:schemeClr>
            </a:solidFill>
          </a:ln>
        </p:spPr>
        <p:txBody>
          <a:bodyPr/>
          <a:lstStyle/>
          <a:p>
            <a:r>
              <a:rPr lang="fr-FR" sz="8800">
                <a:solidFill>
                  <a:srgbClr val="002060"/>
                </a:solidFill>
                <a:latin typeface="Segoe UI" panose="020B0502040204020203" pitchFamily="34" charset="0"/>
                <a:ea typeface="+mn-ea"/>
                <a:cs typeface="Segoe UI" panose="020B0502040204020203" pitchFamily="34" charset="0"/>
              </a:rPr>
              <a:t>Test &amp;GO</a:t>
            </a:r>
            <a:endParaRPr sz="8800">
              <a:solidFill>
                <a:srgbClr val="002060"/>
              </a:solidFill>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3405214769"/>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descr="Une image contenant personne, extérieur, postiche&#10;&#10;Description générée automatiquement">
            <a:extLst>
              <a:ext uri="{FF2B5EF4-FFF2-40B4-BE49-F238E27FC236}">
                <a16:creationId xmlns:a16="http://schemas.microsoft.com/office/drawing/2014/main" id="{0F239E12-78A3-49FA-B6AA-8E819AE3F8D6}"/>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Effect>
                      <a14:saturation sat="0"/>
                    </a14:imgEffect>
                  </a14:imgLayer>
                </a14:imgProps>
              </a:ext>
            </a:extLst>
          </a:blip>
          <a:stretch>
            <a:fillRect/>
          </a:stretch>
        </p:blipFill>
        <p:spPr>
          <a:xfrm>
            <a:off x="1575276" y="1235885"/>
            <a:ext cx="8433173" cy="5622115"/>
          </a:xfrm>
          <a:prstGeom prst="rect">
            <a:avLst/>
          </a:prstGeom>
        </p:spPr>
      </p:pic>
      <p:pic>
        <p:nvPicPr>
          <p:cNvPr id="10" name="Image 9">
            <a:extLst>
              <a:ext uri="{FF2B5EF4-FFF2-40B4-BE49-F238E27FC236}">
                <a16:creationId xmlns:a16="http://schemas.microsoft.com/office/drawing/2014/main" id="{B94FE6C6-2935-4B27-BA9B-6DA34B70589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04187" y="5372113"/>
            <a:ext cx="1017148" cy="723039"/>
          </a:xfrm>
          <a:prstGeom prst="rect">
            <a:avLst/>
          </a:prstGeom>
        </p:spPr>
      </p:pic>
      <p:sp>
        <p:nvSpPr>
          <p:cNvPr id="3" name="ZoneTexte 2">
            <a:extLst>
              <a:ext uri="{FF2B5EF4-FFF2-40B4-BE49-F238E27FC236}">
                <a16:creationId xmlns:a16="http://schemas.microsoft.com/office/drawing/2014/main" id="{4B27087C-B937-4C4A-8C5D-76C6FFD113AE}"/>
              </a:ext>
            </a:extLst>
          </p:cNvPr>
          <p:cNvSpPr txBox="1"/>
          <p:nvPr/>
        </p:nvSpPr>
        <p:spPr>
          <a:xfrm>
            <a:off x="6205501" y="5702800"/>
            <a:ext cx="4698686" cy="7598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l" defTabSz="821531" rtl="0" eaLnBrk="1" fontAlgn="auto" latinLnBrk="0" hangingPunct="0">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srgbClr val="0E045C"/>
                </a:solidFill>
                <a:effectLst/>
                <a:uLnTx/>
                <a:uFillTx/>
                <a:latin typeface="Helvetica Neue Medium"/>
                <a:ea typeface="+mn-ea"/>
                <a:cs typeface="+mn-cs"/>
              </a:rPr>
              <a:t>*</a:t>
            </a:r>
            <a:r>
              <a:rPr kumimoji="0" lang="fr-FR" sz="1000" b="0" i="0" u="none" strike="noStrike" kern="1200" cap="none" spc="0" normalizeH="0" baseline="0" noProof="0">
                <a:ln>
                  <a:noFill/>
                </a:ln>
                <a:solidFill>
                  <a:srgbClr val="0E045C"/>
                </a:solidFill>
                <a:effectLst/>
                <a:uLnTx/>
                <a:uFillTx/>
                <a:latin typeface="Segoe UI" panose="020B0502040204020203" pitchFamily="34" charset="0"/>
                <a:ea typeface="+mn-ea"/>
                <a:cs typeface="Segoe UI" panose="020B0502040204020203" pitchFamily="34" charset="0"/>
              </a:rPr>
              <a:t>La possibilité de tester gratuitement les modules de Cegid </a:t>
            </a:r>
            <a:r>
              <a:rPr kumimoji="0" lang="fr-FR" sz="1000" b="0" i="0" u="none" strike="noStrike" kern="1200" cap="none" spc="0" normalizeH="0" baseline="0" noProof="0" err="1">
                <a:ln>
                  <a:noFill/>
                </a:ln>
                <a:solidFill>
                  <a:srgbClr val="0E045C"/>
                </a:solidFill>
                <a:effectLst/>
                <a:uLnTx/>
                <a:uFillTx/>
                <a:latin typeface="Segoe UI" panose="020B0502040204020203" pitchFamily="34" charset="0"/>
                <a:ea typeface="+mn-ea"/>
                <a:cs typeface="Segoe UI" panose="020B0502040204020203" pitchFamily="34" charset="0"/>
              </a:rPr>
              <a:t>Retail</a:t>
            </a:r>
            <a:r>
              <a:rPr kumimoji="0" lang="fr-FR" sz="1000" b="0" i="0" u="none" strike="noStrike" kern="1200" cap="none" spc="0" normalizeH="0" baseline="0" noProof="0">
                <a:ln>
                  <a:noFill/>
                </a:ln>
                <a:solidFill>
                  <a:srgbClr val="0E045C"/>
                </a:solidFill>
                <a:effectLst/>
                <a:uLnTx/>
                <a:uFillTx/>
                <a:latin typeface="Segoe UI" panose="020B0502040204020203" pitchFamily="34" charset="0"/>
                <a:ea typeface="+mn-ea"/>
                <a:cs typeface="Segoe UI" panose="020B0502040204020203" pitchFamily="34" charset="0"/>
              </a:rPr>
              <a:t> pendant 3 mois (hors coûts liés aux prestations de service), pour toute souscription à l’offre avant le 30 avril 2021, dans les conditions figurant au </a:t>
            </a:r>
            <a:r>
              <a:rPr kumimoji="0" lang="fr-FR" sz="1000" b="0" i="0" u="none" strike="noStrike" kern="1200" cap="none" spc="0" normalizeH="0" baseline="0" noProof="0" err="1">
                <a:ln>
                  <a:noFill/>
                </a:ln>
                <a:solidFill>
                  <a:srgbClr val="0E045C"/>
                </a:solidFill>
                <a:effectLst/>
                <a:uLnTx/>
                <a:uFillTx/>
                <a:latin typeface="Segoe UI" panose="020B0502040204020203" pitchFamily="34" charset="0"/>
                <a:ea typeface="+mn-ea"/>
                <a:cs typeface="Segoe UI" panose="020B0502040204020203" pitchFamily="34" charset="0"/>
              </a:rPr>
              <a:t>Test&amp;Go</a:t>
            </a:r>
            <a:r>
              <a:rPr kumimoji="0" lang="fr-FR" sz="1000" b="0" i="0" u="none" strike="noStrike" kern="1200" cap="none" spc="0" normalizeH="0" baseline="0" noProof="0">
                <a:ln>
                  <a:noFill/>
                </a:ln>
                <a:solidFill>
                  <a:srgbClr val="0E045C"/>
                </a:solidFill>
                <a:effectLst/>
                <a:uLnTx/>
                <a:uFillTx/>
                <a:latin typeface="Segoe UI" panose="020B0502040204020203" pitchFamily="34" charset="0"/>
                <a:ea typeface="+mn-ea"/>
                <a:cs typeface="Segoe UI" panose="020B0502040204020203" pitchFamily="34" charset="0"/>
              </a:rPr>
              <a:t> Agreement. Offre non cumulable avec d’autres offres en cours.</a:t>
            </a:r>
            <a:endParaRPr kumimoji="0" lang="fr-FR" sz="1400" b="1" i="0" u="none" strike="noStrike" kern="1200" cap="none" spc="0" normalizeH="0" baseline="0" noProof="0">
              <a:ln>
                <a:noFill/>
              </a:ln>
              <a:solidFill>
                <a:srgbClr val="0E045C"/>
              </a:solidFill>
              <a:effectLst/>
              <a:uLnTx/>
              <a:uFillTx/>
              <a:latin typeface="Segoe UI" panose="020B0502040204020203" pitchFamily="34" charset="0"/>
              <a:ea typeface="Helvetica Neue"/>
              <a:cs typeface="Segoe UI" panose="020B0502040204020203" pitchFamily="34" charset="0"/>
              <a:sym typeface="Helvetica Neue"/>
            </a:endParaRPr>
          </a:p>
        </p:txBody>
      </p:sp>
      <p:sp>
        <p:nvSpPr>
          <p:cNvPr id="8" name="Rectangle 7">
            <a:extLst>
              <a:ext uri="{FF2B5EF4-FFF2-40B4-BE49-F238E27FC236}">
                <a16:creationId xmlns:a16="http://schemas.microsoft.com/office/drawing/2014/main" id="{8927179B-F4B2-4708-8B3D-7BD7849D00F3}"/>
              </a:ext>
            </a:extLst>
          </p:cNvPr>
          <p:cNvSpPr/>
          <p:nvPr/>
        </p:nvSpPr>
        <p:spPr>
          <a:xfrm>
            <a:off x="6225897" y="-25674"/>
            <a:ext cx="6096000" cy="8242581"/>
          </a:xfrm>
          <a:prstGeom prst="rect">
            <a:avLst/>
          </a:prstGeom>
          <a:solidFill>
            <a:srgbClr val="002060"/>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err="1">
              <a:ln>
                <a:noFill/>
              </a:ln>
              <a:solidFill>
                <a:srgbClr val="0046FE">
                  <a:lumMod val="50000"/>
                  <a:lumOff val="50000"/>
                </a:srgbClr>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34B7F527-FE7E-4E2C-8EBF-21AB9C01133D}"/>
              </a:ext>
            </a:extLst>
          </p:cNvPr>
          <p:cNvSpPr/>
          <p:nvPr/>
        </p:nvSpPr>
        <p:spPr>
          <a:xfrm>
            <a:off x="-42442" y="-19168"/>
            <a:ext cx="6305017" cy="7044267"/>
          </a:xfrm>
          <a:prstGeom prst="rect">
            <a:avLst/>
          </a:prstGeom>
          <a:solidFill>
            <a:schemeClr val="bg1">
              <a:alpha val="88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GB" sz="3000" b="0" i="0" u="none" strike="noStrike" kern="1200" cap="none" spc="0" normalizeH="0" baseline="0" noProof="0">
              <a:ln>
                <a:noFill/>
              </a:ln>
              <a:solidFill>
                <a:srgbClr val="FFFFFF"/>
              </a:solidFill>
              <a:effectLst/>
              <a:uLnTx/>
              <a:uFillTx/>
              <a:latin typeface="Helvetica Neue Medium"/>
              <a:ea typeface="+mn-ea"/>
              <a:cs typeface="+mn-cs"/>
              <a:sym typeface="Helvetica Neue Medium"/>
            </a:endParaRPr>
          </a:p>
        </p:txBody>
      </p:sp>
      <p:pic>
        <p:nvPicPr>
          <p:cNvPr id="15" name="Image 14">
            <a:extLst>
              <a:ext uri="{FF2B5EF4-FFF2-40B4-BE49-F238E27FC236}">
                <a16:creationId xmlns:a16="http://schemas.microsoft.com/office/drawing/2014/main" id="{D4C38810-CCDF-47B4-9341-4B5FD832634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14999" y="5912040"/>
            <a:ext cx="1330746" cy="945960"/>
          </a:xfrm>
          <a:prstGeom prst="rect">
            <a:avLst/>
          </a:prstGeom>
        </p:spPr>
      </p:pic>
      <p:sp>
        <p:nvSpPr>
          <p:cNvPr id="17" name="Rectangle 16">
            <a:extLst>
              <a:ext uri="{FF2B5EF4-FFF2-40B4-BE49-F238E27FC236}">
                <a16:creationId xmlns:a16="http://schemas.microsoft.com/office/drawing/2014/main" id="{324CB914-086E-4DD5-A134-7C3E2670126F}"/>
              </a:ext>
            </a:extLst>
          </p:cNvPr>
          <p:cNvSpPr/>
          <p:nvPr/>
        </p:nvSpPr>
        <p:spPr>
          <a:xfrm>
            <a:off x="526106" y="1833349"/>
            <a:ext cx="669925" cy="669925"/>
          </a:xfrm>
          <a:prstGeom prst="rect">
            <a:avLst/>
          </a:prstGeom>
          <a:solidFill>
            <a:srgbClr val="129BE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66FF">
                  <a:lumMod val="50000"/>
                </a:srgbClr>
              </a:solidFill>
              <a:effectLst/>
              <a:uLnTx/>
              <a:uFillTx/>
              <a:latin typeface="Corbel"/>
              <a:ea typeface="+mn-ea"/>
              <a:cs typeface="+mn-cs"/>
            </a:endParaRPr>
          </a:p>
        </p:txBody>
      </p:sp>
      <p:sp>
        <p:nvSpPr>
          <p:cNvPr id="18" name="Content Placeholder 8">
            <a:extLst>
              <a:ext uri="{FF2B5EF4-FFF2-40B4-BE49-F238E27FC236}">
                <a16:creationId xmlns:a16="http://schemas.microsoft.com/office/drawing/2014/main" id="{7155CD41-FB05-418C-96D1-C74483C75552}"/>
              </a:ext>
            </a:extLst>
          </p:cNvPr>
          <p:cNvSpPr txBox="1">
            <a:spLocks/>
          </p:cNvSpPr>
          <p:nvPr/>
        </p:nvSpPr>
        <p:spPr>
          <a:xfrm>
            <a:off x="1455361" y="1820223"/>
            <a:ext cx="4249764" cy="4827988"/>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1" u="none" strike="noStrike" kern="1200" cap="none" spc="0" normalizeH="0" baseline="0" noProof="0" dirty="0">
                <a:ln>
                  <a:noFill/>
                </a:ln>
                <a:solidFill>
                  <a:srgbClr val="002060"/>
                </a:solidFill>
                <a:effectLst/>
                <a:uLnTx/>
                <a:uFillTx/>
                <a:latin typeface="Segoe UI"/>
                <a:cs typeface="Segoe UI"/>
              </a:rPr>
              <a:t>Solution </a:t>
            </a:r>
            <a:r>
              <a:rPr kumimoji="0" lang="en-US" sz="1600" b="0" i="1" u="none" strike="noStrike" kern="1200" cap="none" spc="0" normalizeH="0" baseline="0" noProof="0" dirty="0">
                <a:ln>
                  <a:noFill/>
                </a:ln>
                <a:solidFill>
                  <a:srgbClr val="002060"/>
                </a:solidFill>
                <a:effectLst/>
                <a:uLnTx/>
                <a:uFillTx/>
                <a:latin typeface="Segoe UI"/>
                <a:cs typeface="Segoe UI"/>
              </a:rPr>
              <a:t>: </a:t>
            </a:r>
            <a:r>
              <a:rPr kumimoji="0" lang="en-US" sz="1600" b="0" i="0" u="none" strike="noStrike" kern="1200" cap="none" spc="0" normalizeH="0" baseline="0" noProof="0" dirty="0">
                <a:ln>
                  <a:noFill/>
                </a:ln>
                <a:solidFill>
                  <a:srgbClr val="002060"/>
                </a:solidFill>
                <a:effectLst/>
                <a:uLnTx/>
                <a:uFillTx/>
                <a:latin typeface="Segoe UI"/>
                <a:cs typeface="Segoe UI"/>
              </a:rPr>
              <a:t>Cegid Retail Y2</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1" u="none" strike="noStrike" kern="1200" cap="none" spc="0" normalizeH="0" baseline="0" noProof="0" dirty="0">
                <a:ln>
                  <a:noFill/>
                </a:ln>
                <a:solidFill>
                  <a:srgbClr val="002060"/>
                </a:solidFill>
                <a:effectLst/>
                <a:uLnTx/>
                <a:uFillTx/>
                <a:latin typeface="Segoe UI"/>
                <a:cs typeface="Segoe UI"/>
              </a:rPr>
              <a:t>Modules :</a:t>
            </a:r>
            <a:r>
              <a:rPr kumimoji="0" lang="en-US" sz="1600" b="0" i="1" u="none" strike="noStrike" kern="1200" cap="none" spc="0" normalizeH="0" baseline="0" noProof="0" dirty="0">
                <a:ln>
                  <a:noFill/>
                </a:ln>
                <a:solidFill>
                  <a:srgbClr val="002060"/>
                </a:solidFill>
                <a:effectLst/>
                <a:uLnTx/>
                <a:uFillTx/>
                <a:latin typeface="Segoe UI"/>
                <a:cs typeface="Segoe UI"/>
              </a:rPr>
              <a:t>  </a:t>
            </a:r>
            <a:r>
              <a:rPr kumimoji="0" lang="en-US" sz="1600" b="0" i="0" u="none" strike="noStrike" kern="1200" cap="none" spc="0" normalizeH="0" baseline="0" noProof="0" dirty="0">
                <a:ln>
                  <a:noFill/>
                </a:ln>
                <a:solidFill>
                  <a:srgbClr val="002060"/>
                </a:solidFill>
                <a:effectLst/>
                <a:uLnTx/>
                <a:uFillTx/>
                <a:latin typeface="Segoe UI"/>
                <a:cs typeface="Segoe UI"/>
              </a:rPr>
              <a:t>Retail Intelligence</a:t>
            </a:r>
            <a:endParaRPr lang="en-US" sz="1600" b="0" i="0" u="none" strike="noStrike" kern="1200" cap="none" spc="0" normalizeH="0" baseline="0" noProof="0" dirty="0">
              <a:ln>
                <a:noFill/>
              </a:ln>
              <a:solidFill>
                <a:srgbClr val="002060"/>
              </a:solidFill>
              <a:effectLst/>
              <a:uLnTx/>
              <a:uFillTx/>
              <a:latin typeface="Segoe UI"/>
              <a:cs typeface="Segoe UI"/>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1" u="none" strike="noStrike" kern="1200" cap="none" spc="0" normalizeH="0" baseline="0" noProof="0" dirty="0">
                <a:ln>
                  <a:noFill/>
                </a:ln>
                <a:solidFill>
                  <a:srgbClr val="002060"/>
                </a:solidFill>
                <a:effectLst/>
                <a:uLnTx/>
                <a:uFillTx/>
                <a:latin typeface="Segoe UI"/>
                <a:cs typeface="Segoe UI"/>
              </a:rPr>
              <a:t>For:</a:t>
            </a:r>
            <a:r>
              <a:rPr kumimoji="0" lang="en-US" sz="1600" b="0" i="1" u="none" strike="noStrike" kern="1200" cap="none" spc="0" normalizeH="0" baseline="0" noProof="0" dirty="0">
                <a:ln>
                  <a:noFill/>
                </a:ln>
                <a:solidFill>
                  <a:srgbClr val="002060"/>
                </a:solidFill>
                <a:effectLst/>
                <a:uLnTx/>
                <a:uFillTx/>
                <a:latin typeface="Segoe UI"/>
                <a:cs typeface="Segoe UI"/>
              </a:rPr>
              <a:t>   </a:t>
            </a:r>
            <a:r>
              <a:rPr kumimoji="0" lang="en-US" sz="1600" b="0" i="0" u="none" strike="noStrike" kern="1200" cap="none" spc="0" normalizeH="0" baseline="0" noProof="0" dirty="0">
                <a:ln>
                  <a:noFill/>
                </a:ln>
                <a:solidFill>
                  <a:srgbClr val="002060"/>
                </a:solidFill>
                <a:effectLst/>
                <a:uLnTx/>
                <a:uFillTx/>
                <a:latin typeface="Segoe UI"/>
                <a:cs typeface="Segoe UI"/>
              </a:rPr>
              <a:t>All retailers </a:t>
            </a:r>
            <a:endParaRPr lang="en-US" sz="1600" b="0" i="0" u="none" strike="noStrike" kern="1200" cap="none" spc="0" normalizeH="0" baseline="0" noProof="0" dirty="0">
              <a:ln>
                <a:noFill/>
              </a:ln>
              <a:solidFill>
                <a:srgbClr val="002060"/>
              </a:solidFill>
              <a:effectLst/>
              <a:uLnTx/>
              <a:uFillTx/>
              <a:latin typeface="Segoe UI"/>
              <a:cs typeface="Segoe UI"/>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1" u="none" strike="noStrike" kern="1200" cap="none" spc="0" normalizeH="0" baseline="0" noProof="0" dirty="0">
                <a:ln>
                  <a:noFill/>
                </a:ln>
                <a:solidFill>
                  <a:srgbClr val="002060"/>
                </a:solidFill>
                <a:effectLst/>
                <a:uLnTx/>
                <a:uFillTx/>
                <a:latin typeface="Segoe UI"/>
                <a:cs typeface="Segoe UI"/>
              </a:rPr>
              <a:t>Mode :  </a:t>
            </a:r>
            <a:r>
              <a:rPr kumimoji="0" lang="en-US" sz="1600" b="0" i="0" u="none" strike="noStrike" kern="1200" cap="none" spc="0" normalizeH="0" baseline="0" noProof="0" dirty="0">
                <a:ln>
                  <a:noFill/>
                </a:ln>
                <a:solidFill>
                  <a:srgbClr val="002060"/>
                </a:solidFill>
                <a:effectLst/>
                <a:uLnTx/>
                <a:uFillTx/>
                <a:latin typeface="Segoe UI"/>
                <a:cs typeface="Segoe UI"/>
              </a:rPr>
              <a:t>SaaS  |  On Premise </a:t>
            </a:r>
            <a:endParaRPr lang="en-US" sz="1600" b="0" i="0" u="none" strike="noStrike" kern="1200" cap="none" spc="0" normalizeH="0" baseline="0" noProof="0" dirty="0">
              <a:ln>
                <a:noFill/>
              </a:ln>
              <a:solidFill>
                <a:srgbClr val="002060"/>
              </a:solidFill>
              <a:effectLst/>
              <a:uLnTx/>
              <a:uFillTx/>
              <a:latin typeface="Segoe UI"/>
              <a:cs typeface="Segoe UI"/>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1" u="none" strike="noStrike" kern="1200" cap="none" spc="0" normalizeH="0" baseline="0" noProof="0" dirty="0">
                <a:ln>
                  <a:noFill/>
                </a:ln>
                <a:solidFill>
                  <a:srgbClr val="002060"/>
                </a:solidFill>
                <a:effectLst/>
                <a:uLnTx/>
                <a:uFillTx/>
                <a:latin typeface="Segoe UI"/>
                <a:cs typeface="Segoe UI"/>
              </a:rPr>
              <a:t>Type :  </a:t>
            </a:r>
            <a:r>
              <a:rPr kumimoji="0" lang="en-US" sz="1600" b="0" i="0" u="none" strike="noStrike" kern="1200" cap="none" spc="0" normalizeH="0" baseline="0" noProof="0" dirty="0" err="1">
                <a:ln>
                  <a:noFill/>
                </a:ln>
                <a:solidFill>
                  <a:srgbClr val="002060"/>
                </a:solidFill>
                <a:effectLst/>
                <a:uLnTx/>
                <a:uFillTx/>
                <a:latin typeface="Segoe UI"/>
                <a:cs typeface="Segoe UI"/>
              </a:rPr>
              <a:t>Test&amp;GO</a:t>
            </a:r>
            <a:r>
              <a:rPr kumimoji="0" lang="en-US" sz="1600" b="0" i="0" u="none" strike="noStrike" kern="1200" cap="none" spc="0" normalizeH="0" baseline="0" noProof="0" dirty="0">
                <a:ln>
                  <a:noFill/>
                </a:ln>
                <a:solidFill>
                  <a:srgbClr val="002060"/>
                </a:solidFill>
                <a:effectLst/>
                <a:uLnTx/>
                <a:uFillTx/>
                <a:latin typeface="Segoe UI"/>
                <a:cs typeface="Segoe UI"/>
              </a:rPr>
              <a:t>*</a:t>
            </a:r>
            <a:endParaRPr lang="en-US" sz="1600" b="0" i="0" u="none" strike="noStrike" kern="1200" cap="none" spc="0" normalizeH="0" baseline="0" noProof="0" dirty="0">
              <a:ln>
                <a:noFill/>
              </a:ln>
              <a:solidFill>
                <a:srgbClr val="002060"/>
              </a:solidFill>
              <a:effectLst/>
              <a:uLnTx/>
              <a:uFillTx/>
              <a:latin typeface="Segoe UI"/>
              <a:cs typeface="Segoe UI"/>
            </a:endParaRPr>
          </a:p>
          <a:p>
            <a:pPr marL="631825" lvl="0" indent="-631825">
              <a:buNone/>
              <a:defRPr/>
            </a:pPr>
            <a:r>
              <a:rPr kumimoji="0" lang="en-US" sz="1600" b="1" i="1" u="none" strike="noStrike" kern="1200" cap="none" spc="0" normalizeH="0" baseline="0" noProof="0" dirty="0">
                <a:ln>
                  <a:noFill/>
                </a:ln>
                <a:solidFill>
                  <a:srgbClr val="002060"/>
                </a:solidFill>
                <a:effectLst/>
                <a:uLnTx/>
                <a:uFillTx/>
                <a:latin typeface="Segoe UI"/>
                <a:cs typeface="Segoe UI"/>
              </a:rPr>
              <a:t>Duration: </a:t>
            </a:r>
            <a:r>
              <a:rPr lang="en-US" dirty="0">
                <a:solidFill>
                  <a:srgbClr val="002060"/>
                </a:solidFill>
                <a:latin typeface="Segoe UI"/>
                <a:cs typeface="Segoe UI"/>
              </a:rPr>
              <a:t>3 month trial </a:t>
            </a:r>
            <a:r>
              <a:rPr lang="en-US" sz="1050" dirty="0">
                <a:solidFill>
                  <a:srgbClr val="002060"/>
                </a:solidFill>
                <a:latin typeface="Segoe UI"/>
                <a:cs typeface="Segoe UI"/>
              </a:rPr>
              <a:t>(from date of signed order) </a:t>
            </a:r>
            <a:r>
              <a:rPr lang="en-US" dirty="0">
                <a:solidFill>
                  <a:srgbClr val="002060"/>
                </a:solidFill>
                <a:latin typeface="Segoe UI"/>
                <a:cs typeface="Segoe UI"/>
              </a:rPr>
              <a:t>+ 36 month commitment (if accepted) following trial period.</a:t>
            </a:r>
          </a:p>
          <a:p>
            <a:pPr marL="1079500" indent="-1079500">
              <a:buNone/>
              <a:defRPr/>
            </a:pPr>
            <a:r>
              <a:rPr kumimoji="0" lang="en-US" sz="1600" b="1" i="1" u="none" strike="noStrike" kern="1200" cap="none" spc="0" normalizeH="0" baseline="0" noProof="0" dirty="0">
                <a:ln>
                  <a:noFill/>
                </a:ln>
                <a:solidFill>
                  <a:srgbClr val="002060"/>
                </a:solidFill>
                <a:effectLst/>
                <a:uLnTx/>
                <a:uFillTx/>
                <a:latin typeface="Segoe UI"/>
                <a:cs typeface="Segoe UI"/>
              </a:rPr>
              <a:t>Services </a:t>
            </a:r>
            <a:r>
              <a:rPr kumimoji="0" lang="en-US" sz="1600" b="0" i="1" u="none" strike="noStrike" kern="1200" cap="none" spc="0" normalizeH="0" baseline="0" noProof="0" dirty="0">
                <a:ln>
                  <a:noFill/>
                </a:ln>
                <a:solidFill>
                  <a:srgbClr val="002060"/>
                </a:solidFill>
                <a:effectLst/>
                <a:uLnTx/>
                <a:uFillTx/>
                <a:latin typeface="Segoe UI"/>
                <a:cs typeface="Segoe UI"/>
              </a:rPr>
              <a:t>: </a:t>
            </a:r>
            <a:r>
              <a:rPr lang="en-US" i="1" dirty="0">
                <a:solidFill>
                  <a:srgbClr val="002060"/>
                </a:solidFill>
                <a:latin typeface="Segoe UI"/>
                <a:cs typeface="Segoe UI"/>
              </a:rPr>
              <a:t>  </a:t>
            </a:r>
            <a:r>
              <a:rPr kumimoji="0" lang="en-US" sz="1600" b="0" i="1" u="none" strike="noStrike" kern="1200" cap="none" spc="0" normalizeH="0" baseline="0" noProof="0" dirty="0">
                <a:ln>
                  <a:noFill/>
                </a:ln>
                <a:solidFill>
                  <a:srgbClr val="002060"/>
                </a:solidFill>
                <a:effectLst/>
                <a:uLnTx/>
                <a:uFillTx/>
                <a:latin typeface="Segoe UI"/>
                <a:cs typeface="Segoe UI"/>
              </a:rPr>
              <a:t> </a:t>
            </a:r>
            <a:r>
              <a:rPr lang="fr-FR" dirty="0" err="1">
                <a:solidFill>
                  <a:srgbClr val="002060"/>
                </a:solidFill>
                <a:latin typeface="Segoe UI"/>
                <a:cs typeface="Segoe UI"/>
              </a:rPr>
              <a:t>Special</a:t>
            </a:r>
            <a:r>
              <a:rPr lang="fr-FR" dirty="0">
                <a:solidFill>
                  <a:srgbClr val="002060"/>
                </a:solidFill>
                <a:latin typeface="Segoe UI"/>
                <a:cs typeface="Segoe UI"/>
              </a:rPr>
              <a:t> services </a:t>
            </a:r>
            <a:r>
              <a:rPr lang="fr-FR" dirty="0" err="1">
                <a:solidFill>
                  <a:srgbClr val="002060"/>
                </a:solidFill>
                <a:latin typeface="Segoe UI"/>
                <a:cs typeface="Segoe UI"/>
              </a:rPr>
              <a:t>offer</a:t>
            </a:r>
            <a:r>
              <a:rPr lang="fr-FR" dirty="0">
                <a:solidFill>
                  <a:srgbClr val="002060"/>
                </a:solidFill>
                <a:latin typeface="Segoe UI"/>
                <a:cs typeface="Segoe UI"/>
              </a:rPr>
              <a:t> </a:t>
            </a:r>
            <a:r>
              <a:rPr lang="fr-FR" dirty="0" err="1">
                <a:solidFill>
                  <a:srgbClr val="002060"/>
                </a:solidFill>
                <a:latin typeface="Segoe UI"/>
                <a:cs typeface="Segoe UI"/>
              </a:rPr>
              <a:t>available</a:t>
            </a:r>
            <a:r>
              <a:rPr lang="fr-FR" dirty="0">
                <a:solidFill>
                  <a:srgbClr val="002060"/>
                </a:solidFill>
                <a:latin typeface="Segoe UI"/>
                <a:cs typeface="Segoe UI"/>
              </a:rPr>
              <a:t>. </a:t>
            </a:r>
            <a:r>
              <a:rPr lang="fr-FR" dirty="0" err="1">
                <a:solidFill>
                  <a:srgbClr val="002060"/>
                </a:solidFill>
                <a:latin typeface="Segoe UI"/>
                <a:cs typeface="Segoe UI"/>
              </a:rPr>
              <a:t>Please</a:t>
            </a:r>
            <a:r>
              <a:rPr lang="fr-FR" dirty="0">
                <a:solidFill>
                  <a:srgbClr val="002060"/>
                </a:solidFill>
                <a:latin typeface="Segoe UI"/>
                <a:cs typeface="Segoe UI"/>
              </a:rPr>
              <a:t> contact </a:t>
            </a:r>
            <a:r>
              <a:rPr lang="fr-FR" dirty="0" err="1">
                <a:solidFill>
                  <a:srgbClr val="002060"/>
                </a:solidFill>
                <a:latin typeface="Segoe UI"/>
                <a:cs typeface="Segoe UI"/>
              </a:rPr>
              <a:t>your</a:t>
            </a:r>
            <a:r>
              <a:rPr lang="fr-FR" dirty="0">
                <a:solidFill>
                  <a:srgbClr val="002060"/>
                </a:solidFill>
                <a:latin typeface="Segoe UI"/>
                <a:cs typeface="Segoe UI"/>
              </a:rPr>
              <a:t> local Cegid sales </a:t>
            </a:r>
            <a:r>
              <a:rPr lang="fr-FR" dirty="0" err="1">
                <a:solidFill>
                  <a:srgbClr val="002060"/>
                </a:solidFill>
                <a:latin typeface="Segoe UI"/>
                <a:cs typeface="Segoe UI"/>
              </a:rPr>
              <a:t>representative</a:t>
            </a:r>
            <a:r>
              <a:rPr lang="fr-FR" dirty="0">
                <a:solidFill>
                  <a:srgbClr val="002060"/>
                </a:solidFill>
                <a:latin typeface="Segoe UI"/>
                <a:cs typeface="Segoe UI"/>
              </a:rPr>
              <a:t> for more information.</a:t>
            </a:r>
          </a:p>
          <a:p>
            <a:pPr marL="1079500" lvl="0" indent="-1079500">
              <a:buNone/>
              <a:defRPr/>
            </a:pPr>
            <a:endParaRPr lang="fr-FR" dirty="0">
              <a:solidFill>
                <a:srgbClr val="002060"/>
              </a:solidFill>
              <a:latin typeface="Segoe UI" panose="020B0502040204020203" pitchFamily="34" charset="0"/>
              <a:cs typeface="Segoe UI" panose="020B0502040204020203" pitchFamily="34" charset="0"/>
            </a:endParaRPr>
          </a:p>
          <a:p>
            <a:pPr marL="1079500" indent="-1079500">
              <a:buNone/>
              <a:defRPr/>
            </a:pPr>
            <a:r>
              <a:rPr lang="en-US" i="1" dirty="0">
                <a:solidFill>
                  <a:srgbClr val="002060"/>
                </a:solidFill>
                <a:latin typeface="Segoe UI"/>
                <a:cs typeface="Segoe UI"/>
              </a:rPr>
              <a:t>Offer valid until 30th April 2021</a:t>
            </a:r>
            <a:endParaRPr lang="en-US" i="1" dirty="0">
              <a:solidFill>
                <a:srgbClr val="002060"/>
              </a:solidFill>
              <a:highlight>
                <a:srgbClr val="FFFF00"/>
              </a:highlight>
              <a:latin typeface="Segoe UI" panose="020B0502040204020203" pitchFamily="34" charset="0"/>
              <a:cs typeface="Segoe UI" panose="020B0502040204020203" pitchFamily="34" charset="0"/>
            </a:endParaRPr>
          </a:p>
          <a:p>
            <a:pPr marL="1079500" lvl="0" indent="-1079500">
              <a:buNone/>
              <a:defRPr/>
            </a:pPr>
            <a:endParaRPr lang="fr-FR" dirty="0">
              <a:solidFill>
                <a:srgbClr val="002060"/>
              </a:solidFill>
              <a:latin typeface="Segoe UI" panose="020B0502040204020203" pitchFamily="34" charset="0"/>
              <a:cs typeface="Segoe UI" panose="020B0502040204020203" pitchFamily="34" charset="0"/>
            </a:endParaRPr>
          </a:p>
          <a:p>
            <a:pPr marL="1079500" marR="0" lvl="0" indent="-10795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srgbClr val="002060"/>
              </a:solidFill>
              <a:effectLst/>
              <a:uLnTx/>
              <a:uFillTx/>
              <a:latin typeface="Segoe UI" panose="020B0502040204020203" pitchFamily="34" charset="0"/>
              <a:cs typeface="Segoe UI" panose="020B0502040204020203" pitchFamily="34" charset="0"/>
            </a:endParaRPr>
          </a:p>
        </p:txBody>
      </p:sp>
      <p:sp>
        <p:nvSpPr>
          <p:cNvPr id="19" name="Graphique 85">
            <a:extLst>
              <a:ext uri="{FF2B5EF4-FFF2-40B4-BE49-F238E27FC236}">
                <a16:creationId xmlns:a16="http://schemas.microsoft.com/office/drawing/2014/main" id="{FF7016E7-D3DF-4AF6-958A-FA9E8C2FBEDB}"/>
              </a:ext>
            </a:extLst>
          </p:cNvPr>
          <p:cNvSpPr/>
          <p:nvPr/>
        </p:nvSpPr>
        <p:spPr>
          <a:xfrm>
            <a:off x="598309" y="2029230"/>
            <a:ext cx="435029" cy="280087"/>
          </a:xfrm>
          <a:custGeom>
            <a:avLst/>
            <a:gdLst>
              <a:gd name="connsiteX0" fmla="*/ 126852 w 695325"/>
              <a:gd name="connsiteY0" fmla="*/ 14430 h 447675"/>
              <a:gd name="connsiteX1" fmla="*/ 120898 w 695325"/>
              <a:gd name="connsiteY1" fmla="*/ 18300 h 447675"/>
              <a:gd name="connsiteX2" fmla="*/ 16123 w 695325"/>
              <a:gd name="connsiteY2" fmla="*/ 161175 h 447675"/>
              <a:gd name="connsiteX3" fmla="*/ 17909 w 695325"/>
              <a:gd name="connsiteY3" fmla="*/ 174272 h 447675"/>
              <a:gd name="connsiteX4" fmla="*/ 106016 w 695325"/>
              <a:gd name="connsiteY4" fmla="*/ 244519 h 447675"/>
              <a:gd name="connsiteX5" fmla="*/ 93217 w 695325"/>
              <a:gd name="connsiteY5" fmla="*/ 257318 h 447675"/>
              <a:gd name="connsiteX6" fmla="*/ 93217 w 695325"/>
              <a:gd name="connsiteY6" fmla="*/ 316552 h 447675"/>
              <a:gd name="connsiteX7" fmla="*/ 127745 w 695325"/>
              <a:gd name="connsiteY7" fmla="*/ 328160 h 447675"/>
              <a:gd name="connsiteX8" fmla="*/ 138163 w 695325"/>
              <a:gd name="connsiteY8" fmla="*/ 326374 h 447675"/>
              <a:gd name="connsiteX9" fmla="*/ 149772 w 695325"/>
              <a:gd name="connsiteY9" fmla="*/ 355247 h 447675"/>
              <a:gd name="connsiteX10" fmla="*/ 191741 w 695325"/>
              <a:gd name="connsiteY10" fmla="*/ 364177 h 447675"/>
              <a:gd name="connsiteX11" fmla="*/ 203945 w 695325"/>
              <a:gd name="connsiteY11" fmla="*/ 393347 h 447675"/>
              <a:gd name="connsiteX12" fmla="*/ 253356 w 695325"/>
              <a:gd name="connsiteY12" fmla="*/ 400193 h 447675"/>
              <a:gd name="connsiteX13" fmla="*/ 264667 w 695325"/>
              <a:gd name="connsiteY13" fmla="*/ 421327 h 447675"/>
              <a:gd name="connsiteX14" fmla="*/ 323900 w 695325"/>
              <a:gd name="connsiteY14" fmla="*/ 421327 h 447675"/>
              <a:gd name="connsiteX15" fmla="*/ 347713 w 695325"/>
              <a:gd name="connsiteY15" fmla="*/ 397514 h 447675"/>
              <a:gd name="connsiteX16" fmla="*/ 371525 w 695325"/>
              <a:gd name="connsiteY16" fmla="*/ 421327 h 447675"/>
              <a:gd name="connsiteX17" fmla="*/ 430759 w 695325"/>
              <a:gd name="connsiteY17" fmla="*/ 421327 h 447675"/>
              <a:gd name="connsiteX18" fmla="*/ 441772 w 695325"/>
              <a:gd name="connsiteY18" fmla="*/ 400491 h 447675"/>
              <a:gd name="connsiteX19" fmla="*/ 491481 w 695325"/>
              <a:gd name="connsiteY19" fmla="*/ 393347 h 447675"/>
              <a:gd name="connsiteX20" fmla="*/ 503983 w 695325"/>
              <a:gd name="connsiteY20" fmla="*/ 364474 h 447675"/>
              <a:gd name="connsiteX21" fmla="*/ 545654 w 695325"/>
              <a:gd name="connsiteY21" fmla="*/ 355247 h 447675"/>
              <a:gd name="connsiteX22" fmla="*/ 556965 w 695325"/>
              <a:gd name="connsiteY22" fmla="*/ 327863 h 447675"/>
              <a:gd name="connsiteX23" fmla="*/ 568872 w 695325"/>
              <a:gd name="connsiteY23" fmla="*/ 329649 h 447675"/>
              <a:gd name="connsiteX24" fmla="*/ 602209 w 695325"/>
              <a:gd name="connsiteY24" fmla="*/ 316552 h 447675"/>
              <a:gd name="connsiteX25" fmla="*/ 602804 w 695325"/>
              <a:gd name="connsiteY25" fmla="*/ 258211 h 447675"/>
              <a:gd name="connsiteX26" fmla="*/ 591195 w 695325"/>
              <a:gd name="connsiteY26" fmla="*/ 243328 h 447675"/>
              <a:gd name="connsiteX27" fmla="*/ 677516 w 695325"/>
              <a:gd name="connsiteY27" fmla="*/ 174272 h 447675"/>
              <a:gd name="connsiteX28" fmla="*/ 679302 w 695325"/>
              <a:gd name="connsiteY28" fmla="*/ 161175 h 447675"/>
              <a:gd name="connsiteX29" fmla="*/ 574527 w 695325"/>
              <a:gd name="connsiteY29" fmla="*/ 18300 h 447675"/>
              <a:gd name="connsiteX30" fmla="*/ 561430 w 695325"/>
              <a:gd name="connsiteY30" fmla="*/ 15919 h 447675"/>
              <a:gd name="connsiteX31" fmla="*/ 500113 w 695325"/>
              <a:gd name="connsiteY31" fmla="*/ 33480 h 447675"/>
              <a:gd name="connsiteX32" fmla="*/ 457845 w 695325"/>
              <a:gd name="connsiteY32" fmla="*/ 24550 h 447675"/>
              <a:gd name="connsiteX33" fmla="*/ 414388 w 695325"/>
              <a:gd name="connsiteY33" fmla="*/ 14430 h 447675"/>
              <a:gd name="connsiteX34" fmla="*/ 347117 w 695325"/>
              <a:gd name="connsiteY34" fmla="*/ 31992 h 447675"/>
              <a:gd name="connsiteX35" fmla="*/ 281038 w 695325"/>
              <a:gd name="connsiteY35" fmla="*/ 14430 h 447675"/>
              <a:gd name="connsiteX36" fmla="*/ 237580 w 695325"/>
              <a:gd name="connsiteY36" fmla="*/ 24550 h 447675"/>
              <a:gd name="connsiteX37" fmla="*/ 195313 w 695325"/>
              <a:gd name="connsiteY37" fmla="*/ 33480 h 447675"/>
              <a:gd name="connsiteX38" fmla="*/ 133995 w 695325"/>
              <a:gd name="connsiteY38" fmla="*/ 15919 h 447675"/>
              <a:gd name="connsiteX39" fmla="*/ 127745 w 695325"/>
              <a:gd name="connsiteY39" fmla="*/ 14430 h 447675"/>
              <a:gd name="connsiteX40" fmla="*/ 126852 w 695325"/>
              <a:gd name="connsiteY40" fmla="*/ 14430 h 447675"/>
              <a:gd name="connsiteX41" fmla="*/ 281038 w 695325"/>
              <a:gd name="connsiteY41" fmla="*/ 33480 h 447675"/>
              <a:gd name="connsiteX42" fmla="*/ 331937 w 695325"/>
              <a:gd name="connsiteY42" fmla="*/ 46577 h 447675"/>
              <a:gd name="connsiteX43" fmla="*/ 226269 w 695325"/>
              <a:gd name="connsiteY43" fmla="*/ 170105 h 447675"/>
              <a:gd name="connsiteX44" fmla="*/ 224483 w 695325"/>
              <a:gd name="connsiteY44" fmla="*/ 179332 h 447675"/>
              <a:gd name="connsiteX45" fmla="*/ 245319 w 695325"/>
              <a:gd name="connsiteY45" fmla="*/ 203739 h 447675"/>
              <a:gd name="connsiteX46" fmla="*/ 281038 w 695325"/>
              <a:gd name="connsiteY46" fmla="*/ 214455 h 447675"/>
              <a:gd name="connsiteX47" fmla="*/ 356047 w 695325"/>
              <a:gd name="connsiteY47" fmla="*/ 180225 h 447675"/>
              <a:gd name="connsiteX48" fmla="*/ 409030 w 695325"/>
              <a:gd name="connsiteY48" fmla="*/ 128730 h 447675"/>
              <a:gd name="connsiteX49" fmla="*/ 476300 w 695325"/>
              <a:gd name="connsiteY49" fmla="*/ 128730 h 447675"/>
              <a:gd name="connsiteX50" fmla="*/ 587922 w 695325"/>
              <a:gd name="connsiteY50" fmla="*/ 269819 h 447675"/>
              <a:gd name="connsiteX51" fmla="*/ 588517 w 695325"/>
              <a:gd name="connsiteY51" fmla="*/ 302859 h 447675"/>
              <a:gd name="connsiteX52" fmla="*/ 569169 w 695325"/>
              <a:gd name="connsiteY52" fmla="*/ 310599 h 447675"/>
              <a:gd name="connsiteX53" fmla="*/ 550119 w 695325"/>
              <a:gd name="connsiteY53" fmla="*/ 304347 h 447675"/>
              <a:gd name="connsiteX54" fmla="*/ 548631 w 695325"/>
              <a:gd name="connsiteY54" fmla="*/ 303157 h 447675"/>
              <a:gd name="connsiteX55" fmla="*/ 545952 w 695325"/>
              <a:gd name="connsiteY55" fmla="*/ 299585 h 447675"/>
              <a:gd name="connsiteX56" fmla="*/ 498029 w 695325"/>
              <a:gd name="connsiteY56" fmla="*/ 246305 h 447675"/>
              <a:gd name="connsiteX57" fmla="*/ 489397 w 695325"/>
              <a:gd name="connsiteY57" fmla="*/ 243030 h 447675"/>
              <a:gd name="connsiteX58" fmla="*/ 481418 w 695325"/>
              <a:gd name="connsiteY58" fmla="*/ 253885 h 447675"/>
              <a:gd name="connsiteX59" fmla="*/ 483742 w 695325"/>
              <a:gd name="connsiteY59" fmla="*/ 258806 h 447675"/>
              <a:gd name="connsiteX60" fmla="*/ 531664 w 695325"/>
              <a:gd name="connsiteY60" fmla="*/ 312384 h 447675"/>
              <a:gd name="connsiteX61" fmla="*/ 532259 w 695325"/>
              <a:gd name="connsiteY61" fmla="*/ 341852 h 447675"/>
              <a:gd name="connsiteX62" fmla="*/ 503387 w 695325"/>
              <a:gd name="connsiteY62" fmla="*/ 342150 h 447675"/>
              <a:gd name="connsiteX63" fmla="*/ 452786 w 695325"/>
              <a:gd name="connsiteY63" fmla="*/ 287083 h 447675"/>
              <a:gd name="connsiteX64" fmla="*/ 439242 w 695325"/>
              <a:gd name="connsiteY64" fmla="*/ 286633 h 447675"/>
              <a:gd name="connsiteX65" fmla="*/ 438792 w 695325"/>
              <a:gd name="connsiteY65" fmla="*/ 300176 h 447675"/>
              <a:gd name="connsiteX66" fmla="*/ 438795 w 695325"/>
              <a:gd name="connsiteY66" fmla="*/ 300180 h 447675"/>
              <a:gd name="connsiteX67" fmla="*/ 479872 w 695325"/>
              <a:gd name="connsiteY67" fmla="*/ 344531 h 447675"/>
              <a:gd name="connsiteX68" fmla="*/ 480467 w 695325"/>
              <a:gd name="connsiteY68" fmla="*/ 345722 h 447675"/>
              <a:gd name="connsiteX69" fmla="*/ 484933 w 695325"/>
              <a:gd name="connsiteY69" fmla="*/ 363581 h 447675"/>
              <a:gd name="connsiteX70" fmla="*/ 478086 w 695325"/>
              <a:gd name="connsiteY70" fmla="*/ 379952 h 447675"/>
              <a:gd name="connsiteX71" fmla="*/ 446237 w 695325"/>
              <a:gd name="connsiteY71" fmla="*/ 380250 h 447675"/>
              <a:gd name="connsiteX72" fmla="*/ 401589 w 695325"/>
              <a:gd name="connsiteY72" fmla="*/ 332030 h 447675"/>
              <a:gd name="connsiteX73" fmla="*/ 394147 w 695325"/>
              <a:gd name="connsiteY73" fmla="*/ 328755 h 447675"/>
              <a:gd name="connsiteX74" fmla="*/ 384992 w 695325"/>
              <a:gd name="connsiteY74" fmla="*/ 338638 h 447675"/>
              <a:gd name="connsiteX75" fmla="*/ 387598 w 695325"/>
              <a:gd name="connsiteY75" fmla="*/ 344829 h 447675"/>
              <a:gd name="connsiteX76" fmla="*/ 423317 w 695325"/>
              <a:gd name="connsiteY76" fmla="*/ 383524 h 447675"/>
              <a:gd name="connsiteX77" fmla="*/ 417067 w 695325"/>
              <a:gd name="connsiteY77" fmla="*/ 407634 h 447675"/>
              <a:gd name="connsiteX78" fmla="*/ 384920 w 695325"/>
              <a:gd name="connsiteY78" fmla="*/ 407634 h 447675"/>
              <a:gd name="connsiteX79" fmla="*/ 360214 w 695325"/>
              <a:gd name="connsiteY79" fmla="*/ 383227 h 447675"/>
              <a:gd name="connsiteX80" fmla="*/ 354559 w 695325"/>
              <a:gd name="connsiteY80" fmla="*/ 331434 h 447675"/>
              <a:gd name="connsiteX81" fmla="*/ 327770 w 695325"/>
              <a:gd name="connsiteY81" fmla="*/ 319528 h 447675"/>
              <a:gd name="connsiteX82" fmla="*/ 317054 w 695325"/>
              <a:gd name="connsiteY82" fmla="*/ 280535 h 447675"/>
              <a:gd name="connsiteX83" fmla="*/ 282823 w 695325"/>
              <a:gd name="connsiteY83" fmla="*/ 268331 h 447675"/>
              <a:gd name="connsiteX84" fmla="*/ 270917 w 695325"/>
              <a:gd name="connsiteY84" fmla="*/ 270713 h 447675"/>
              <a:gd name="connsiteX85" fmla="*/ 259904 w 695325"/>
              <a:gd name="connsiteY85" fmla="*/ 245114 h 447675"/>
              <a:gd name="connsiteX86" fmla="*/ 203945 w 695325"/>
              <a:gd name="connsiteY86" fmla="*/ 245114 h 447675"/>
              <a:gd name="connsiteX87" fmla="*/ 195015 w 695325"/>
              <a:gd name="connsiteY87" fmla="*/ 254044 h 447675"/>
              <a:gd name="connsiteX88" fmla="*/ 183109 w 695325"/>
              <a:gd name="connsiteY88" fmla="*/ 226659 h 447675"/>
              <a:gd name="connsiteX89" fmla="*/ 153343 w 695325"/>
              <a:gd name="connsiteY89" fmla="*/ 214455 h 447675"/>
              <a:gd name="connsiteX90" fmla="*/ 123875 w 695325"/>
              <a:gd name="connsiteY90" fmla="*/ 226659 h 447675"/>
              <a:gd name="connsiteX91" fmla="*/ 119411 w 695325"/>
              <a:gd name="connsiteY91" fmla="*/ 231124 h 447675"/>
              <a:gd name="connsiteX92" fmla="*/ 36959 w 695325"/>
              <a:gd name="connsiteY92" fmla="*/ 165044 h 447675"/>
              <a:gd name="connsiteX93" fmla="*/ 131912 w 695325"/>
              <a:gd name="connsiteY93" fmla="*/ 35861 h 447675"/>
              <a:gd name="connsiteX94" fmla="*/ 195313 w 695325"/>
              <a:gd name="connsiteY94" fmla="*/ 52530 h 447675"/>
              <a:gd name="connsiteX95" fmla="*/ 244426 w 695325"/>
              <a:gd name="connsiteY95" fmla="*/ 42410 h 447675"/>
              <a:gd name="connsiteX96" fmla="*/ 281038 w 695325"/>
              <a:gd name="connsiteY96" fmla="*/ 33480 h 447675"/>
              <a:gd name="connsiteX97" fmla="*/ 414388 w 695325"/>
              <a:gd name="connsiteY97" fmla="*/ 33480 h 447675"/>
              <a:gd name="connsiteX98" fmla="*/ 451000 w 695325"/>
              <a:gd name="connsiteY98" fmla="*/ 42410 h 447675"/>
              <a:gd name="connsiteX99" fmla="*/ 500113 w 695325"/>
              <a:gd name="connsiteY99" fmla="*/ 52530 h 447675"/>
              <a:gd name="connsiteX100" fmla="*/ 563514 w 695325"/>
              <a:gd name="connsiteY100" fmla="*/ 35861 h 447675"/>
              <a:gd name="connsiteX101" fmla="*/ 658466 w 695325"/>
              <a:gd name="connsiteY101" fmla="*/ 165044 h 447675"/>
              <a:gd name="connsiteX102" fmla="*/ 579289 w 695325"/>
              <a:gd name="connsiteY102" fmla="*/ 228445 h 447675"/>
              <a:gd name="connsiteX103" fmla="*/ 488504 w 695325"/>
              <a:gd name="connsiteY103" fmla="*/ 113252 h 447675"/>
              <a:gd name="connsiteX104" fmla="*/ 481063 w 695325"/>
              <a:gd name="connsiteY104" fmla="*/ 109680 h 447675"/>
              <a:gd name="connsiteX105" fmla="*/ 404863 w 695325"/>
              <a:gd name="connsiteY105" fmla="*/ 109680 h 447675"/>
              <a:gd name="connsiteX106" fmla="*/ 398017 w 695325"/>
              <a:gd name="connsiteY106" fmla="*/ 112359 h 447675"/>
              <a:gd name="connsiteX107" fmla="*/ 344141 w 695325"/>
              <a:gd name="connsiteY107" fmla="*/ 165342 h 447675"/>
              <a:gd name="connsiteX108" fmla="*/ 281038 w 695325"/>
              <a:gd name="connsiteY108" fmla="*/ 195405 h 447675"/>
              <a:gd name="connsiteX109" fmla="*/ 255439 w 695325"/>
              <a:gd name="connsiteY109" fmla="*/ 187666 h 447675"/>
              <a:gd name="connsiteX110" fmla="*/ 245617 w 695325"/>
              <a:gd name="connsiteY110" fmla="*/ 176950 h 447675"/>
              <a:gd name="connsiteX111" fmla="*/ 353368 w 695325"/>
              <a:gd name="connsiteY111" fmla="*/ 50447 h 447675"/>
              <a:gd name="connsiteX112" fmla="*/ 414388 w 695325"/>
              <a:gd name="connsiteY112" fmla="*/ 33480 h 447675"/>
              <a:gd name="connsiteX113" fmla="*/ 153343 w 695325"/>
              <a:gd name="connsiteY113" fmla="*/ 233505 h 447675"/>
              <a:gd name="connsiteX114" fmla="*/ 169417 w 695325"/>
              <a:gd name="connsiteY114" fmla="*/ 240352 h 447675"/>
              <a:gd name="connsiteX115" fmla="*/ 176263 w 695325"/>
              <a:gd name="connsiteY115" fmla="*/ 259104 h 447675"/>
              <a:gd name="connsiteX116" fmla="*/ 176263 w 695325"/>
              <a:gd name="connsiteY116" fmla="*/ 272796 h 447675"/>
              <a:gd name="connsiteX117" fmla="*/ 149772 w 695325"/>
              <a:gd name="connsiteY117" fmla="*/ 299288 h 447675"/>
              <a:gd name="connsiteX118" fmla="*/ 148581 w 695325"/>
              <a:gd name="connsiteY118" fmla="*/ 300478 h 447675"/>
              <a:gd name="connsiteX119" fmla="*/ 146497 w 695325"/>
              <a:gd name="connsiteY119" fmla="*/ 301966 h 447675"/>
              <a:gd name="connsiteX120" fmla="*/ 126256 w 695325"/>
              <a:gd name="connsiteY120" fmla="*/ 309408 h 447675"/>
              <a:gd name="connsiteX121" fmla="*/ 106909 w 695325"/>
              <a:gd name="connsiteY121" fmla="*/ 302859 h 447675"/>
              <a:gd name="connsiteX122" fmla="*/ 106909 w 695325"/>
              <a:gd name="connsiteY122" fmla="*/ 270713 h 447675"/>
              <a:gd name="connsiteX123" fmla="*/ 137270 w 695325"/>
              <a:gd name="connsiteY123" fmla="*/ 240352 h 447675"/>
              <a:gd name="connsiteX124" fmla="*/ 153343 w 695325"/>
              <a:gd name="connsiteY124" fmla="*/ 233505 h 447675"/>
              <a:gd name="connsiteX125" fmla="*/ 231925 w 695325"/>
              <a:gd name="connsiteY125" fmla="*/ 252555 h 447675"/>
              <a:gd name="connsiteX126" fmla="*/ 246212 w 695325"/>
              <a:gd name="connsiteY126" fmla="*/ 258508 h 447675"/>
              <a:gd name="connsiteX127" fmla="*/ 246212 w 695325"/>
              <a:gd name="connsiteY127" fmla="*/ 287679 h 447675"/>
              <a:gd name="connsiteX128" fmla="*/ 192336 w 695325"/>
              <a:gd name="connsiteY128" fmla="*/ 341555 h 447675"/>
              <a:gd name="connsiteX129" fmla="*/ 163166 w 695325"/>
              <a:gd name="connsiteY129" fmla="*/ 341555 h 447675"/>
              <a:gd name="connsiteX130" fmla="*/ 163166 w 695325"/>
              <a:gd name="connsiteY130" fmla="*/ 312682 h 447675"/>
              <a:gd name="connsiteX131" fmla="*/ 217339 w 695325"/>
              <a:gd name="connsiteY131" fmla="*/ 258508 h 447675"/>
              <a:gd name="connsiteX132" fmla="*/ 231925 w 695325"/>
              <a:gd name="connsiteY132" fmla="*/ 252555 h 447675"/>
              <a:gd name="connsiteX133" fmla="*/ 284312 w 695325"/>
              <a:gd name="connsiteY133" fmla="*/ 287083 h 447675"/>
              <a:gd name="connsiteX134" fmla="*/ 303659 w 695325"/>
              <a:gd name="connsiteY134" fmla="*/ 294227 h 447675"/>
              <a:gd name="connsiteX135" fmla="*/ 303659 w 695325"/>
              <a:gd name="connsiteY135" fmla="*/ 325779 h 447675"/>
              <a:gd name="connsiteX136" fmla="*/ 249486 w 695325"/>
              <a:gd name="connsiteY136" fmla="*/ 379952 h 447675"/>
              <a:gd name="connsiteX137" fmla="*/ 217339 w 695325"/>
              <a:gd name="connsiteY137" fmla="*/ 379952 h 447675"/>
              <a:gd name="connsiteX138" fmla="*/ 210791 w 695325"/>
              <a:gd name="connsiteY138" fmla="*/ 363581 h 447675"/>
              <a:gd name="connsiteX139" fmla="*/ 215256 w 695325"/>
              <a:gd name="connsiteY139" fmla="*/ 346317 h 447675"/>
              <a:gd name="connsiteX140" fmla="*/ 216148 w 695325"/>
              <a:gd name="connsiteY140" fmla="*/ 344531 h 447675"/>
              <a:gd name="connsiteX141" fmla="*/ 259904 w 695325"/>
              <a:gd name="connsiteY141" fmla="*/ 301074 h 447675"/>
              <a:gd name="connsiteX142" fmla="*/ 265262 w 695325"/>
              <a:gd name="connsiteY142" fmla="*/ 294525 h 447675"/>
              <a:gd name="connsiteX143" fmla="*/ 284312 w 695325"/>
              <a:gd name="connsiteY143" fmla="*/ 287083 h 447675"/>
              <a:gd name="connsiteX144" fmla="*/ 322412 w 695325"/>
              <a:gd name="connsiteY144" fmla="*/ 338578 h 447675"/>
              <a:gd name="connsiteX145" fmla="*/ 340867 w 695325"/>
              <a:gd name="connsiteY145" fmla="*/ 345127 h 447675"/>
              <a:gd name="connsiteX146" fmla="*/ 340867 w 695325"/>
              <a:gd name="connsiteY146" fmla="*/ 377274 h 447675"/>
              <a:gd name="connsiteX147" fmla="*/ 310506 w 695325"/>
              <a:gd name="connsiteY147" fmla="*/ 407634 h 447675"/>
              <a:gd name="connsiteX148" fmla="*/ 278359 w 695325"/>
              <a:gd name="connsiteY148" fmla="*/ 407634 h 447675"/>
              <a:gd name="connsiteX149" fmla="*/ 272108 w 695325"/>
              <a:gd name="connsiteY149" fmla="*/ 384119 h 447675"/>
              <a:gd name="connsiteX150" fmla="*/ 317054 w 695325"/>
              <a:gd name="connsiteY150" fmla="*/ 339174 h 447675"/>
              <a:gd name="connsiteX151" fmla="*/ 317352 w 695325"/>
              <a:gd name="connsiteY151" fmla="*/ 338875 h 447675"/>
              <a:gd name="connsiteX152" fmla="*/ 322412 w 695325"/>
              <a:gd name="connsiteY152" fmla="*/ 338578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695325" h="447675">
                <a:moveTo>
                  <a:pt x="126852" y="14430"/>
                </a:moveTo>
                <a:cubicBezTo>
                  <a:pt x="124443" y="14904"/>
                  <a:pt x="122310" y="16291"/>
                  <a:pt x="120898" y="18300"/>
                </a:cubicBezTo>
                <a:lnTo>
                  <a:pt x="16123" y="161175"/>
                </a:lnTo>
                <a:cubicBezTo>
                  <a:pt x="13100" y="165310"/>
                  <a:pt x="13890" y="171096"/>
                  <a:pt x="17909" y="174272"/>
                </a:cubicBezTo>
                <a:lnTo>
                  <a:pt x="106016" y="244519"/>
                </a:lnTo>
                <a:lnTo>
                  <a:pt x="93217" y="257318"/>
                </a:lnTo>
                <a:cubicBezTo>
                  <a:pt x="76930" y="273604"/>
                  <a:pt x="76930" y="300265"/>
                  <a:pt x="93217" y="316552"/>
                </a:cubicBezTo>
                <a:cubicBezTo>
                  <a:pt x="103049" y="326383"/>
                  <a:pt x="116182" y="329111"/>
                  <a:pt x="127745" y="328160"/>
                </a:cubicBezTo>
                <a:cubicBezTo>
                  <a:pt x="131383" y="327861"/>
                  <a:pt x="134765" y="327279"/>
                  <a:pt x="138163" y="326374"/>
                </a:cubicBezTo>
                <a:cubicBezTo>
                  <a:pt x="137935" y="336808"/>
                  <a:pt x="141849" y="347324"/>
                  <a:pt x="149772" y="355247"/>
                </a:cubicBezTo>
                <a:cubicBezTo>
                  <a:pt x="161088" y="366564"/>
                  <a:pt x="177623" y="369491"/>
                  <a:pt x="191741" y="364177"/>
                </a:cubicBezTo>
                <a:cubicBezTo>
                  <a:pt x="191930" y="374159"/>
                  <a:pt x="195453" y="384854"/>
                  <a:pt x="203945" y="393347"/>
                </a:cubicBezTo>
                <a:cubicBezTo>
                  <a:pt x="217085" y="406487"/>
                  <a:pt x="237569" y="408678"/>
                  <a:pt x="253356" y="400193"/>
                </a:cubicBezTo>
                <a:cubicBezTo>
                  <a:pt x="255006" y="407916"/>
                  <a:pt x="258750" y="415410"/>
                  <a:pt x="264667" y="421327"/>
                </a:cubicBezTo>
                <a:cubicBezTo>
                  <a:pt x="280953" y="437612"/>
                  <a:pt x="307613" y="437612"/>
                  <a:pt x="323900" y="421327"/>
                </a:cubicBezTo>
                <a:lnTo>
                  <a:pt x="347713" y="397514"/>
                </a:lnTo>
                <a:lnTo>
                  <a:pt x="371525" y="421327"/>
                </a:lnTo>
                <a:cubicBezTo>
                  <a:pt x="387812" y="437612"/>
                  <a:pt x="414472" y="437612"/>
                  <a:pt x="430759" y="421327"/>
                </a:cubicBezTo>
                <a:cubicBezTo>
                  <a:pt x="436644" y="415441"/>
                  <a:pt x="440113" y="408129"/>
                  <a:pt x="441772" y="400491"/>
                </a:cubicBezTo>
                <a:cubicBezTo>
                  <a:pt x="457504" y="409224"/>
                  <a:pt x="478394" y="406433"/>
                  <a:pt x="491481" y="393347"/>
                </a:cubicBezTo>
                <a:cubicBezTo>
                  <a:pt x="499834" y="384993"/>
                  <a:pt x="503622" y="374372"/>
                  <a:pt x="503983" y="364474"/>
                </a:cubicBezTo>
                <a:cubicBezTo>
                  <a:pt x="518019" y="369659"/>
                  <a:pt x="534491" y="366409"/>
                  <a:pt x="545654" y="355247"/>
                </a:cubicBezTo>
                <a:cubicBezTo>
                  <a:pt x="553282" y="347618"/>
                  <a:pt x="556976" y="337783"/>
                  <a:pt x="556965" y="327863"/>
                </a:cubicBezTo>
                <a:cubicBezTo>
                  <a:pt x="560779" y="328859"/>
                  <a:pt x="564739" y="329561"/>
                  <a:pt x="568872" y="329649"/>
                </a:cubicBezTo>
                <a:cubicBezTo>
                  <a:pt x="580198" y="329888"/>
                  <a:pt x="592643" y="326117"/>
                  <a:pt x="602209" y="316552"/>
                </a:cubicBezTo>
                <a:cubicBezTo>
                  <a:pt x="618525" y="300234"/>
                  <a:pt x="616227" y="275209"/>
                  <a:pt x="602804" y="258211"/>
                </a:cubicBezTo>
                <a:lnTo>
                  <a:pt x="591195" y="243328"/>
                </a:lnTo>
                <a:lnTo>
                  <a:pt x="677516" y="174272"/>
                </a:lnTo>
                <a:cubicBezTo>
                  <a:pt x="681536" y="171096"/>
                  <a:pt x="682325" y="165310"/>
                  <a:pt x="679302" y="161175"/>
                </a:cubicBezTo>
                <a:lnTo>
                  <a:pt x="574527" y="18300"/>
                </a:lnTo>
                <a:cubicBezTo>
                  <a:pt x="571532" y="14081"/>
                  <a:pt x="565718" y="13024"/>
                  <a:pt x="561430" y="15919"/>
                </a:cubicBezTo>
                <a:cubicBezTo>
                  <a:pt x="541426" y="29374"/>
                  <a:pt x="518115" y="33480"/>
                  <a:pt x="500113" y="33480"/>
                </a:cubicBezTo>
                <a:cubicBezTo>
                  <a:pt x="481702" y="33480"/>
                  <a:pt x="470063" y="29258"/>
                  <a:pt x="457845" y="24550"/>
                </a:cubicBezTo>
                <a:cubicBezTo>
                  <a:pt x="445628" y="19843"/>
                  <a:pt x="432587" y="14430"/>
                  <a:pt x="414388" y="14430"/>
                </a:cubicBezTo>
                <a:cubicBezTo>
                  <a:pt x="394701" y="14430"/>
                  <a:pt x="371405" y="18844"/>
                  <a:pt x="347117" y="31992"/>
                </a:cubicBezTo>
                <a:cubicBezTo>
                  <a:pt x="325062" y="21299"/>
                  <a:pt x="299857" y="14430"/>
                  <a:pt x="281038" y="14430"/>
                </a:cubicBezTo>
                <a:cubicBezTo>
                  <a:pt x="262838" y="14430"/>
                  <a:pt x="249797" y="19843"/>
                  <a:pt x="237580" y="24550"/>
                </a:cubicBezTo>
                <a:cubicBezTo>
                  <a:pt x="225362" y="29258"/>
                  <a:pt x="213723" y="33480"/>
                  <a:pt x="195313" y="33480"/>
                </a:cubicBezTo>
                <a:cubicBezTo>
                  <a:pt x="177310" y="33480"/>
                  <a:pt x="153999" y="29374"/>
                  <a:pt x="133995" y="15919"/>
                </a:cubicBezTo>
                <a:cubicBezTo>
                  <a:pt x="132147" y="14713"/>
                  <a:pt x="129938" y="14187"/>
                  <a:pt x="127745" y="14430"/>
                </a:cubicBezTo>
                <a:cubicBezTo>
                  <a:pt x="127447" y="14416"/>
                  <a:pt x="127149" y="14416"/>
                  <a:pt x="126852" y="14430"/>
                </a:cubicBezTo>
                <a:close/>
                <a:moveTo>
                  <a:pt x="281038" y="33480"/>
                </a:moveTo>
                <a:cubicBezTo>
                  <a:pt x="293198" y="33480"/>
                  <a:pt x="313696" y="38794"/>
                  <a:pt x="331937" y="46577"/>
                </a:cubicBezTo>
                <a:lnTo>
                  <a:pt x="226269" y="170105"/>
                </a:lnTo>
                <a:cubicBezTo>
                  <a:pt x="224092" y="172652"/>
                  <a:pt x="223414" y="176156"/>
                  <a:pt x="224483" y="179332"/>
                </a:cubicBezTo>
                <a:cubicBezTo>
                  <a:pt x="227778" y="189048"/>
                  <a:pt x="235440" y="197361"/>
                  <a:pt x="245319" y="203739"/>
                </a:cubicBezTo>
                <a:cubicBezTo>
                  <a:pt x="255197" y="210117"/>
                  <a:pt x="267484" y="214455"/>
                  <a:pt x="281038" y="214455"/>
                </a:cubicBezTo>
                <a:cubicBezTo>
                  <a:pt x="308660" y="214455"/>
                  <a:pt x="333869" y="198705"/>
                  <a:pt x="356047" y="180225"/>
                </a:cubicBezTo>
                <a:cubicBezTo>
                  <a:pt x="377143" y="162645"/>
                  <a:pt x="395299" y="142668"/>
                  <a:pt x="409030" y="128730"/>
                </a:cubicBezTo>
                <a:lnTo>
                  <a:pt x="476300" y="128730"/>
                </a:lnTo>
                <a:lnTo>
                  <a:pt x="587922" y="269819"/>
                </a:lnTo>
                <a:cubicBezTo>
                  <a:pt x="596709" y="280949"/>
                  <a:pt x="597543" y="293833"/>
                  <a:pt x="588517" y="302859"/>
                </a:cubicBezTo>
                <a:cubicBezTo>
                  <a:pt x="582895" y="308480"/>
                  <a:pt x="576278" y="310748"/>
                  <a:pt x="569169" y="310599"/>
                </a:cubicBezTo>
                <a:cubicBezTo>
                  <a:pt x="562059" y="310448"/>
                  <a:pt x="554735" y="307722"/>
                  <a:pt x="550119" y="304347"/>
                </a:cubicBezTo>
                <a:cubicBezTo>
                  <a:pt x="549664" y="303902"/>
                  <a:pt x="549165" y="303502"/>
                  <a:pt x="548631" y="303157"/>
                </a:cubicBezTo>
                <a:cubicBezTo>
                  <a:pt x="547760" y="301956"/>
                  <a:pt x="546956" y="300703"/>
                  <a:pt x="545952" y="299585"/>
                </a:cubicBezTo>
                <a:lnTo>
                  <a:pt x="498029" y="246305"/>
                </a:lnTo>
                <a:cubicBezTo>
                  <a:pt x="495908" y="243799"/>
                  <a:pt x="492646" y="242561"/>
                  <a:pt x="489397" y="243030"/>
                </a:cubicBezTo>
                <a:cubicBezTo>
                  <a:pt x="484196" y="243824"/>
                  <a:pt x="480623" y="248683"/>
                  <a:pt x="481418" y="253885"/>
                </a:cubicBezTo>
                <a:cubicBezTo>
                  <a:pt x="481697" y="255715"/>
                  <a:pt x="482505" y="257426"/>
                  <a:pt x="483742" y="258806"/>
                </a:cubicBezTo>
                <a:lnTo>
                  <a:pt x="531664" y="312384"/>
                </a:lnTo>
                <a:cubicBezTo>
                  <a:pt x="539802" y="321447"/>
                  <a:pt x="540426" y="333685"/>
                  <a:pt x="532259" y="341852"/>
                </a:cubicBezTo>
                <a:cubicBezTo>
                  <a:pt x="524090" y="350022"/>
                  <a:pt x="510918" y="350309"/>
                  <a:pt x="503387" y="342150"/>
                </a:cubicBezTo>
                <a:lnTo>
                  <a:pt x="452786" y="287083"/>
                </a:lnTo>
                <a:cubicBezTo>
                  <a:pt x="449170" y="283219"/>
                  <a:pt x="443106" y="283018"/>
                  <a:pt x="439242" y="286633"/>
                </a:cubicBezTo>
                <a:cubicBezTo>
                  <a:pt x="435378" y="290248"/>
                  <a:pt x="435176" y="296312"/>
                  <a:pt x="438792" y="300176"/>
                </a:cubicBezTo>
                <a:cubicBezTo>
                  <a:pt x="438792" y="300177"/>
                  <a:pt x="438794" y="300179"/>
                  <a:pt x="438795" y="300180"/>
                </a:cubicBezTo>
                <a:lnTo>
                  <a:pt x="479872" y="344531"/>
                </a:lnTo>
                <a:cubicBezTo>
                  <a:pt x="480042" y="344941"/>
                  <a:pt x="480241" y="345339"/>
                  <a:pt x="480467" y="345722"/>
                </a:cubicBezTo>
                <a:cubicBezTo>
                  <a:pt x="483188" y="350710"/>
                  <a:pt x="485073" y="357513"/>
                  <a:pt x="484933" y="363581"/>
                </a:cubicBezTo>
                <a:cubicBezTo>
                  <a:pt x="484792" y="369649"/>
                  <a:pt x="482962" y="375076"/>
                  <a:pt x="478086" y="379952"/>
                </a:cubicBezTo>
                <a:cubicBezTo>
                  <a:pt x="470482" y="387556"/>
                  <a:pt x="453205" y="387799"/>
                  <a:pt x="446237" y="380250"/>
                </a:cubicBezTo>
                <a:lnTo>
                  <a:pt x="401589" y="332030"/>
                </a:lnTo>
                <a:cubicBezTo>
                  <a:pt x="399722" y="329881"/>
                  <a:pt x="396992" y="328680"/>
                  <a:pt x="394147" y="328755"/>
                </a:cubicBezTo>
                <a:cubicBezTo>
                  <a:pt x="388890" y="328956"/>
                  <a:pt x="384790" y="333381"/>
                  <a:pt x="384992" y="338638"/>
                </a:cubicBezTo>
                <a:cubicBezTo>
                  <a:pt x="385080" y="340950"/>
                  <a:pt x="386007" y="343150"/>
                  <a:pt x="387598" y="344829"/>
                </a:cubicBezTo>
                <a:lnTo>
                  <a:pt x="423317" y="383524"/>
                </a:lnTo>
                <a:cubicBezTo>
                  <a:pt x="424929" y="390534"/>
                  <a:pt x="422128" y="402572"/>
                  <a:pt x="417067" y="407634"/>
                </a:cubicBezTo>
                <a:cubicBezTo>
                  <a:pt x="408010" y="416691"/>
                  <a:pt x="393976" y="416691"/>
                  <a:pt x="384920" y="407634"/>
                </a:cubicBezTo>
                <a:lnTo>
                  <a:pt x="360214" y="383227"/>
                </a:lnTo>
                <a:cubicBezTo>
                  <a:pt x="370328" y="367067"/>
                  <a:pt x="368577" y="345452"/>
                  <a:pt x="354559" y="331434"/>
                </a:cubicBezTo>
                <a:cubicBezTo>
                  <a:pt x="347158" y="324034"/>
                  <a:pt x="337500" y="320414"/>
                  <a:pt x="327770" y="319528"/>
                </a:cubicBezTo>
                <a:cubicBezTo>
                  <a:pt x="330973" y="305890"/>
                  <a:pt x="327451" y="290932"/>
                  <a:pt x="317054" y="280535"/>
                </a:cubicBezTo>
                <a:cubicBezTo>
                  <a:pt x="307166" y="270647"/>
                  <a:pt x="294282" y="267493"/>
                  <a:pt x="282823" y="268331"/>
                </a:cubicBezTo>
                <a:cubicBezTo>
                  <a:pt x="278627" y="268638"/>
                  <a:pt x="274729" y="269553"/>
                  <a:pt x="270917" y="270713"/>
                </a:cubicBezTo>
                <a:cubicBezTo>
                  <a:pt x="270349" y="261395"/>
                  <a:pt x="266987" y="252197"/>
                  <a:pt x="259904" y="245114"/>
                </a:cubicBezTo>
                <a:cubicBezTo>
                  <a:pt x="244502" y="229711"/>
                  <a:pt x="219347" y="229711"/>
                  <a:pt x="203945" y="245114"/>
                </a:cubicBezTo>
                <a:lnTo>
                  <a:pt x="195015" y="254044"/>
                </a:lnTo>
                <a:cubicBezTo>
                  <a:pt x="194170" y="244607"/>
                  <a:pt x="191005" y="234556"/>
                  <a:pt x="183109" y="226659"/>
                </a:cubicBezTo>
                <a:cubicBezTo>
                  <a:pt x="174965" y="218516"/>
                  <a:pt x="164075" y="214455"/>
                  <a:pt x="153343" y="214455"/>
                </a:cubicBezTo>
                <a:cubicBezTo>
                  <a:pt x="142611" y="214455"/>
                  <a:pt x="132018" y="218516"/>
                  <a:pt x="123875" y="226659"/>
                </a:cubicBezTo>
                <a:lnTo>
                  <a:pt x="119411" y="231124"/>
                </a:lnTo>
                <a:lnTo>
                  <a:pt x="36959" y="165044"/>
                </a:lnTo>
                <a:lnTo>
                  <a:pt x="131912" y="35861"/>
                </a:lnTo>
                <a:cubicBezTo>
                  <a:pt x="153769" y="47889"/>
                  <a:pt x="176982" y="52530"/>
                  <a:pt x="195313" y="52530"/>
                </a:cubicBezTo>
                <a:cubicBezTo>
                  <a:pt x="216758" y="52530"/>
                  <a:pt x="231920" y="47227"/>
                  <a:pt x="244426" y="42410"/>
                </a:cubicBezTo>
                <a:cubicBezTo>
                  <a:pt x="256932" y="37592"/>
                  <a:pt x="266538" y="33480"/>
                  <a:pt x="281038" y="33480"/>
                </a:cubicBezTo>
                <a:close/>
                <a:moveTo>
                  <a:pt x="414388" y="33480"/>
                </a:moveTo>
                <a:cubicBezTo>
                  <a:pt x="428887" y="33480"/>
                  <a:pt x="438493" y="37592"/>
                  <a:pt x="451000" y="42410"/>
                </a:cubicBezTo>
                <a:cubicBezTo>
                  <a:pt x="463505" y="47227"/>
                  <a:pt x="478667" y="52530"/>
                  <a:pt x="500113" y="52530"/>
                </a:cubicBezTo>
                <a:cubicBezTo>
                  <a:pt x="518443" y="52530"/>
                  <a:pt x="541656" y="47889"/>
                  <a:pt x="563514" y="35861"/>
                </a:cubicBezTo>
                <a:lnTo>
                  <a:pt x="658466" y="165044"/>
                </a:lnTo>
                <a:lnTo>
                  <a:pt x="579289" y="228445"/>
                </a:lnTo>
                <a:lnTo>
                  <a:pt x="488504" y="113252"/>
                </a:lnTo>
                <a:cubicBezTo>
                  <a:pt x="486695" y="110993"/>
                  <a:pt x="483957" y="109678"/>
                  <a:pt x="481063" y="109680"/>
                </a:cubicBezTo>
                <a:lnTo>
                  <a:pt x="404863" y="109680"/>
                </a:lnTo>
                <a:cubicBezTo>
                  <a:pt x="402314" y="109621"/>
                  <a:pt x="399848" y="110586"/>
                  <a:pt x="398017" y="112359"/>
                </a:cubicBezTo>
                <a:cubicBezTo>
                  <a:pt x="383355" y="127020"/>
                  <a:pt x="364825" y="148104"/>
                  <a:pt x="344141" y="165342"/>
                </a:cubicBezTo>
                <a:cubicBezTo>
                  <a:pt x="323456" y="182580"/>
                  <a:pt x="301040" y="195405"/>
                  <a:pt x="281038" y="195405"/>
                </a:cubicBezTo>
                <a:cubicBezTo>
                  <a:pt x="271708" y="195405"/>
                  <a:pt x="262520" y="192237"/>
                  <a:pt x="255439" y="187666"/>
                </a:cubicBezTo>
                <a:cubicBezTo>
                  <a:pt x="250129" y="184238"/>
                  <a:pt x="247808" y="180427"/>
                  <a:pt x="245617" y="176950"/>
                </a:cubicBezTo>
                <a:lnTo>
                  <a:pt x="353368" y="50447"/>
                </a:lnTo>
                <a:cubicBezTo>
                  <a:pt x="375872" y="37574"/>
                  <a:pt x="396688" y="33480"/>
                  <a:pt x="414388" y="33480"/>
                </a:cubicBezTo>
                <a:close/>
                <a:moveTo>
                  <a:pt x="153343" y="233505"/>
                </a:moveTo>
                <a:cubicBezTo>
                  <a:pt x="159116" y="233505"/>
                  <a:pt x="164888" y="235823"/>
                  <a:pt x="169417" y="240352"/>
                </a:cubicBezTo>
                <a:cubicBezTo>
                  <a:pt x="174187" y="245122"/>
                  <a:pt x="176205" y="251435"/>
                  <a:pt x="176263" y="259104"/>
                </a:cubicBezTo>
                <a:lnTo>
                  <a:pt x="176263" y="272796"/>
                </a:lnTo>
                <a:lnTo>
                  <a:pt x="149772" y="299288"/>
                </a:lnTo>
                <a:cubicBezTo>
                  <a:pt x="149357" y="299701"/>
                  <a:pt x="148971" y="300051"/>
                  <a:pt x="148581" y="300478"/>
                </a:cubicBezTo>
                <a:cubicBezTo>
                  <a:pt x="147822" y="300877"/>
                  <a:pt x="147122" y="301378"/>
                  <a:pt x="146497" y="301966"/>
                </a:cubicBezTo>
                <a:cubicBezTo>
                  <a:pt x="141691" y="305480"/>
                  <a:pt x="133753" y="308791"/>
                  <a:pt x="126256" y="309408"/>
                </a:cubicBezTo>
                <a:cubicBezTo>
                  <a:pt x="118759" y="310024"/>
                  <a:pt x="112263" y="308213"/>
                  <a:pt x="106909" y="302859"/>
                </a:cubicBezTo>
                <a:cubicBezTo>
                  <a:pt x="97852" y="293802"/>
                  <a:pt x="97852" y="279769"/>
                  <a:pt x="106909" y="270713"/>
                </a:cubicBezTo>
                <a:lnTo>
                  <a:pt x="137270" y="240352"/>
                </a:lnTo>
                <a:cubicBezTo>
                  <a:pt x="141798" y="235823"/>
                  <a:pt x="147570" y="233505"/>
                  <a:pt x="153343" y="233505"/>
                </a:cubicBezTo>
                <a:close/>
                <a:moveTo>
                  <a:pt x="231925" y="252555"/>
                </a:moveTo>
                <a:cubicBezTo>
                  <a:pt x="237143" y="252555"/>
                  <a:pt x="242125" y="254422"/>
                  <a:pt x="246212" y="258508"/>
                </a:cubicBezTo>
                <a:cubicBezTo>
                  <a:pt x="254385" y="266681"/>
                  <a:pt x="254385" y="279506"/>
                  <a:pt x="246212" y="287679"/>
                </a:cubicBezTo>
                <a:lnTo>
                  <a:pt x="192336" y="341555"/>
                </a:lnTo>
                <a:cubicBezTo>
                  <a:pt x="184163" y="349727"/>
                  <a:pt x="171338" y="349727"/>
                  <a:pt x="163166" y="341555"/>
                </a:cubicBezTo>
                <a:cubicBezTo>
                  <a:pt x="154993" y="333381"/>
                  <a:pt x="154993" y="320854"/>
                  <a:pt x="163166" y="312682"/>
                </a:cubicBezTo>
                <a:lnTo>
                  <a:pt x="217339" y="258508"/>
                </a:lnTo>
                <a:cubicBezTo>
                  <a:pt x="221425" y="254422"/>
                  <a:pt x="226706" y="252555"/>
                  <a:pt x="231925" y="252555"/>
                </a:cubicBezTo>
                <a:close/>
                <a:moveTo>
                  <a:pt x="284312" y="287083"/>
                </a:moveTo>
                <a:cubicBezTo>
                  <a:pt x="291405" y="286564"/>
                  <a:pt x="297896" y="288463"/>
                  <a:pt x="303659" y="294227"/>
                </a:cubicBezTo>
                <a:cubicBezTo>
                  <a:pt x="311337" y="301905"/>
                  <a:pt x="311337" y="318100"/>
                  <a:pt x="303659" y="325779"/>
                </a:cubicBezTo>
                <a:lnTo>
                  <a:pt x="249486" y="379952"/>
                </a:lnTo>
                <a:cubicBezTo>
                  <a:pt x="241878" y="387560"/>
                  <a:pt x="224947" y="387560"/>
                  <a:pt x="217339" y="379952"/>
                </a:cubicBezTo>
                <a:cubicBezTo>
                  <a:pt x="212440" y="375053"/>
                  <a:pt x="210904" y="369518"/>
                  <a:pt x="210791" y="363581"/>
                </a:cubicBezTo>
                <a:cubicBezTo>
                  <a:pt x="210677" y="357643"/>
                  <a:pt x="212500" y="351367"/>
                  <a:pt x="215256" y="346317"/>
                </a:cubicBezTo>
                <a:cubicBezTo>
                  <a:pt x="215615" y="345754"/>
                  <a:pt x="215914" y="345156"/>
                  <a:pt x="216148" y="344531"/>
                </a:cubicBezTo>
                <a:lnTo>
                  <a:pt x="259904" y="301074"/>
                </a:lnTo>
                <a:cubicBezTo>
                  <a:pt x="261929" y="299048"/>
                  <a:pt x="263769" y="296843"/>
                  <a:pt x="265262" y="294525"/>
                </a:cubicBezTo>
                <a:cubicBezTo>
                  <a:pt x="269845" y="290873"/>
                  <a:pt x="277218" y="287602"/>
                  <a:pt x="284312" y="287083"/>
                </a:cubicBezTo>
                <a:close/>
                <a:moveTo>
                  <a:pt x="322412" y="338578"/>
                </a:moveTo>
                <a:cubicBezTo>
                  <a:pt x="329092" y="338942"/>
                  <a:pt x="337139" y="341399"/>
                  <a:pt x="340867" y="345127"/>
                </a:cubicBezTo>
                <a:cubicBezTo>
                  <a:pt x="349923" y="354183"/>
                  <a:pt x="349923" y="368216"/>
                  <a:pt x="340867" y="377274"/>
                </a:cubicBezTo>
                <a:lnTo>
                  <a:pt x="310506" y="407634"/>
                </a:lnTo>
                <a:cubicBezTo>
                  <a:pt x="301449" y="416691"/>
                  <a:pt x="287415" y="416691"/>
                  <a:pt x="278359" y="407634"/>
                </a:cubicBezTo>
                <a:cubicBezTo>
                  <a:pt x="273460" y="402736"/>
                  <a:pt x="270755" y="391178"/>
                  <a:pt x="272108" y="384119"/>
                </a:cubicBezTo>
                <a:lnTo>
                  <a:pt x="317054" y="339174"/>
                </a:lnTo>
                <a:cubicBezTo>
                  <a:pt x="317152" y="339074"/>
                  <a:pt x="317254" y="338974"/>
                  <a:pt x="317352" y="338875"/>
                </a:cubicBezTo>
                <a:cubicBezTo>
                  <a:pt x="318917" y="338601"/>
                  <a:pt x="320518" y="338474"/>
                  <a:pt x="322412" y="338578"/>
                </a:cubicBezTo>
                <a:close/>
              </a:path>
            </a:pathLst>
          </a:custGeom>
          <a:solidFill>
            <a:schemeClr val="bg1"/>
          </a:solidFill>
          <a:ln w="3175" cap="flat">
            <a:solidFill>
              <a:schemeClr val="bg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6FF">
                  <a:lumMod val="50000"/>
                </a:srgbClr>
              </a:solidFill>
              <a:effectLst/>
              <a:uLnTx/>
              <a:uFillTx/>
              <a:latin typeface="Arial" panose="020B0604020202020204"/>
              <a:ea typeface="+mn-ea"/>
              <a:cs typeface="+mn-cs"/>
            </a:endParaRPr>
          </a:p>
        </p:txBody>
      </p:sp>
      <p:sp>
        <p:nvSpPr>
          <p:cNvPr id="20" name="ZoneTexte 19">
            <a:extLst>
              <a:ext uri="{FF2B5EF4-FFF2-40B4-BE49-F238E27FC236}">
                <a16:creationId xmlns:a16="http://schemas.microsoft.com/office/drawing/2014/main" id="{268A67C7-F960-491A-9703-E2F7FB3D411C}"/>
              </a:ext>
            </a:extLst>
          </p:cNvPr>
          <p:cNvSpPr txBox="1"/>
          <p:nvPr/>
        </p:nvSpPr>
        <p:spPr>
          <a:xfrm>
            <a:off x="10522060" y="536583"/>
            <a:ext cx="3456878" cy="347309"/>
          </a:xfrm>
          <a:prstGeom prst="rect">
            <a:avLst/>
          </a:prstGeom>
          <a:noFill/>
        </p:spPr>
        <p:txBody>
          <a:bodyPr wrap="square" lIns="36000" tIns="36000" rIns="36000" bIns="36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FFFEFE"/>
                </a:solidFill>
                <a:effectLst/>
                <a:uLnTx/>
                <a:uFillTx/>
                <a:latin typeface="Arial" panose="020B0604020202020204"/>
                <a:ea typeface="+mn-ea"/>
                <a:cs typeface="+mn-cs"/>
              </a:rPr>
              <a:t>Retail </a:t>
            </a:r>
            <a:r>
              <a:rPr kumimoji="0" lang="en-GB" sz="1000" b="0" i="1" u="none" strike="noStrike" kern="1200" cap="none" spc="0" normalizeH="0" baseline="0" noProof="0">
                <a:ln>
                  <a:noFill/>
                </a:ln>
                <a:solidFill>
                  <a:srgbClr val="FFFEFE"/>
                </a:solidFill>
                <a:effectLst/>
                <a:uLnTx/>
                <a:uFillTx/>
                <a:latin typeface="Arial" panose="020B0604020202020204"/>
                <a:ea typeface="+mn-ea"/>
                <a:cs typeface="+mn-cs"/>
              </a:rPr>
              <a:t>the New Way</a:t>
            </a:r>
          </a:p>
        </p:txBody>
      </p:sp>
      <p:sp>
        <p:nvSpPr>
          <p:cNvPr id="22" name="Rectangle 21">
            <a:extLst>
              <a:ext uri="{FF2B5EF4-FFF2-40B4-BE49-F238E27FC236}">
                <a16:creationId xmlns:a16="http://schemas.microsoft.com/office/drawing/2014/main" id="{3EE741B6-5B13-4765-8E8B-9488B4A169BF}"/>
              </a:ext>
            </a:extLst>
          </p:cNvPr>
          <p:cNvSpPr/>
          <p:nvPr/>
        </p:nvSpPr>
        <p:spPr>
          <a:xfrm>
            <a:off x="6658261" y="1103332"/>
            <a:ext cx="669925" cy="669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FFFEFE"/>
              </a:solidFill>
              <a:effectLst/>
              <a:uLnTx/>
              <a:uFillTx/>
              <a:latin typeface="Corbel"/>
              <a:ea typeface="+mn-ea"/>
              <a:cs typeface="+mn-cs"/>
            </a:endParaRPr>
          </a:p>
        </p:txBody>
      </p:sp>
      <p:grpSp>
        <p:nvGrpSpPr>
          <p:cNvPr id="36" name="Group 75">
            <a:extLst>
              <a:ext uri="{FF2B5EF4-FFF2-40B4-BE49-F238E27FC236}">
                <a16:creationId xmlns:a16="http://schemas.microsoft.com/office/drawing/2014/main" id="{A30C7262-EE74-4E0C-B1C4-49089E63E99A}"/>
              </a:ext>
            </a:extLst>
          </p:cNvPr>
          <p:cNvGrpSpPr/>
          <p:nvPr/>
        </p:nvGrpSpPr>
        <p:grpSpPr>
          <a:xfrm>
            <a:off x="6585531" y="1463524"/>
            <a:ext cx="360363" cy="352425"/>
            <a:chOff x="2676525" y="4337051"/>
            <a:chExt cx="360363" cy="352425"/>
          </a:xfrm>
          <a:solidFill>
            <a:schemeClr val="bg1"/>
          </a:solidFill>
        </p:grpSpPr>
        <p:sp>
          <p:nvSpPr>
            <p:cNvPr id="37" name="Freeform 841">
              <a:extLst>
                <a:ext uri="{FF2B5EF4-FFF2-40B4-BE49-F238E27FC236}">
                  <a16:creationId xmlns:a16="http://schemas.microsoft.com/office/drawing/2014/main" id="{0748ED9B-FD69-41AF-B541-A4D9DC3D47E6}"/>
                </a:ext>
              </a:extLst>
            </p:cNvPr>
            <p:cNvSpPr>
              <a:spLocks/>
            </p:cNvSpPr>
            <p:nvPr/>
          </p:nvSpPr>
          <p:spPr bwMode="auto">
            <a:xfrm>
              <a:off x="2676525" y="4673601"/>
              <a:ext cx="360363" cy="15875"/>
            </a:xfrm>
            <a:custGeom>
              <a:avLst/>
              <a:gdLst>
                <a:gd name="T0" fmla="*/ 1554 w 1587"/>
                <a:gd name="T1" fmla="*/ 65 h 65"/>
                <a:gd name="T2" fmla="*/ 33 w 1587"/>
                <a:gd name="T3" fmla="*/ 65 h 65"/>
                <a:gd name="T4" fmla="*/ 33 w 1587"/>
                <a:gd name="T5" fmla="*/ 65 h 65"/>
                <a:gd name="T6" fmla="*/ 26 w 1587"/>
                <a:gd name="T7" fmla="*/ 65 h 65"/>
                <a:gd name="T8" fmla="*/ 20 w 1587"/>
                <a:gd name="T9" fmla="*/ 63 h 65"/>
                <a:gd name="T10" fmla="*/ 14 w 1587"/>
                <a:gd name="T11" fmla="*/ 60 h 65"/>
                <a:gd name="T12" fmla="*/ 9 w 1587"/>
                <a:gd name="T13" fmla="*/ 56 h 65"/>
                <a:gd name="T14" fmla="*/ 5 w 1587"/>
                <a:gd name="T15" fmla="*/ 51 h 65"/>
                <a:gd name="T16" fmla="*/ 2 w 1587"/>
                <a:gd name="T17" fmla="*/ 46 h 65"/>
                <a:gd name="T18" fmla="*/ 0 w 1587"/>
                <a:gd name="T19" fmla="*/ 39 h 65"/>
                <a:gd name="T20" fmla="*/ 0 w 1587"/>
                <a:gd name="T21" fmla="*/ 33 h 65"/>
                <a:gd name="T22" fmla="*/ 0 w 1587"/>
                <a:gd name="T23" fmla="*/ 33 h 65"/>
                <a:gd name="T24" fmla="*/ 0 w 1587"/>
                <a:gd name="T25" fmla="*/ 26 h 65"/>
                <a:gd name="T26" fmla="*/ 2 w 1587"/>
                <a:gd name="T27" fmla="*/ 20 h 65"/>
                <a:gd name="T28" fmla="*/ 5 w 1587"/>
                <a:gd name="T29" fmla="*/ 15 h 65"/>
                <a:gd name="T30" fmla="*/ 9 w 1587"/>
                <a:gd name="T31" fmla="*/ 9 h 65"/>
                <a:gd name="T32" fmla="*/ 14 w 1587"/>
                <a:gd name="T33" fmla="*/ 5 h 65"/>
                <a:gd name="T34" fmla="*/ 20 w 1587"/>
                <a:gd name="T35" fmla="*/ 2 h 65"/>
                <a:gd name="T36" fmla="*/ 26 w 1587"/>
                <a:gd name="T37" fmla="*/ 0 h 65"/>
                <a:gd name="T38" fmla="*/ 33 w 1587"/>
                <a:gd name="T39" fmla="*/ 0 h 65"/>
                <a:gd name="T40" fmla="*/ 1554 w 1587"/>
                <a:gd name="T41" fmla="*/ 0 h 65"/>
                <a:gd name="T42" fmla="*/ 1554 w 1587"/>
                <a:gd name="T43" fmla="*/ 0 h 65"/>
                <a:gd name="T44" fmla="*/ 1561 w 1587"/>
                <a:gd name="T45" fmla="*/ 0 h 65"/>
                <a:gd name="T46" fmla="*/ 1567 w 1587"/>
                <a:gd name="T47" fmla="*/ 2 h 65"/>
                <a:gd name="T48" fmla="*/ 1572 w 1587"/>
                <a:gd name="T49" fmla="*/ 5 h 65"/>
                <a:gd name="T50" fmla="*/ 1577 w 1587"/>
                <a:gd name="T51" fmla="*/ 9 h 65"/>
                <a:gd name="T52" fmla="*/ 1581 w 1587"/>
                <a:gd name="T53" fmla="*/ 15 h 65"/>
                <a:gd name="T54" fmla="*/ 1584 w 1587"/>
                <a:gd name="T55" fmla="*/ 20 h 65"/>
                <a:gd name="T56" fmla="*/ 1586 w 1587"/>
                <a:gd name="T57" fmla="*/ 26 h 65"/>
                <a:gd name="T58" fmla="*/ 1587 w 1587"/>
                <a:gd name="T59" fmla="*/ 33 h 65"/>
                <a:gd name="T60" fmla="*/ 1587 w 1587"/>
                <a:gd name="T61" fmla="*/ 33 h 65"/>
                <a:gd name="T62" fmla="*/ 1586 w 1587"/>
                <a:gd name="T63" fmla="*/ 39 h 65"/>
                <a:gd name="T64" fmla="*/ 1584 w 1587"/>
                <a:gd name="T65" fmla="*/ 46 h 65"/>
                <a:gd name="T66" fmla="*/ 1581 w 1587"/>
                <a:gd name="T67" fmla="*/ 51 h 65"/>
                <a:gd name="T68" fmla="*/ 1577 w 1587"/>
                <a:gd name="T69" fmla="*/ 56 h 65"/>
                <a:gd name="T70" fmla="*/ 1572 w 1587"/>
                <a:gd name="T71" fmla="*/ 60 h 65"/>
                <a:gd name="T72" fmla="*/ 1567 w 1587"/>
                <a:gd name="T73" fmla="*/ 63 h 65"/>
                <a:gd name="T74" fmla="*/ 1561 w 1587"/>
                <a:gd name="T75" fmla="*/ 65 h 65"/>
                <a:gd name="T76" fmla="*/ 1554 w 1587"/>
                <a:gd name="T77" fmla="*/ 65 h 65"/>
                <a:gd name="T78" fmla="*/ 1554 w 1587"/>
                <a:gd name="T79"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87" h="65">
                  <a:moveTo>
                    <a:pt x="1554" y="65"/>
                  </a:moveTo>
                  <a:lnTo>
                    <a:pt x="33" y="65"/>
                  </a:lnTo>
                  <a:lnTo>
                    <a:pt x="33" y="65"/>
                  </a:lnTo>
                  <a:lnTo>
                    <a:pt x="26" y="65"/>
                  </a:lnTo>
                  <a:lnTo>
                    <a:pt x="20" y="63"/>
                  </a:lnTo>
                  <a:lnTo>
                    <a:pt x="14" y="60"/>
                  </a:lnTo>
                  <a:lnTo>
                    <a:pt x="9" y="56"/>
                  </a:lnTo>
                  <a:lnTo>
                    <a:pt x="5" y="51"/>
                  </a:lnTo>
                  <a:lnTo>
                    <a:pt x="2" y="46"/>
                  </a:lnTo>
                  <a:lnTo>
                    <a:pt x="0" y="39"/>
                  </a:lnTo>
                  <a:lnTo>
                    <a:pt x="0" y="33"/>
                  </a:lnTo>
                  <a:lnTo>
                    <a:pt x="0" y="33"/>
                  </a:lnTo>
                  <a:lnTo>
                    <a:pt x="0" y="26"/>
                  </a:lnTo>
                  <a:lnTo>
                    <a:pt x="2" y="20"/>
                  </a:lnTo>
                  <a:lnTo>
                    <a:pt x="5" y="15"/>
                  </a:lnTo>
                  <a:lnTo>
                    <a:pt x="9" y="9"/>
                  </a:lnTo>
                  <a:lnTo>
                    <a:pt x="14" y="5"/>
                  </a:lnTo>
                  <a:lnTo>
                    <a:pt x="20" y="2"/>
                  </a:lnTo>
                  <a:lnTo>
                    <a:pt x="26" y="0"/>
                  </a:lnTo>
                  <a:lnTo>
                    <a:pt x="33" y="0"/>
                  </a:lnTo>
                  <a:lnTo>
                    <a:pt x="1554" y="0"/>
                  </a:lnTo>
                  <a:lnTo>
                    <a:pt x="1554" y="0"/>
                  </a:lnTo>
                  <a:lnTo>
                    <a:pt x="1561" y="0"/>
                  </a:lnTo>
                  <a:lnTo>
                    <a:pt x="1567" y="2"/>
                  </a:lnTo>
                  <a:lnTo>
                    <a:pt x="1572" y="5"/>
                  </a:lnTo>
                  <a:lnTo>
                    <a:pt x="1577" y="9"/>
                  </a:lnTo>
                  <a:lnTo>
                    <a:pt x="1581" y="15"/>
                  </a:lnTo>
                  <a:lnTo>
                    <a:pt x="1584" y="20"/>
                  </a:lnTo>
                  <a:lnTo>
                    <a:pt x="1586" y="26"/>
                  </a:lnTo>
                  <a:lnTo>
                    <a:pt x="1587" y="33"/>
                  </a:lnTo>
                  <a:lnTo>
                    <a:pt x="1587" y="33"/>
                  </a:lnTo>
                  <a:lnTo>
                    <a:pt x="1586" y="39"/>
                  </a:lnTo>
                  <a:lnTo>
                    <a:pt x="1584" y="46"/>
                  </a:lnTo>
                  <a:lnTo>
                    <a:pt x="1581" y="51"/>
                  </a:lnTo>
                  <a:lnTo>
                    <a:pt x="1577" y="56"/>
                  </a:lnTo>
                  <a:lnTo>
                    <a:pt x="1572" y="60"/>
                  </a:lnTo>
                  <a:lnTo>
                    <a:pt x="1567" y="63"/>
                  </a:lnTo>
                  <a:lnTo>
                    <a:pt x="1561" y="65"/>
                  </a:lnTo>
                  <a:lnTo>
                    <a:pt x="1554" y="65"/>
                  </a:lnTo>
                  <a:lnTo>
                    <a:pt x="1554"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a:ea typeface="+mn-ea"/>
                <a:cs typeface="+mn-cs"/>
              </a:endParaRPr>
            </a:p>
          </p:txBody>
        </p:sp>
        <p:sp>
          <p:nvSpPr>
            <p:cNvPr id="38" name="Freeform 842">
              <a:extLst>
                <a:ext uri="{FF2B5EF4-FFF2-40B4-BE49-F238E27FC236}">
                  <a16:creationId xmlns:a16="http://schemas.microsoft.com/office/drawing/2014/main" id="{BDA29596-CA52-4E56-9985-93AF326F9FA8}"/>
                </a:ext>
              </a:extLst>
            </p:cNvPr>
            <p:cNvSpPr>
              <a:spLocks noEditPoints="1"/>
            </p:cNvSpPr>
            <p:nvPr/>
          </p:nvSpPr>
          <p:spPr bwMode="auto">
            <a:xfrm>
              <a:off x="2690813" y="4629151"/>
              <a:ext cx="60325" cy="60325"/>
            </a:xfrm>
            <a:custGeom>
              <a:avLst/>
              <a:gdLst>
                <a:gd name="T0" fmla="*/ 231 w 264"/>
                <a:gd name="T1" fmla="*/ 264 h 264"/>
                <a:gd name="T2" fmla="*/ 33 w 264"/>
                <a:gd name="T3" fmla="*/ 264 h 264"/>
                <a:gd name="T4" fmla="*/ 33 w 264"/>
                <a:gd name="T5" fmla="*/ 264 h 264"/>
                <a:gd name="T6" fmla="*/ 26 w 264"/>
                <a:gd name="T7" fmla="*/ 264 h 264"/>
                <a:gd name="T8" fmla="*/ 20 w 264"/>
                <a:gd name="T9" fmla="*/ 262 h 264"/>
                <a:gd name="T10" fmla="*/ 15 w 264"/>
                <a:gd name="T11" fmla="*/ 259 h 264"/>
                <a:gd name="T12" fmla="*/ 10 w 264"/>
                <a:gd name="T13" fmla="*/ 255 h 264"/>
                <a:gd name="T14" fmla="*/ 5 w 264"/>
                <a:gd name="T15" fmla="*/ 250 h 264"/>
                <a:gd name="T16" fmla="*/ 2 w 264"/>
                <a:gd name="T17" fmla="*/ 245 h 264"/>
                <a:gd name="T18" fmla="*/ 0 w 264"/>
                <a:gd name="T19" fmla="*/ 238 h 264"/>
                <a:gd name="T20" fmla="*/ 0 w 264"/>
                <a:gd name="T21" fmla="*/ 232 h 264"/>
                <a:gd name="T22" fmla="*/ 0 w 264"/>
                <a:gd name="T23" fmla="*/ 33 h 264"/>
                <a:gd name="T24" fmla="*/ 0 w 264"/>
                <a:gd name="T25" fmla="*/ 33 h 264"/>
                <a:gd name="T26" fmla="*/ 0 w 264"/>
                <a:gd name="T27" fmla="*/ 26 h 264"/>
                <a:gd name="T28" fmla="*/ 2 w 264"/>
                <a:gd name="T29" fmla="*/ 20 h 264"/>
                <a:gd name="T30" fmla="*/ 5 w 264"/>
                <a:gd name="T31" fmla="*/ 15 h 264"/>
                <a:gd name="T32" fmla="*/ 10 w 264"/>
                <a:gd name="T33" fmla="*/ 10 h 264"/>
                <a:gd name="T34" fmla="*/ 15 w 264"/>
                <a:gd name="T35" fmla="*/ 5 h 264"/>
                <a:gd name="T36" fmla="*/ 20 w 264"/>
                <a:gd name="T37" fmla="*/ 2 h 264"/>
                <a:gd name="T38" fmla="*/ 26 w 264"/>
                <a:gd name="T39" fmla="*/ 1 h 264"/>
                <a:gd name="T40" fmla="*/ 33 w 264"/>
                <a:gd name="T41" fmla="*/ 0 h 264"/>
                <a:gd name="T42" fmla="*/ 231 w 264"/>
                <a:gd name="T43" fmla="*/ 0 h 264"/>
                <a:gd name="T44" fmla="*/ 231 w 264"/>
                <a:gd name="T45" fmla="*/ 0 h 264"/>
                <a:gd name="T46" fmla="*/ 238 w 264"/>
                <a:gd name="T47" fmla="*/ 1 h 264"/>
                <a:gd name="T48" fmla="*/ 244 w 264"/>
                <a:gd name="T49" fmla="*/ 2 h 264"/>
                <a:gd name="T50" fmla="*/ 250 w 264"/>
                <a:gd name="T51" fmla="*/ 5 h 264"/>
                <a:gd name="T52" fmla="*/ 255 w 264"/>
                <a:gd name="T53" fmla="*/ 10 h 264"/>
                <a:gd name="T54" fmla="*/ 259 w 264"/>
                <a:gd name="T55" fmla="*/ 15 h 264"/>
                <a:gd name="T56" fmla="*/ 262 w 264"/>
                <a:gd name="T57" fmla="*/ 20 h 264"/>
                <a:gd name="T58" fmla="*/ 264 w 264"/>
                <a:gd name="T59" fmla="*/ 26 h 264"/>
                <a:gd name="T60" fmla="*/ 264 w 264"/>
                <a:gd name="T61" fmla="*/ 33 h 264"/>
                <a:gd name="T62" fmla="*/ 264 w 264"/>
                <a:gd name="T63" fmla="*/ 232 h 264"/>
                <a:gd name="T64" fmla="*/ 264 w 264"/>
                <a:gd name="T65" fmla="*/ 232 h 264"/>
                <a:gd name="T66" fmla="*/ 264 w 264"/>
                <a:gd name="T67" fmla="*/ 238 h 264"/>
                <a:gd name="T68" fmla="*/ 262 w 264"/>
                <a:gd name="T69" fmla="*/ 245 h 264"/>
                <a:gd name="T70" fmla="*/ 259 w 264"/>
                <a:gd name="T71" fmla="*/ 250 h 264"/>
                <a:gd name="T72" fmla="*/ 255 w 264"/>
                <a:gd name="T73" fmla="*/ 255 h 264"/>
                <a:gd name="T74" fmla="*/ 250 w 264"/>
                <a:gd name="T75" fmla="*/ 259 h 264"/>
                <a:gd name="T76" fmla="*/ 244 w 264"/>
                <a:gd name="T77" fmla="*/ 262 h 264"/>
                <a:gd name="T78" fmla="*/ 238 w 264"/>
                <a:gd name="T79" fmla="*/ 264 h 264"/>
                <a:gd name="T80" fmla="*/ 231 w 264"/>
                <a:gd name="T81" fmla="*/ 264 h 264"/>
                <a:gd name="T82" fmla="*/ 231 w 264"/>
                <a:gd name="T83" fmla="*/ 264 h 264"/>
                <a:gd name="T84" fmla="*/ 66 w 264"/>
                <a:gd name="T85" fmla="*/ 199 h 264"/>
                <a:gd name="T86" fmla="*/ 198 w 264"/>
                <a:gd name="T87" fmla="*/ 199 h 264"/>
                <a:gd name="T88" fmla="*/ 198 w 264"/>
                <a:gd name="T89" fmla="*/ 67 h 264"/>
                <a:gd name="T90" fmla="*/ 66 w 264"/>
                <a:gd name="T91" fmla="*/ 67 h 264"/>
                <a:gd name="T92" fmla="*/ 66 w 264"/>
                <a:gd name="T93" fmla="*/ 199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4" h="264">
                  <a:moveTo>
                    <a:pt x="231" y="264"/>
                  </a:moveTo>
                  <a:lnTo>
                    <a:pt x="33" y="264"/>
                  </a:lnTo>
                  <a:lnTo>
                    <a:pt x="33" y="264"/>
                  </a:lnTo>
                  <a:lnTo>
                    <a:pt x="26" y="264"/>
                  </a:lnTo>
                  <a:lnTo>
                    <a:pt x="20" y="262"/>
                  </a:lnTo>
                  <a:lnTo>
                    <a:pt x="15" y="259"/>
                  </a:lnTo>
                  <a:lnTo>
                    <a:pt x="10" y="255"/>
                  </a:lnTo>
                  <a:lnTo>
                    <a:pt x="5" y="250"/>
                  </a:lnTo>
                  <a:lnTo>
                    <a:pt x="2" y="245"/>
                  </a:lnTo>
                  <a:lnTo>
                    <a:pt x="0" y="238"/>
                  </a:lnTo>
                  <a:lnTo>
                    <a:pt x="0" y="232"/>
                  </a:lnTo>
                  <a:lnTo>
                    <a:pt x="0" y="33"/>
                  </a:lnTo>
                  <a:lnTo>
                    <a:pt x="0" y="33"/>
                  </a:lnTo>
                  <a:lnTo>
                    <a:pt x="0" y="26"/>
                  </a:lnTo>
                  <a:lnTo>
                    <a:pt x="2" y="20"/>
                  </a:lnTo>
                  <a:lnTo>
                    <a:pt x="5" y="15"/>
                  </a:lnTo>
                  <a:lnTo>
                    <a:pt x="10" y="10"/>
                  </a:lnTo>
                  <a:lnTo>
                    <a:pt x="15" y="5"/>
                  </a:lnTo>
                  <a:lnTo>
                    <a:pt x="20" y="2"/>
                  </a:lnTo>
                  <a:lnTo>
                    <a:pt x="26" y="1"/>
                  </a:lnTo>
                  <a:lnTo>
                    <a:pt x="33" y="0"/>
                  </a:lnTo>
                  <a:lnTo>
                    <a:pt x="231" y="0"/>
                  </a:lnTo>
                  <a:lnTo>
                    <a:pt x="231" y="0"/>
                  </a:lnTo>
                  <a:lnTo>
                    <a:pt x="238" y="1"/>
                  </a:lnTo>
                  <a:lnTo>
                    <a:pt x="244" y="2"/>
                  </a:lnTo>
                  <a:lnTo>
                    <a:pt x="250" y="5"/>
                  </a:lnTo>
                  <a:lnTo>
                    <a:pt x="255" y="10"/>
                  </a:lnTo>
                  <a:lnTo>
                    <a:pt x="259" y="15"/>
                  </a:lnTo>
                  <a:lnTo>
                    <a:pt x="262" y="20"/>
                  </a:lnTo>
                  <a:lnTo>
                    <a:pt x="264" y="26"/>
                  </a:lnTo>
                  <a:lnTo>
                    <a:pt x="264" y="33"/>
                  </a:lnTo>
                  <a:lnTo>
                    <a:pt x="264" y="232"/>
                  </a:lnTo>
                  <a:lnTo>
                    <a:pt x="264" y="232"/>
                  </a:lnTo>
                  <a:lnTo>
                    <a:pt x="264" y="238"/>
                  </a:lnTo>
                  <a:lnTo>
                    <a:pt x="262" y="245"/>
                  </a:lnTo>
                  <a:lnTo>
                    <a:pt x="259" y="250"/>
                  </a:lnTo>
                  <a:lnTo>
                    <a:pt x="255" y="255"/>
                  </a:lnTo>
                  <a:lnTo>
                    <a:pt x="250" y="259"/>
                  </a:lnTo>
                  <a:lnTo>
                    <a:pt x="244" y="262"/>
                  </a:lnTo>
                  <a:lnTo>
                    <a:pt x="238" y="264"/>
                  </a:lnTo>
                  <a:lnTo>
                    <a:pt x="231" y="264"/>
                  </a:lnTo>
                  <a:lnTo>
                    <a:pt x="231" y="264"/>
                  </a:lnTo>
                  <a:close/>
                  <a:moveTo>
                    <a:pt x="66" y="199"/>
                  </a:moveTo>
                  <a:lnTo>
                    <a:pt x="198" y="199"/>
                  </a:lnTo>
                  <a:lnTo>
                    <a:pt x="198" y="67"/>
                  </a:lnTo>
                  <a:lnTo>
                    <a:pt x="66" y="67"/>
                  </a:lnTo>
                  <a:lnTo>
                    <a:pt x="66" y="1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a:ea typeface="+mn-ea"/>
                <a:cs typeface="+mn-cs"/>
              </a:endParaRPr>
            </a:p>
          </p:txBody>
        </p:sp>
        <p:sp>
          <p:nvSpPr>
            <p:cNvPr id="39" name="Freeform 843">
              <a:extLst>
                <a:ext uri="{FF2B5EF4-FFF2-40B4-BE49-F238E27FC236}">
                  <a16:creationId xmlns:a16="http://schemas.microsoft.com/office/drawing/2014/main" id="{F87D2129-877E-48B3-B25A-4611FFBB2314}"/>
                </a:ext>
              </a:extLst>
            </p:cNvPr>
            <p:cNvSpPr>
              <a:spLocks noEditPoints="1"/>
            </p:cNvSpPr>
            <p:nvPr/>
          </p:nvSpPr>
          <p:spPr bwMode="auto">
            <a:xfrm>
              <a:off x="2781300" y="4568826"/>
              <a:ext cx="60325" cy="120650"/>
            </a:xfrm>
            <a:custGeom>
              <a:avLst/>
              <a:gdLst>
                <a:gd name="T0" fmla="*/ 231 w 265"/>
                <a:gd name="T1" fmla="*/ 529 h 529"/>
                <a:gd name="T2" fmla="*/ 33 w 265"/>
                <a:gd name="T3" fmla="*/ 529 h 529"/>
                <a:gd name="T4" fmla="*/ 33 w 265"/>
                <a:gd name="T5" fmla="*/ 529 h 529"/>
                <a:gd name="T6" fmla="*/ 26 w 265"/>
                <a:gd name="T7" fmla="*/ 529 h 529"/>
                <a:gd name="T8" fmla="*/ 20 w 265"/>
                <a:gd name="T9" fmla="*/ 527 h 529"/>
                <a:gd name="T10" fmla="*/ 14 w 265"/>
                <a:gd name="T11" fmla="*/ 524 h 529"/>
                <a:gd name="T12" fmla="*/ 10 w 265"/>
                <a:gd name="T13" fmla="*/ 520 h 529"/>
                <a:gd name="T14" fmla="*/ 6 w 265"/>
                <a:gd name="T15" fmla="*/ 515 h 529"/>
                <a:gd name="T16" fmla="*/ 3 w 265"/>
                <a:gd name="T17" fmla="*/ 510 h 529"/>
                <a:gd name="T18" fmla="*/ 1 w 265"/>
                <a:gd name="T19" fmla="*/ 503 h 529"/>
                <a:gd name="T20" fmla="*/ 0 w 265"/>
                <a:gd name="T21" fmla="*/ 497 h 529"/>
                <a:gd name="T22" fmla="*/ 0 w 265"/>
                <a:gd name="T23" fmla="*/ 33 h 529"/>
                <a:gd name="T24" fmla="*/ 0 w 265"/>
                <a:gd name="T25" fmla="*/ 33 h 529"/>
                <a:gd name="T26" fmla="*/ 1 w 265"/>
                <a:gd name="T27" fmla="*/ 27 h 529"/>
                <a:gd name="T28" fmla="*/ 3 w 265"/>
                <a:gd name="T29" fmla="*/ 21 h 529"/>
                <a:gd name="T30" fmla="*/ 6 w 265"/>
                <a:gd name="T31" fmla="*/ 15 h 529"/>
                <a:gd name="T32" fmla="*/ 10 w 265"/>
                <a:gd name="T33" fmla="*/ 11 h 529"/>
                <a:gd name="T34" fmla="*/ 14 w 265"/>
                <a:gd name="T35" fmla="*/ 6 h 529"/>
                <a:gd name="T36" fmla="*/ 20 w 265"/>
                <a:gd name="T37" fmla="*/ 3 h 529"/>
                <a:gd name="T38" fmla="*/ 26 w 265"/>
                <a:gd name="T39" fmla="*/ 1 h 529"/>
                <a:gd name="T40" fmla="*/ 33 w 265"/>
                <a:gd name="T41" fmla="*/ 0 h 529"/>
                <a:gd name="T42" fmla="*/ 231 w 265"/>
                <a:gd name="T43" fmla="*/ 0 h 529"/>
                <a:gd name="T44" fmla="*/ 231 w 265"/>
                <a:gd name="T45" fmla="*/ 0 h 529"/>
                <a:gd name="T46" fmla="*/ 238 w 265"/>
                <a:gd name="T47" fmla="*/ 1 h 529"/>
                <a:gd name="T48" fmla="*/ 244 w 265"/>
                <a:gd name="T49" fmla="*/ 3 h 529"/>
                <a:gd name="T50" fmla="*/ 250 w 265"/>
                <a:gd name="T51" fmla="*/ 6 h 529"/>
                <a:gd name="T52" fmla="*/ 254 w 265"/>
                <a:gd name="T53" fmla="*/ 11 h 529"/>
                <a:gd name="T54" fmla="*/ 258 w 265"/>
                <a:gd name="T55" fmla="*/ 15 h 529"/>
                <a:gd name="T56" fmla="*/ 261 w 265"/>
                <a:gd name="T57" fmla="*/ 21 h 529"/>
                <a:gd name="T58" fmla="*/ 263 w 265"/>
                <a:gd name="T59" fmla="*/ 27 h 529"/>
                <a:gd name="T60" fmla="*/ 265 w 265"/>
                <a:gd name="T61" fmla="*/ 33 h 529"/>
                <a:gd name="T62" fmla="*/ 265 w 265"/>
                <a:gd name="T63" fmla="*/ 497 h 529"/>
                <a:gd name="T64" fmla="*/ 265 w 265"/>
                <a:gd name="T65" fmla="*/ 497 h 529"/>
                <a:gd name="T66" fmla="*/ 263 w 265"/>
                <a:gd name="T67" fmla="*/ 503 h 529"/>
                <a:gd name="T68" fmla="*/ 261 w 265"/>
                <a:gd name="T69" fmla="*/ 510 h 529"/>
                <a:gd name="T70" fmla="*/ 258 w 265"/>
                <a:gd name="T71" fmla="*/ 515 h 529"/>
                <a:gd name="T72" fmla="*/ 254 w 265"/>
                <a:gd name="T73" fmla="*/ 520 h 529"/>
                <a:gd name="T74" fmla="*/ 250 w 265"/>
                <a:gd name="T75" fmla="*/ 524 h 529"/>
                <a:gd name="T76" fmla="*/ 244 w 265"/>
                <a:gd name="T77" fmla="*/ 527 h 529"/>
                <a:gd name="T78" fmla="*/ 238 w 265"/>
                <a:gd name="T79" fmla="*/ 529 h 529"/>
                <a:gd name="T80" fmla="*/ 231 w 265"/>
                <a:gd name="T81" fmla="*/ 529 h 529"/>
                <a:gd name="T82" fmla="*/ 231 w 265"/>
                <a:gd name="T83" fmla="*/ 529 h 529"/>
                <a:gd name="T84" fmla="*/ 66 w 265"/>
                <a:gd name="T85" fmla="*/ 464 h 529"/>
                <a:gd name="T86" fmla="*/ 198 w 265"/>
                <a:gd name="T87" fmla="*/ 464 h 529"/>
                <a:gd name="T88" fmla="*/ 198 w 265"/>
                <a:gd name="T89" fmla="*/ 67 h 529"/>
                <a:gd name="T90" fmla="*/ 66 w 265"/>
                <a:gd name="T91" fmla="*/ 67 h 529"/>
                <a:gd name="T92" fmla="*/ 66 w 265"/>
                <a:gd name="T93" fmla="*/ 464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5" h="529">
                  <a:moveTo>
                    <a:pt x="231" y="529"/>
                  </a:moveTo>
                  <a:lnTo>
                    <a:pt x="33" y="529"/>
                  </a:lnTo>
                  <a:lnTo>
                    <a:pt x="33" y="529"/>
                  </a:lnTo>
                  <a:lnTo>
                    <a:pt x="26" y="529"/>
                  </a:lnTo>
                  <a:lnTo>
                    <a:pt x="20" y="527"/>
                  </a:lnTo>
                  <a:lnTo>
                    <a:pt x="14" y="524"/>
                  </a:lnTo>
                  <a:lnTo>
                    <a:pt x="10" y="520"/>
                  </a:lnTo>
                  <a:lnTo>
                    <a:pt x="6" y="515"/>
                  </a:lnTo>
                  <a:lnTo>
                    <a:pt x="3" y="510"/>
                  </a:lnTo>
                  <a:lnTo>
                    <a:pt x="1" y="503"/>
                  </a:lnTo>
                  <a:lnTo>
                    <a:pt x="0" y="497"/>
                  </a:lnTo>
                  <a:lnTo>
                    <a:pt x="0" y="33"/>
                  </a:lnTo>
                  <a:lnTo>
                    <a:pt x="0" y="33"/>
                  </a:lnTo>
                  <a:lnTo>
                    <a:pt x="1" y="27"/>
                  </a:lnTo>
                  <a:lnTo>
                    <a:pt x="3" y="21"/>
                  </a:lnTo>
                  <a:lnTo>
                    <a:pt x="6" y="15"/>
                  </a:lnTo>
                  <a:lnTo>
                    <a:pt x="10" y="11"/>
                  </a:lnTo>
                  <a:lnTo>
                    <a:pt x="14" y="6"/>
                  </a:lnTo>
                  <a:lnTo>
                    <a:pt x="20" y="3"/>
                  </a:lnTo>
                  <a:lnTo>
                    <a:pt x="26" y="1"/>
                  </a:lnTo>
                  <a:lnTo>
                    <a:pt x="33" y="0"/>
                  </a:lnTo>
                  <a:lnTo>
                    <a:pt x="231" y="0"/>
                  </a:lnTo>
                  <a:lnTo>
                    <a:pt x="231" y="0"/>
                  </a:lnTo>
                  <a:lnTo>
                    <a:pt x="238" y="1"/>
                  </a:lnTo>
                  <a:lnTo>
                    <a:pt x="244" y="3"/>
                  </a:lnTo>
                  <a:lnTo>
                    <a:pt x="250" y="6"/>
                  </a:lnTo>
                  <a:lnTo>
                    <a:pt x="254" y="11"/>
                  </a:lnTo>
                  <a:lnTo>
                    <a:pt x="258" y="15"/>
                  </a:lnTo>
                  <a:lnTo>
                    <a:pt x="261" y="21"/>
                  </a:lnTo>
                  <a:lnTo>
                    <a:pt x="263" y="27"/>
                  </a:lnTo>
                  <a:lnTo>
                    <a:pt x="265" y="33"/>
                  </a:lnTo>
                  <a:lnTo>
                    <a:pt x="265" y="497"/>
                  </a:lnTo>
                  <a:lnTo>
                    <a:pt x="265" y="497"/>
                  </a:lnTo>
                  <a:lnTo>
                    <a:pt x="263" y="503"/>
                  </a:lnTo>
                  <a:lnTo>
                    <a:pt x="261" y="510"/>
                  </a:lnTo>
                  <a:lnTo>
                    <a:pt x="258" y="515"/>
                  </a:lnTo>
                  <a:lnTo>
                    <a:pt x="254" y="520"/>
                  </a:lnTo>
                  <a:lnTo>
                    <a:pt x="250" y="524"/>
                  </a:lnTo>
                  <a:lnTo>
                    <a:pt x="244" y="527"/>
                  </a:lnTo>
                  <a:lnTo>
                    <a:pt x="238" y="529"/>
                  </a:lnTo>
                  <a:lnTo>
                    <a:pt x="231" y="529"/>
                  </a:lnTo>
                  <a:lnTo>
                    <a:pt x="231" y="529"/>
                  </a:lnTo>
                  <a:close/>
                  <a:moveTo>
                    <a:pt x="66" y="464"/>
                  </a:moveTo>
                  <a:lnTo>
                    <a:pt x="198" y="464"/>
                  </a:lnTo>
                  <a:lnTo>
                    <a:pt x="198" y="67"/>
                  </a:lnTo>
                  <a:lnTo>
                    <a:pt x="66" y="67"/>
                  </a:lnTo>
                  <a:lnTo>
                    <a:pt x="66" y="4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a:ea typeface="+mn-ea"/>
                <a:cs typeface="+mn-cs"/>
              </a:endParaRPr>
            </a:p>
          </p:txBody>
        </p:sp>
        <p:sp>
          <p:nvSpPr>
            <p:cNvPr id="40" name="Freeform 844">
              <a:extLst>
                <a:ext uri="{FF2B5EF4-FFF2-40B4-BE49-F238E27FC236}">
                  <a16:creationId xmlns:a16="http://schemas.microsoft.com/office/drawing/2014/main" id="{58CEDC27-EDDB-4C10-8784-533D6AAA93CC}"/>
                </a:ext>
              </a:extLst>
            </p:cNvPr>
            <p:cNvSpPr>
              <a:spLocks noEditPoints="1"/>
            </p:cNvSpPr>
            <p:nvPr/>
          </p:nvSpPr>
          <p:spPr bwMode="auto">
            <a:xfrm>
              <a:off x="2871788" y="4508501"/>
              <a:ext cx="60325" cy="180975"/>
            </a:xfrm>
            <a:custGeom>
              <a:avLst/>
              <a:gdLst>
                <a:gd name="T0" fmla="*/ 231 w 264"/>
                <a:gd name="T1" fmla="*/ 793 h 793"/>
                <a:gd name="T2" fmla="*/ 33 w 264"/>
                <a:gd name="T3" fmla="*/ 793 h 793"/>
                <a:gd name="T4" fmla="*/ 33 w 264"/>
                <a:gd name="T5" fmla="*/ 793 h 793"/>
                <a:gd name="T6" fmla="*/ 26 w 264"/>
                <a:gd name="T7" fmla="*/ 793 h 793"/>
                <a:gd name="T8" fmla="*/ 20 w 264"/>
                <a:gd name="T9" fmla="*/ 791 h 793"/>
                <a:gd name="T10" fmla="*/ 14 w 264"/>
                <a:gd name="T11" fmla="*/ 788 h 793"/>
                <a:gd name="T12" fmla="*/ 9 w 264"/>
                <a:gd name="T13" fmla="*/ 784 h 793"/>
                <a:gd name="T14" fmla="*/ 5 w 264"/>
                <a:gd name="T15" fmla="*/ 779 h 793"/>
                <a:gd name="T16" fmla="*/ 2 w 264"/>
                <a:gd name="T17" fmla="*/ 774 h 793"/>
                <a:gd name="T18" fmla="*/ 0 w 264"/>
                <a:gd name="T19" fmla="*/ 767 h 793"/>
                <a:gd name="T20" fmla="*/ 0 w 264"/>
                <a:gd name="T21" fmla="*/ 761 h 793"/>
                <a:gd name="T22" fmla="*/ 0 w 264"/>
                <a:gd name="T23" fmla="*/ 33 h 793"/>
                <a:gd name="T24" fmla="*/ 0 w 264"/>
                <a:gd name="T25" fmla="*/ 33 h 793"/>
                <a:gd name="T26" fmla="*/ 0 w 264"/>
                <a:gd name="T27" fmla="*/ 26 h 793"/>
                <a:gd name="T28" fmla="*/ 2 w 264"/>
                <a:gd name="T29" fmla="*/ 20 h 793"/>
                <a:gd name="T30" fmla="*/ 5 w 264"/>
                <a:gd name="T31" fmla="*/ 15 h 793"/>
                <a:gd name="T32" fmla="*/ 9 w 264"/>
                <a:gd name="T33" fmla="*/ 10 h 793"/>
                <a:gd name="T34" fmla="*/ 14 w 264"/>
                <a:gd name="T35" fmla="*/ 5 h 793"/>
                <a:gd name="T36" fmla="*/ 20 w 264"/>
                <a:gd name="T37" fmla="*/ 2 h 793"/>
                <a:gd name="T38" fmla="*/ 26 w 264"/>
                <a:gd name="T39" fmla="*/ 0 h 793"/>
                <a:gd name="T40" fmla="*/ 33 w 264"/>
                <a:gd name="T41" fmla="*/ 0 h 793"/>
                <a:gd name="T42" fmla="*/ 231 w 264"/>
                <a:gd name="T43" fmla="*/ 0 h 793"/>
                <a:gd name="T44" fmla="*/ 231 w 264"/>
                <a:gd name="T45" fmla="*/ 0 h 793"/>
                <a:gd name="T46" fmla="*/ 238 w 264"/>
                <a:gd name="T47" fmla="*/ 0 h 793"/>
                <a:gd name="T48" fmla="*/ 244 w 264"/>
                <a:gd name="T49" fmla="*/ 2 h 793"/>
                <a:gd name="T50" fmla="*/ 249 w 264"/>
                <a:gd name="T51" fmla="*/ 5 h 793"/>
                <a:gd name="T52" fmla="*/ 255 w 264"/>
                <a:gd name="T53" fmla="*/ 10 h 793"/>
                <a:gd name="T54" fmla="*/ 259 w 264"/>
                <a:gd name="T55" fmla="*/ 15 h 793"/>
                <a:gd name="T56" fmla="*/ 262 w 264"/>
                <a:gd name="T57" fmla="*/ 20 h 793"/>
                <a:gd name="T58" fmla="*/ 264 w 264"/>
                <a:gd name="T59" fmla="*/ 26 h 793"/>
                <a:gd name="T60" fmla="*/ 264 w 264"/>
                <a:gd name="T61" fmla="*/ 33 h 793"/>
                <a:gd name="T62" fmla="*/ 264 w 264"/>
                <a:gd name="T63" fmla="*/ 761 h 793"/>
                <a:gd name="T64" fmla="*/ 264 w 264"/>
                <a:gd name="T65" fmla="*/ 761 h 793"/>
                <a:gd name="T66" fmla="*/ 264 w 264"/>
                <a:gd name="T67" fmla="*/ 767 h 793"/>
                <a:gd name="T68" fmla="*/ 262 w 264"/>
                <a:gd name="T69" fmla="*/ 774 h 793"/>
                <a:gd name="T70" fmla="*/ 259 w 264"/>
                <a:gd name="T71" fmla="*/ 779 h 793"/>
                <a:gd name="T72" fmla="*/ 255 w 264"/>
                <a:gd name="T73" fmla="*/ 784 h 793"/>
                <a:gd name="T74" fmla="*/ 249 w 264"/>
                <a:gd name="T75" fmla="*/ 788 h 793"/>
                <a:gd name="T76" fmla="*/ 244 w 264"/>
                <a:gd name="T77" fmla="*/ 791 h 793"/>
                <a:gd name="T78" fmla="*/ 238 w 264"/>
                <a:gd name="T79" fmla="*/ 793 h 793"/>
                <a:gd name="T80" fmla="*/ 231 w 264"/>
                <a:gd name="T81" fmla="*/ 793 h 793"/>
                <a:gd name="T82" fmla="*/ 231 w 264"/>
                <a:gd name="T83" fmla="*/ 793 h 793"/>
                <a:gd name="T84" fmla="*/ 66 w 264"/>
                <a:gd name="T85" fmla="*/ 728 h 793"/>
                <a:gd name="T86" fmla="*/ 198 w 264"/>
                <a:gd name="T87" fmla="*/ 728 h 793"/>
                <a:gd name="T88" fmla="*/ 198 w 264"/>
                <a:gd name="T89" fmla="*/ 67 h 793"/>
                <a:gd name="T90" fmla="*/ 66 w 264"/>
                <a:gd name="T91" fmla="*/ 67 h 793"/>
                <a:gd name="T92" fmla="*/ 66 w 264"/>
                <a:gd name="T93" fmla="*/ 728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4" h="793">
                  <a:moveTo>
                    <a:pt x="231" y="793"/>
                  </a:moveTo>
                  <a:lnTo>
                    <a:pt x="33" y="793"/>
                  </a:lnTo>
                  <a:lnTo>
                    <a:pt x="33" y="793"/>
                  </a:lnTo>
                  <a:lnTo>
                    <a:pt x="26" y="793"/>
                  </a:lnTo>
                  <a:lnTo>
                    <a:pt x="20" y="791"/>
                  </a:lnTo>
                  <a:lnTo>
                    <a:pt x="14" y="788"/>
                  </a:lnTo>
                  <a:lnTo>
                    <a:pt x="9" y="784"/>
                  </a:lnTo>
                  <a:lnTo>
                    <a:pt x="5" y="779"/>
                  </a:lnTo>
                  <a:lnTo>
                    <a:pt x="2" y="774"/>
                  </a:lnTo>
                  <a:lnTo>
                    <a:pt x="0" y="767"/>
                  </a:lnTo>
                  <a:lnTo>
                    <a:pt x="0" y="761"/>
                  </a:lnTo>
                  <a:lnTo>
                    <a:pt x="0" y="33"/>
                  </a:lnTo>
                  <a:lnTo>
                    <a:pt x="0" y="33"/>
                  </a:lnTo>
                  <a:lnTo>
                    <a:pt x="0" y="26"/>
                  </a:lnTo>
                  <a:lnTo>
                    <a:pt x="2" y="20"/>
                  </a:lnTo>
                  <a:lnTo>
                    <a:pt x="5" y="15"/>
                  </a:lnTo>
                  <a:lnTo>
                    <a:pt x="9" y="10"/>
                  </a:lnTo>
                  <a:lnTo>
                    <a:pt x="14" y="5"/>
                  </a:lnTo>
                  <a:lnTo>
                    <a:pt x="20" y="2"/>
                  </a:lnTo>
                  <a:lnTo>
                    <a:pt x="26" y="0"/>
                  </a:lnTo>
                  <a:lnTo>
                    <a:pt x="33" y="0"/>
                  </a:lnTo>
                  <a:lnTo>
                    <a:pt x="231" y="0"/>
                  </a:lnTo>
                  <a:lnTo>
                    <a:pt x="231" y="0"/>
                  </a:lnTo>
                  <a:lnTo>
                    <a:pt x="238" y="0"/>
                  </a:lnTo>
                  <a:lnTo>
                    <a:pt x="244" y="2"/>
                  </a:lnTo>
                  <a:lnTo>
                    <a:pt x="249" y="5"/>
                  </a:lnTo>
                  <a:lnTo>
                    <a:pt x="255" y="10"/>
                  </a:lnTo>
                  <a:lnTo>
                    <a:pt x="259" y="15"/>
                  </a:lnTo>
                  <a:lnTo>
                    <a:pt x="262" y="20"/>
                  </a:lnTo>
                  <a:lnTo>
                    <a:pt x="264" y="26"/>
                  </a:lnTo>
                  <a:lnTo>
                    <a:pt x="264" y="33"/>
                  </a:lnTo>
                  <a:lnTo>
                    <a:pt x="264" y="761"/>
                  </a:lnTo>
                  <a:lnTo>
                    <a:pt x="264" y="761"/>
                  </a:lnTo>
                  <a:lnTo>
                    <a:pt x="264" y="767"/>
                  </a:lnTo>
                  <a:lnTo>
                    <a:pt x="262" y="774"/>
                  </a:lnTo>
                  <a:lnTo>
                    <a:pt x="259" y="779"/>
                  </a:lnTo>
                  <a:lnTo>
                    <a:pt x="255" y="784"/>
                  </a:lnTo>
                  <a:lnTo>
                    <a:pt x="249" y="788"/>
                  </a:lnTo>
                  <a:lnTo>
                    <a:pt x="244" y="791"/>
                  </a:lnTo>
                  <a:lnTo>
                    <a:pt x="238" y="793"/>
                  </a:lnTo>
                  <a:lnTo>
                    <a:pt x="231" y="793"/>
                  </a:lnTo>
                  <a:lnTo>
                    <a:pt x="231" y="793"/>
                  </a:lnTo>
                  <a:close/>
                  <a:moveTo>
                    <a:pt x="66" y="728"/>
                  </a:moveTo>
                  <a:lnTo>
                    <a:pt x="198" y="728"/>
                  </a:lnTo>
                  <a:lnTo>
                    <a:pt x="198" y="67"/>
                  </a:lnTo>
                  <a:lnTo>
                    <a:pt x="66" y="67"/>
                  </a:lnTo>
                  <a:lnTo>
                    <a:pt x="66" y="7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a:ea typeface="+mn-ea"/>
                <a:cs typeface="+mn-cs"/>
              </a:endParaRPr>
            </a:p>
          </p:txBody>
        </p:sp>
        <p:sp>
          <p:nvSpPr>
            <p:cNvPr id="41" name="Freeform 845">
              <a:extLst>
                <a:ext uri="{FF2B5EF4-FFF2-40B4-BE49-F238E27FC236}">
                  <a16:creationId xmlns:a16="http://schemas.microsoft.com/office/drawing/2014/main" id="{550EAAF4-82B6-4CB4-9122-C813A68554BB}"/>
                </a:ext>
              </a:extLst>
            </p:cNvPr>
            <p:cNvSpPr>
              <a:spLocks noEditPoints="1"/>
            </p:cNvSpPr>
            <p:nvPr/>
          </p:nvSpPr>
          <p:spPr bwMode="auto">
            <a:xfrm>
              <a:off x="2960688" y="4449763"/>
              <a:ext cx="60325" cy="239713"/>
            </a:xfrm>
            <a:custGeom>
              <a:avLst/>
              <a:gdLst>
                <a:gd name="T0" fmla="*/ 232 w 265"/>
                <a:gd name="T1" fmla="*/ 1058 h 1058"/>
                <a:gd name="T2" fmla="*/ 33 w 265"/>
                <a:gd name="T3" fmla="*/ 1058 h 1058"/>
                <a:gd name="T4" fmla="*/ 33 w 265"/>
                <a:gd name="T5" fmla="*/ 1058 h 1058"/>
                <a:gd name="T6" fmla="*/ 27 w 265"/>
                <a:gd name="T7" fmla="*/ 1058 h 1058"/>
                <a:gd name="T8" fmla="*/ 21 w 265"/>
                <a:gd name="T9" fmla="*/ 1056 h 1058"/>
                <a:gd name="T10" fmla="*/ 15 w 265"/>
                <a:gd name="T11" fmla="*/ 1053 h 1058"/>
                <a:gd name="T12" fmla="*/ 10 w 265"/>
                <a:gd name="T13" fmla="*/ 1049 h 1058"/>
                <a:gd name="T14" fmla="*/ 6 w 265"/>
                <a:gd name="T15" fmla="*/ 1044 h 1058"/>
                <a:gd name="T16" fmla="*/ 3 w 265"/>
                <a:gd name="T17" fmla="*/ 1039 h 1058"/>
                <a:gd name="T18" fmla="*/ 1 w 265"/>
                <a:gd name="T19" fmla="*/ 1032 h 1058"/>
                <a:gd name="T20" fmla="*/ 0 w 265"/>
                <a:gd name="T21" fmla="*/ 1026 h 1058"/>
                <a:gd name="T22" fmla="*/ 0 w 265"/>
                <a:gd name="T23" fmla="*/ 33 h 1058"/>
                <a:gd name="T24" fmla="*/ 0 w 265"/>
                <a:gd name="T25" fmla="*/ 33 h 1058"/>
                <a:gd name="T26" fmla="*/ 1 w 265"/>
                <a:gd name="T27" fmla="*/ 27 h 1058"/>
                <a:gd name="T28" fmla="*/ 3 w 265"/>
                <a:gd name="T29" fmla="*/ 21 h 1058"/>
                <a:gd name="T30" fmla="*/ 6 w 265"/>
                <a:gd name="T31" fmla="*/ 15 h 1058"/>
                <a:gd name="T32" fmla="*/ 10 w 265"/>
                <a:gd name="T33" fmla="*/ 10 h 1058"/>
                <a:gd name="T34" fmla="*/ 15 w 265"/>
                <a:gd name="T35" fmla="*/ 5 h 1058"/>
                <a:gd name="T36" fmla="*/ 21 w 265"/>
                <a:gd name="T37" fmla="*/ 3 h 1058"/>
                <a:gd name="T38" fmla="*/ 27 w 265"/>
                <a:gd name="T39" fmla="*/ 1 h 1058"/>
                <a:gd name="T40" fmla="*/ 33 w 265"/>
                <a:gd name="T41" fmla="*/ 0 h 1058"/>
                <a:gd name="T42" fmla="*/ 232 w 265"/>
                <a:gd name="T43" fmla="*/ 0 h 1058"/>
                <a:gd name="T44" fmla="*/ 232 w 265"/>
                <a:gd name="T45" fmla="*/ 0 h 1058"/>
                <a:gd name="T46" fmla="*/ 238 w 265"/>
                <a:gd name="T47" fmla="*/ 1 h 1058"/>
                <a:gd name="T48" fmla="*/ 245 w 265"/>
                <a:gd name="T49" fmla="*/ 3 h 1058"/>
                <a:gd name="T50" fmla="*/ 251 w 265"/>
                <a:gd name="T51" fmla="*/ 5 h 1058"/>
                <a:gd name="T52" fmla="*/ 255 w 265"/>
                <a:gd name="T53" fmla="*/ 10 h 1058"/>
                <a:gd name="T54" fmla="*/ 259 w 265"/>
                <a:gd name="T55" fmla="*/ 15 h 1058"/>
                <a:gd name="T56" fmla="*/ 262 w 265"/>
                <a:gd name="T57" fmla="*/ 21 h 1058"/>
                <a:gd name="T58" fmla="*/ 264 w 265"/>
                <a:gd name="T59" fmla="*/ 27 h 1058"/>
                <a:gd name="T60" fmla="*/ 265 w 265"/>
                <a:gd name="T61" fmla="*/ 33 h 1058"/>
                <a:gd name="T62" fmla="*/ 265 w 265"/>
                <a:gd name="T63" fmla="*/ 1026 h 1058"/>
                <a:gd name="T64" fmla="*/ 265 w 265"/>
                <a:gd name="T65" fmla="*/ 1026 h 1058"/>
                <a:gd name="T66" fmla="*/ 264 w 265"/>
                <a:gd name="T67" fmla="*/ 1032 h 1058"/>
                <a:gd name="T68" fmla="*/ 262 w 265"/>
                <a:gd name="T69" fmla="*/ 1039 h 1058"/>
                <a:gd name="T70" fmla="*/ 259 w 265"/>
                <a:gd name="T71" fmla="*/ 1044 h 1058"/>
                <a:gd name="T72" fmla="*/ 255 w 265"/>
                <a:gd name="T73" fmla="*/ 1049 h 1058"/>
                <a:gd name="T74" fmla="*/ 251 w 265"/>
                <a:gd name="T75" fmla="*/ 1053 h 1058"/>
                <a:gd name="T76" fmla="*/ 245 w 265"/>
                <a:gd name="T77" fmla="*/ 1056 h 1058"/>
                <a:gd name="T78" fmla="*/ 238 w 265"/>
                <a:gd name="T79" fmla="*/ 1058 h 1058"/>
                <a:gd name="T80" fmla="*/ 232 w 265"/>
                <a:gd name="T81" fmla="*/ 1058 h 1058"/>
                <a:gd name="T82" fmla="*/ 232 w 265"/>
                <a:gd name="T83" fmla="*/ 1058 h 1058"/>
                <a:gd name="T84" fmla="*/ 67 w 265"/>
                <a:gd name="T85" fmla="*/ 993 h 1058"/>
                <a:gd name="T86" fmla="*/ 199 w 265"/>
                <a:gd name="T87" fmla="*/ 993 h 1058"/>
                <a:gd name="T88" fmla="*/ 199 w 265"/>
                <a:gd name="T89" fmla="*/ 67 h 1058"/>
                <a:gd name="T90" fmla="*/ 67 w 265"/>
                <a:gd name="T91" fmla="*/ 67 h 1058"/>
                <a:gd name="T92" fmla="*/ 67 w 265"/>
                <a:gd name="T93" fmla="*/ 993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5" h="1058">
                  <a:moveTo>
                    <a:pt x="232" y="1058"/>
                  </a:moveTo>
                  <a:lnTo>
                    <a:pt x="33" y="1058"/>
                  </a:lnTo>
                  <a:lnTo>
                    <a:pt x="33" y="1058"/>
                  </a:lnTo>
                  <a:lnTo>
                    <a:pt x="27" y="1058"/>
                  </a:lnTo>
                  <a:lnTo>
                    <a:pt x="21" y="1056"/>
                  </a:lnTo>
                  <a:lnTo>
                    <a:pt x="15" y="1053"/>
                  </a:lnTo>
                  <a:lnTo>
                    <a:pt x="10" y="1049"/>
                  </a:lnTo>
                  <a:lnTo>
                    <a:pt x="6" y="1044"/>
                  </a:lnTo>
                  <a:lnTo>
                    <a:pt x="3" y="1039"/>
                  </a:lnTo>
                  <a:lnTo>
                    <a:pt x="1" y="1032"/>
                  </a:lnTo>
                  <a:lnTo>
                    <a:pt x="0" y="1026"/>
                  </a:lnTo>
                  <a:lnTo>
                    <a:pt x="0" y="33"/>
                  </a:lnTo>
                  <a:lnTo>
                    <a:pt x="0" y="33"/>
                  </a:lnTo>
                  <a:lnTo>
                    <a:pt x="1" y="27"/>
                  </a:lnTo>
                  <a:lnTo>
                    <a:pt x="3" y="21"/>
                  </a:lnTo>
                  <a:lnTo>
                    <a:pt x="6" y="15"/>
                  </a:lnTo>
                  <a:lnTo>
                    <a:pt x="10" y="10"/>
                  </a:lnTo>
                  <a:lnTo>
                    <a:pt x="15" y="5"/>
                  </a:lnTo>
                  <a:lnTo>
                    <a:pt x="21" y="3"/>
                  </a:lnTo>
                  <a:lnTo>
                    <a:pt x="27" y="1"/>
                  </a:lnTo>
                  <a:lnTo>
                    <a:pt x="33" y="0"/>
                  </a:lnTo>
                  <a:lnTo>
                    <a:pt x="232" y="0"/>
                  </a:lnTo>
                  <a:lnTo>
                    <a:pt x="232" y="0"/>
                  </a:lnTo>
                  <a:lnTo>
                    <a:pt x="238" y="1"/>
                  </a:lnTo>
                  <a:lnTo>
                    <a:pt x="245" y="3"/>
                  </a:lnTo>
                  <a:lnTo>
                    <a:pt x="251" y="5"/>
                  </a:lnTo>
                  <a:lnTo>
                    <a:pt x="255" y="10"/>
                  </a:lnTo>
                  <a:lnTo>
                    <a:pt x="259" y="15"/>
                  </a:lnTo>
                  <a:lnTo>
                    <a:pt x="262" y="21"/>
                  </a:lnTo>
                  <a:lnTo>
                    <a:pt x="264" y="27"/>
                  </a:lnTo>
                  <a:lnTo>
                    <a:pt x="265" y="33"/>
                  </a:lnTo>
                  <a:lnTo>
                    <a:pt x="265" y="1026"/>
                  </a:lnTo>
                  <a:lnTo>
                    <a:pt x="265" y="1026"/>
                  </a:lnTo>
                  <a:lnTo>
                    <a:pt x="264" y="1032"/>
                  </a:lnTo>
                  <a:lnTo>
                    <a:pt x="262" y="1039"/>
                  </a:lnTo>
                  <a:lnTo>
                    <a:pt x="259" y="1044"/>
                  </a:lnTo>
                  <a:lnTo>
                    <a:pt x="255" y="1049"/>
                  </a:lnTo>
                  <a:lnTo>
                    <a:pt x="251" y="1053"/>
                  </a:lnTo>
                  <a:lnTo>
                    <a:pt x="245" y="1056"/>
                  </a:lnTo>
                  <a:lnTo>
                    <a:pt x="238" y="1058"/>
                  </a:lnTo>
                  <a:lnTo>
                    <a:pt x="232" y="1058"/>
                  </a:lnTo>
                  <a:lnTo>
                    <a:pt x="232" y="1058"/>
                  </a:lnTo>
                  <a:close/>
                  <a:moveTo>
                    <a:pt x="67" y="993"/>
                  </a:moveTo>
                  <a:lnTo>
                    <a:pt x="199" y="993"/>
                  </a:lnTo>
                  <a:lnTo>
                    <a:pt x="199" y="67"/>
                  </a:lnTo>
                  <a:lnTo>
                    <a:pt x="67" y="67"/>
                  </a:lnTo>
                  <a:lnTo>
                    <a:pt x="67" y="9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a:ea typeface="+mn-ea"/>
                <a:cs typeface="+mn-cs"/>
              </a:endParaRPr>
            </a:p>
          </p:txBody>
        </p:sp>
        <p:sp>
          <p:nvSpPr>
            <p:cNvPr id="42" name="Freeform 846">
              <a:extLst>
                <a:ext uri="{FF2B5EF4-FFF2-40B4-BE49-F238E27FC236}">
                  <a16:creationId xmlns:a16="http://schemas.microsoft.com/office/drawing/2014/main" id="{A1457D2A-D9D0-4371-A2EE-77A0D6ED74E5}"/>
                </a:ext>
              </a:extLst>
            </p:cNvPr>
            <p:cNvSpPr>
              <a:spLocks/>
            </p:cNvSpPr>
            <p:nvPr/>
          </p:nvSpPr>
          <p:spPr bwMode="auto">
            <a:xfrm>
              <a:off x="2714625" y="4343401"/>
              <a:ext cx="284163" cy="195263"/>
            </a:xfrm>
            <a:custGeom>
              <a:avLst/>
              <a:gdLst>
                <a:gd name="T0" fmla="*/ 33 w 1256"/>
                <a:gd name="T1" fmla="*/ 860 h 860"/>
                <a:gd name="T2" fmla="*/ 33 w 1256"/>
                <a:gd name="T3" fmla="*/ 860 h 860"/>
                <a:gd name="T4" fmla="*/ 24 w 1256"/>
                <a:gd name="T5" fmla="*/ 859 h 860"/>
                <a:gd name="T6" fmla="*/ 17 w 1256"/>
                <a:gd name="T7" fmla="*/ 856 h 860"/>
                <a:gd name="T8" fmla="*/ 10 w 1256"/>
                <a:gd name="T9" fmla="*/ 850 h 860"/>
                <a:gd name="T10" fmla="*/ 5 w 1256"/>
                <a:gd name="T11" fmla="*/ 844 h 860"/>
                <a:gd name="T12" fmla="*/ 5 w 1256"/>
                <a:gd name="T13" fmla="*/ 844 h 860"/>
                <a:gd name="T14" fmla="*/ 2 w 1256"/>
                <a:gd name="T15" fmla="*/ 839 h 860"/>
                <a:gd name="T16" fmla="*/ 0 w 1256"/>
                <a:gd name="T17" fmla="*/ 833 h 860"/>
                <a:gd name="T18" fmla="*/ 0 w 1256"/>
                <a:gd name="T19" fmla="*/ 826 h 860"/>
                <a:gd name="T20" fmla="*/ 0 w 1256"/>
                <a:gd name="T21" fmla="*/ 819 h 860"/>
                <a:gd name="T22" fmla="*/ 2 w 1256"/>
                <a:gd name="T23" fmla="*/ 813 h 860"/>
                <a:gd name="T24" fmla="*/ 5 w 1256"/>
                <a:gd name="T25" fmla="*/ 808 h 860"/>
                <a:gd name="T26" fmla="*/ 9 w 1256"/>
                <a:gd name="T27" fmla="*/ 803 h 860"/>
                <a:gd name="T28" fmla="*/ 14 w 1256"/>
                <a:gd name="T29" fmla="*/ 799 h 860"/>
                <a:gd name="T30" fmla="*/ 1204 w 1256"/>
                <a:gd name="T31" fmla="*/ 5 h 860"/>
                <a:gd name="T32" fmla="*/ 1204 w 1256"/>
                <a:gd name="T33" fmla="*/ 5 h 860"/>
                <a:gd name="T34" fmla="*/ 1210 w 1256"/>
                <a:gd name="T35" fmla="*/ 2 h 860"/>
                <a:gd name="T36" fmla="*/ 1217 w 1256"/>
                <a:gd name="T37" fmla="*/ 0 h 860"/>
                <a:gd name="T38" fmla="*/ 1223 w 1256"/>
                <a:gd name="T39" fmla="*/ 0 h 860"/>
                <a:gd name="T40" fmla="*/ 1229 w 1256"/>
                <a:gd name="T41" fmla="*/ 0 h 860"/>
                <a:gd name="T42" fmla="*/ 1235 w 1256"/>
                <a:gd name="T43" fmla="*/ 2 h 860"/>
                <a:gd name="T44" fmla="*/ 1240 w 1256"/>
                <a:gd name="T45" fmla="*/ 5 h 860"/>
                <a:gd name="T46" fmla="*/ 1246 w 1256"/>
                <a:gd name="T47" fmla="*/ 9 h 860"/>
                <a:gd name="T48" fmla="*/ 1250 w 1256"/>
                <a:gd name="T49" fmla="*/ 14 h 860"/>
                <a:gd name="T50" fmla="*/ 1250 w 1256"/>
                <a:gd name="T51" fmla="*/ 14 h 860"/>
                <a:gd name="T52" fmla="*/ 1253 w 1256"/>
                <a:gd name="T53" fmla="*/ 20 h 860"/>
                <a:gd name="T54" fmla="*/ 1255 w 1256"/>
                <a:gd name="T55" fmla="*/ 26 h 860"/>
                <a:gd name="T56" fmla="*/ 1256 w 1256"/>
                <a:gd name="T57" fmla="*/ 33 h 860"/>
                <a:gd name="T58" fmla="*/ 1255 w 1256"/>
                <a:gd name="T59" fmla="*/ 39 h 860"/>
                <a:gd name="T60" fmla="*/ 1253 w 1256"/>
                <a:gd name="T61" fmla="*/ 45 h 860"/>
                <a:gd name="T62" fmla="*/ 1251 w 1256"/>
                <a:gd name="T63" fmla="*/ 50 h 860"/>
                <a:gd name="T64" fmla="*/ 1247 w 1256"/>
                <a:gd name="T65" fmla="*/ 55 h 860"/>
                <a:gd name="T66" fmla="*/ 1241 w 1256"/>
                <a:gd name="T67" fmla="*/ 60 h 860"/>
                <a:gd name="T68" fmla="*/ 50 w 1256"/>
                <a:gd name="T69" fmla="*/ 854 h 860"/>
                <a:gd name="T70" fmla="*/ 50 w 1256"/>
                <a:gd name="T71" fmla="*/ 854 h 860"/>
                <a:gd name="T72" fmla="*/ 46 w 1256"/>
                <a:gd name="T73" fmla="*/ 857 h 860"/>
                <a:gd name="T74" fmla="*/ 42 w 1256"/>
                <a:gd name="T75" fmla="*/ 858 h 860"/>
                <a:gd name="T76" fmla="*/ 37 w 1256"/>
                <a:gd name="T77" fmla="*/ 859 h 860"/>
                <a:gd name="T78" fmla="*/ 33 w 1256"/>
                <a:gd name="T79" fmla="*/ 860 h 860"/>
                <a:gd name="T80" fmla="*/ 33 w 1256"/>
                <a:gd name="T81" fmla="*/ 860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56" h="860">
                  <a:moveTo>
                    <a:pt x="33" y="860"/>
                  </a:moveTo>
                  <a:lnTo>
                    <a:pt x="33" y="860"/>
                  </a:lnTo>
                  <a:lnTo>
                    <a:pt x="24" y="859"/>
                  </a:lnTo>
                  <a:lnTo>
                    <a:pt x="17" y="856"/>
                  </a:lnTo>
                  <a:lnTo>
                    <a:pt x="10" y="850"/>
                  </a:lnTo>
                  <a:lnTo>
                    <a:pt x="5" y="844"/>
                  </a:lnTo>
                  <a:lnTo>
                    <a:pt x="5" y="844"/>
                  </a:lnTo>
                  <a:lnTo>
                    <a:pt x="2" y="839"/>
                  </a:lnTo>
                  <a:lnTo>
                    <a:pt x="0" y="833"/>
                  </a:lnTo>
                  <a:lnTo>
                    <a:pt x="0" y="826"/>
                  </a:lnTo>
                  <a:lnTo>
                    <a:pt x="0" y="819"/>
                  </a:lnTo>
                  <a:lnTo>
                    <a:pt x="2" y="813"/>
                  </a:lnTo>
                  <a:lnTo>
                    <a:pt x="5" y="808"/>
                  </a:lnTo>
                  <a:lnTo>
                    <a:pt x="9" y="803"/>
                  </a:lnTo>
                  <a:lnTo>
                    <a:pt x="14" y="799"/>
                  </a:lnTo>
                  <a:lnTo>
                    <a:pt x="1204" y="5"/>
                  </a:lnTo>
                  <a:lnTo>
                    <a:pt x="1204" y="5"/>
                  </a:lnTo>
                  <a:lnTo>
                    <a:pt x="1210" y="2"/>
                  </a:lnTo>
                  <a:lnTo>
                    <a:pt x="1217" y="0"/>
                  </a:lnTo>
                  <a:lnTo>
                    <a:pt x="1223" y="0"/>
                  </a:lnTo>
                  <a:lnTo>
                    <a:pt x="1229" y="0"/>
                  </a:lnTo>
                  <a:lnTo>
                    <a:pt x="1235" y="2"/>
                  </a:lnTo>
                  <a:lnTo>
                    <a:pt x="1240" y="5"/>
                  </a:lnTo>
                  <a:lnTo>
                    <a:pt x="1246" y="9"/>
                  </a:lnTo>
                  <a:lnTo>
                    <a:pt x="1250" y="14"/>
                  </a:lnTo>
                  <a:lnTo>
                    <a:pt x="1250" y="14"/>
                  </a:lnTo>
                  <a:lnTo>
                    <a:pt x="1253" y="20"/>
                  </a:lnTo>
                  <a:lnTo>
                    <a:pt x="1255" y="26"/>
                  </a:lnTo>
                  <a:lnTo>
                    <a:pt x="1256" y="33"/>
                  </a:lnTo>
                  <a:lnTo>
                    <a:pt x="1255" y="39"/>
                  </a:lnTo>
                  <a:lnTo>
                    <a:pt x="1253" y="45"/>
                  </a:lnTo>
                  <a:lnTo>
                    <a:pt x="1251" y="50"/>
                  </a:lnTo>
                  <a:lnTo>
                    <a:pt x="1247" y="55"/>
                  </a:lnTo>
                  <a:lnTo>
                    <a:pt x="1241" y="60"/>
                  </a:lnTo>
                  <a:lnTo>
                    <a:pt x="50" y="854"/>
                  </a:lnTo>
                  <a:lnTo>
                    <a:pt x="50" y="854"/>
                  </a:lnTo>
                  <a:lnTo>
                    <a:pt x="46" y="857"/>
                  </a:lnTo>
                  <a:lnTo>
                    <a:pt x="42" y="858"/>
                  </a:lnTo>
                  <a:lnTo>
                    <a:pt x="37" y="859"/>
                  </a:lnTo>
                  <a:lnTo>
                    <a:pt x="33" y="860"/>
                  </a:lnTo>
                  <a:lnTo>
                    <a:pt x="33" y="8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a:ea typeface="+mn-ea"/>
                <a:cs typeface="+mn-cs"/>
              </a:endParaRPr>
            </a:p>
          </p:txBody>
        </p:sp>
        <p:sp>
          <p:nvSpPr>
            <p:cNvPr id="43" name="Freeform 847">
              <a:extLst>
                <a:ext uri="{FF2B5EF4-FFF2-40B4-BE49-F238E27FC236}">
                  <a16:creationId xmlns:a16="http://schemas.microsoft.com/office/drawing/2014/main" id="{537F97EF-6CF9-4822-93E5-CCC940A988FD}"/>
                </a:ext>
              </a:extLst>
            </p:cNvPr>
            <p:cNvSpPr>
              <a:spLocks/>
            </p:cNvSpPr>
            <p:nvPr/>
          </p:nvSpPr>
          <p:spPr bwMode="auto">
            <a:xfrm>
              <a:off x="2924175" y="4337051"/>
              <a:ext cx="74613" cy="82550"/>
            </a:xfrm>
            <a:custGeom>
              <a:avLst/>
              <a:gdLst>
                <a:gd name="T0" fmla="*/ 265 w 331"/>
                <a:gd name="T1" fmla="*/ 364 h 364"/>
                <a:gd name="T2" fmla="*/ 265 w 331"/>
                <a:gd name="T3" fmla="*/ 364 h 364"/>
                <a:gd name="T4" fmla="*/ 261 w 331"/>
                <a:gd name="T5" fmla="*/ 364 h 364"/>
                <a:gd name="T6" fmla="*/ 261 w 331"/>
                <a:gd name="T7" fmla="*/ 364 h 364"/>
                <a:gd name="T8" fmla="*/ 254 w 331"/>
                <a:gd name="T9" fmla="*/ 363 h 364"/>
                <a:gd name="T10" fmla="*/ 248 w 331"/>
                <a:gd name="T11" fmla="*/ 360 h 364"/>
                <a:gd name="T12" fmla="*/ 243 w 331"/>
                <a:gd name="T13" fmla="*/ 356 h 364"/>
                <a:gd name="T14" fmla="*/ 239 w 331"/>
                <a:gd name="T15" fmla="*/ 351 h 364"/>
                <a:gd name="T16" fmla="*/ 235 w 331"/>
                <a:gd name="T17" fmla="*/ 346 h 364"/>
                <a:gd name="T18" fmla="*/ 233 w 331"/>
                <a:gd name="T19" fmla="*/ 340 h 364"/>
                <a:gd name="T20" fmla="*/ 232 w 331"/>
                <a:gd name="T21" fmla="*/ 334 h 364"/>
                <a:gd name="T22" fmla="*/ 232 w 331"/>
                <a:gd name="T23" fmla="*/ 327 h 364"/>
                <a:gd name="T24" fmla="*/ 261 w 331"/>
                <a:gd name="T25" fmla="*/ 94 h 364"/>
                <a:gd name="T26" fmla="*/ 29 w 331"/>
                <a:gd name="T27" fmla="*/ 66 h 364"/>
                <a:gd name="T28" fmla="*/ 29 w 331"/>
                <a:gd name="T29" fmla="*/ 66 h 364"/>
                <a:gd name="T30" fmla="*/ 23 w 331"/>
                <a:gd name="T31" fmla="*/ 65 h 364"/>
                <a:gd name="T32" fmla="*/ 16 w 331"/>
                <a:gd name="T33" fmla="*/ 62 h 364"/>
                <a:gd name="T34" fmla="*/ 11 w 331"/>
                <a:gd name="T35" fmla="*/ 58 h 364"/>
                <a:gd name="T36" fmla="*/ 7 w 331"/>
                <a:gd name="T37" fmla="*/ 53 h 364"/>
                <a:gd name="T38" fmla="*/ 4 w 331"/>
                <a:gd name="T39" fmla="*/ 48 h 364"/>
                <a:gd name="T40" fmla="*/ 2 w 331"/>
                <a:gd name="T41" fmla="*/ 43 h 364"/>
                <a:gd name="T42" fmla="*/ 0 w 331"/>
                <a:gd name="T43" fmla="*/ 36 h 364"/>
                <a:gd name="T44" fmla="*/ 0 w 331"/>
                <a:gd name="T45" fmla="*/ 29 h 364"/>
                <a:gd name="T46" fmla="*/ 0 w 331"/>
                <a:gd name="T47" fmla="*/ 29 h 364"/>
                <a:gd name="T48" fmla="*/ 2 w 331"/>
                <a:gd name="T49" fmla="*/ 23 h 364"/>
                <a:gd name="T50" fmla="*/ 4 w 331"/>
                <a:gd name="T51" fmla="*/ 17 h 364"/>
                <a:gd name="T52" fmla="*/ 8 w 331"/>
                <a:gd name="T53" fmla="*/ 12 h 364"/>
                <a:gd name="T54" fmla="*/ 12 w 331"/>
                <a:gd name="T55" fmla="*/ 7 h 364"/>
                <a:gd name="T56" fmla="*/ 18 w 331"/>
                <a:gd name="T57" fmla="*/ 4 h 364"/>
                <a:gd name="T58" fmla="*/ 24 w 331"/>
                <a:gd name="T59" fmla="*/ 2 h 364"/>
                <a:gd name="T60" fmla="*/ 30 w 331"/>
                <a:gd name="T61" fmla="*/ 0 h 364"/>
                <a:gd name="T62" fmla="*/ 37 w 331"/>
                <a:gd name="T63" fmla="*/ 0 h 364"/>
                <a:gd name="T64" fmla="*/ 302 w 331"/>
                <a:gd name="T65" fmla="*/ 32 h 364"/>
                <a:gd name="T66" fmla="*/ 302 w 331"/>
                <a:gd name="T67" fmla="*/ 32 h 364"/>
                <a:gd name="T68" fmla="*/ 308 w 331"/>
                <a:gd name="T69" fmla="*/ 33 h 364"/>
                <a:gd name="T70" fmla="*/ 313 w 331"/>
                <a:gd name="T71" fmla="*/ 36 h 364"/>
                <a:gd name="T72" fmla="*/ 320 w 331"/>
                <a:gd name="T73" fmla="*/ 39 h 364"/>
                <a:gd name="T74" fmla="*/ 324 w 331"/>
                <a:gd name="T75" fmla="*/ 44 h 364"/>
                <a:gd name="T76" fmla="*/ 324 w 331"/>
                <a:gd name="T77" fmla="*/ 44 h 364"/>
                <a:gd name="T78" fmla="*/ 327 w 331"/>
                <a:gd name="T79" fmla="*/ 49 h 364"/>
                <a:gd name="T80" fmla="*/ 330 w 331"/>
                <a:gd name="T81" fmla="*/ 55 h 364"/>
                <a:gd name="T82" fmla="*/ 331 w 331"/>
                <a:gd name="T83" fmla="*/ 62 h 364"/>
                <a:gd name="T84" fmla="*/ 331 w 331"/>
                <a:gd name="T85" fmla="*/ 69 h 364"/>
                <a:gd name="T86" fmla="*/ 298 w 331"/>
                <a:gd name="T87" fmla="*/ 335 h 364"/>
                <a:gd name="T88" fmla="*/ 298 w 331"/>
                <a:gd name="T89" fmla="*/ 335 h 364"/>
                <a:gd name="T90" fmla="*/ 296 w 331"/>
                <a:gd name="T91" fmla="*/ 341 h 364"/>
                <a:gd name="T92" fmla="*/ 294 w 331"/>
                <a:gd name="T93" fmla="*/ 346 h 364"/>
                <a:gd name="T94" fmla="*/ 291 w 331"/>
                <a:gd name="T95" fmla="*/ 351 h 364"/>
                <a:gd name="T96" fmla="*/ 286 w 331"/>
                <a:gd name="T97" fmla="*/ 356 h 364"/>
                <a:gd name="T98" fmla="*/ 281 w 331"/>
                <a:gd name="T99" fmla="*/ 360 h 364"/>
                <a:gd name="T100" fmla="*/ 276 w 331"/>
                <a:gd name="T101" fmla="*/ 362 h 364"/>
                <a:gd name="T102" fmla="*/ 271 w 331"/>
                <a:gd name="T103" fmla="*/ 364 h 364"/>
                <a:gd name="T104" fmla="*/ 265 w 331"/>
                <a:gd name="T105" fmla="*/ 364 h 364"/>
                <a:gd name="T106" fmla="*/ 265 w 331"/>
                <a:gd name="T107" fmla="*/ 364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1" h="364">
                  <a:moveTo>
                    <a:pt x="265" y="364"/>
                  </a:moveTo>
                  <a:lnTo>
                    <a:pt x="265" y="364"/>
                  </a:lnTo>
                  <a:lnTo>
                    <a:pt x="261" y="364"/>
                  </a:lnTo>
                  <a:lnTo>
                    <a:pt x="261" y="364"/>
                  </a:lnTo>
                  <a:lnTo>
                    <a:pt x="254" y="363"/>
                  </a:lnTo>
                  <a:lnTo>
                    <a:pt x="248" y="360"/>
                  </a:lnTo>
                  <a:lnTo>
                    <a:pt x="243" y="356"/>
                  </a:lnTo>
                  <a:lnTo>
                    <a:pt x="239" y="351"/>
                  </a:lnTo>
                  <a:lnTo>
                    <a:pt x="235" y="346"/>
                  </a:lnTo>
                  <a:lnTo>
                    <a:pt x="233" y="340"/>
                  </a:lnTo>
                  <a:lnTo>
                    <a:pt x="232" y="334"/>
                  </a:lnTo>
                  <a:lnTo>
                    <a:pt x="232" y="327"/>
                  </a:lnTo>
                  <a:lnTo>
                    <a:pt x="261" y="94"/>
                  </a:lnTo>
                  <a:lnTo>
                    <a:pt x="29" y="66"/>
                  </a:lnTo>
                  <a:lnTo>
                    <a:pt x="29" y="66"/>
                  </a:lnTo>
                  <a:lnTo>
                    <a:pt x="23" y="65"/>
                  </a:lnTo>
                  <a:lnTo>
                    <a:pt x="16" y="62"/>
                  </a:lnTo>
                  <a:lnTo>
                    <a:pt x="11" y="58"/>
                  </a:lnTo>
                  <a:lnTo>
                    <a:pt x="7" y="53"/>
                  </a:lnTo>
                  <a:lnTo>
                    <a:pt x="4" y="48"/>
                  </a:lnTo>
                  <a:lnTo>
                    <a:pt x="2" y="43"/>
                  </a:lnTo>
                  <a:lnTo>
                    <a:pt x="0" y="36"/>
                  </a:lnTo>
                  <a:lnTo>
                    <a:pt x="0" y="29"/>
                  </a:lnTo>
                  <a:lnTo>
                    <a:pt x="0" y="29"/>
                  </a:lnTo>
                  <a:lnTo>
                    <a:pt x="2" y="23"/>
                  </a:lnTo>
                  <a:lnTo>
                    <a:pt x="4" y="17"/>
                  </a:lnTo>
                  <a:lnTo>
                    <a:pt x="8" y="12"/>
                  </a:lnTo>
                  <a:lnTo>
                    <a:pt x="12" y="7"/>
                  </a:lnTo>
                  <a:lnTo>
                    <a:pt x="18" y="4"/>
                  </a:lnTo>
                  <a:lnTo>
                    <a:pt x="24" y="2"/>
                  </a:lnTo>
                  <a:lnTo>
                    <a:pt x="30" y="0"/>
                  </a:lnTo>
                  <a:lnTo>
                    <a:pt x="37" y="0"/>
                  </a:lnTo>
                  <a:lnTo>
                    <a:pt x="302" y="32"/>
                  </a:lnTo>
                  <a:lnTo>
                    <a:pt x="302" y="32"/>
                  </a:lnTo>
                  <a:lnTo>
                    <a:pt x="308" y="33"/>
                  </a:lnTo>
                  <a:lnTo>
                    <a:pt x="313" y="36"/>
                  </a:lnTo>
                  <a:lnTo>
                    <a:pt x="320" y="39"/>
                  </a:lnTo>
                  <a:lnTo>
                    <a:pt x="324" y="44"/>
                  </a:lnTo>
                  <a:lnTo>
                    <a:pt x="324" y="44"/>
                  </a:lnTo>
                  <a:lnTo>
                    <a:pt x="327" y="49"/>
                  </a:lnTo>
                  <a:lnTo>
                    <a:pt x="330" y="55"/>
                  </a:lnTo>
                  <a:lnTo>
                    <a:pt x="331" y="62"/>
                  </a:lnTo>
                  <a:lnTo>
                    <a:pt x="331" y="69"/>
                  </a:lnTo>
                  <a:lnTo>
                    <a:pt x="298" y="335"/>
                  </a:lnTo>
                  <a:lnTo>
                    <a:pt x="298" y="335"/>
                  </a:lnTo>
                  <a:lnTo>
                    <a:pt x="296" y="341"/>
                  </a:lnTo>
                  <a:lnTo>
                    <a:pt x="294" y="346"/>
                  </a:lnTo>
                  <a:lnTo>
                    <a:pt x="291" y="351"/>
                  </a:lnTo>
                  <a:lnTo>
                    <a:pt x="286" y="356"/>
                  </a:lnTo>
                  <a:lnTo>
                    <a:pt x="281" y="360"/>
                  </a:lnTo>
                  <a:lnTo>
                    <a:pt x="276" y="362"/>
                  </a:lnTo>
                  <a:lnTo>
                    <a:pt x="271" y="364"/>
                  </a:lnTo>
                  <a:lnTo>
                    <a:pt x="265" y="364"/>
                  </a:lnTo>
                  <a:lnTo>
                    <a:pt x="265" y="3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a:ea typeface="+mn-ea"/>
                <a:cs typeface="+mn-cs"/>
              </a:endParaRPr>
            </a:p>
          </p:txBody>
        </p:sp>
      </p:grpSp>
      <p:sp>
        <p:nvSpPr>
          <p:cNvPr id="44" name="ZoneTexte 43">
            <a:extLst>
              <a:ext uri="{FF2B5EF4-FFF2-40B4-BE49-F238E27FC236}">
                <a16:creationId xmlns:a16="http://schemas.microsoft.com/office/drawing/2014/main" id="{7D2765CF-04CD-48F8-9B0F-A58A21335C8B}"/>
              </a:ext>
            </a:extLst>
          </p:cNvPr>
          <p:cNvSpPr txBox="1"/>
          <p:nvPr/>
        </p:nvSpPr>
        <p:spPr>
          <a:xfrm>
            <a:off x="6530054" y="2497487"/>
            <a:ext cx="620288" cy="581698"/>
          </a:xfrm>
          <a:prstGeom prst="rect">
            <a:avLst/>
          </a:prstGeom>
          <a:noFill/>
        </p:spPr>
        <p:txBody>
          <a:bodyPr wrap="square" lIns="36000" tIns="36000" rIns="36000" bIns="36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srgbClr val="FFFEFE"/>
                </a:solidFill>
                <a:effectLst/>
                <a:uLnTx/>
                <a:uFillTx/>
                <a:latin typeface="Arial" panose="020B0604020202020204"/>
                <a:ea typeface="+mn-ea"/>
                <a:cs typeface="+mn-cs"/>
                <a:sym typeface="Webdings" panose="05030102010509060703" pitchFamily="18" charset="2"/>
              </a:rPr>
              <a:t></a:t>
            </a:r>
            <a:endParaRPr kumimoji="0" lang="en-GB" sz="4000" b="0" i="0" u="none" strike="noStrike" kern="1200" cap="none" spc="0" normalizeH="0" baseline="0" noProof="0">
              <a:ln>
                <a:noFill/>
              </a:ln>
              <a:solidFill>
                <a:srgbClr val="FFFEFE"/>
              </a:solidFill>
              <a:effectLst/>
              <a:uLnTx/>
              <a:uFillTx/>
              <a:latin typeface="Arial" panose="020B0604020202020204"/>
              <a:ea typeface="+mn-ea"/>
              <a:cs typeface="+mn-cs"/>
            </a:endParaRPr>
          </a:p>
        </p:txBody>
      </p:sp>
      <p:sp>
        <p:nvSpPr>
          <p:cNvPr id="2" name="ZoneTexte 1">
            <a:extLst>
              <a:ext uri="{FF2B5EF4-FFF2-40B4-BE49-F238E27FC236}">
                <a16:creationId xmlns:a16="http://schemas.microsoft.com/office/drawing/2014/main" id="{94BD4D12-43DC-4133-A1E0-969D55C67C69}"/>
              </a:ext>
            </a:extLst>
          </p:cNvPr>
          <p:cNvSpPr txBox="1"/>
          <p:nvPr/>
        </p:nvSpPr>
        <p:spPr>
          <a:xfrm>
            <a:off x="482794" y="421028"/>
            <a:ext cx="3767905" cy="945874"/>
          </a:xfrm>
          <a:prstGeom prst="rect">
            <a:avLst/>
          </a:prstGeom>
          <a:noFill/>
        </p:spPr>
        <p:txBody>
          <a:bodyPr wrap="square" lIns="36000" tIns="36000" rIns="36000" bIns="36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err="1">
                <a:ln>
                  <a:noFill/>
                </a:ln>
                <a:solidFill>
                  <a:srgbClr val="0066FF">
                    <a:lumMod val="50000"/>
                  </a:srgbClr>
                </a:solidFill>
                <a:effectLst/>
                <a:uLnTx/>
                <a:uFillTx/>
                <a:latin typeface="Segoe UI" panose="020B0502040204020203" pitchFamily="34" charset="0"/>
                <a:ea typeface="+mn-ea"/>
                <a:cs typeface="Segoe UI" panose="020B0502040204020203" pitchFamily="34" charset="0"/>
              </a:rPr>
              <a:t>Test&amp;GO</a:t>
            </a:r>
            <a:r>
              <a:rPr kumimoji="0" lang="fr-FR" sz="3200" b="1" i="0" u="none" strike="noStrike" kern="1200" cap="none" spc="0" normalizeH="0" baseline="0" noProof="0">
                <a:ln>
                  <a:noFill/>
                </a:ln>
                <a:solidFill>
                  <a:srgbClr val="0066FF">
                    <a:lumMod val="50000"/>
                  </a:srgbClr>
                </a:solidFill>
                <a:effectLst/>
                <a:uLnTx/>
                <a:uFillTx/>
                <a:latin typeface="Segoe UI" panose="020B0502040204020203" pitchFamily="34" charset="0"/>
                <a:ea typeface="+mn-ea"/>
                <a:cs typeface="Segoe UI" panose="020B0502040204020203" pitchFamily="34" charset="0"/>
              </a:rPr>
              <a:t> </a:t>
            </a:r>
            <a:r>
              <a:rPr kumimoji="0" lang="fr-FR" sz="3200" i="0" u="none" strike="noStrike" kern="1200" cap="none" spc="0" normalizeH="0" baseline="0" noProof="0">
                <a:ln>
                  <a:noFill/>
                </a:ln>
                <a:solidFill>
                  <a:srgbClr val="0066FF">
                    <a:lumMod val="50000"/>
                  </a:srgbClr>
                </a:solidFill>
                <a:effectLst/>
                <a:uLnTx/>
                <a:uFillTx/>
                <a:latin typeface="Segoe UI" panose="020B0502040204020203" pitchFamily="34" charset="0"/>
                <a:ea typeface="+mn-ea"/>
                <a:cs typeface="Segoe UI" panose="020B0502040204020203" pitchFamily="34" charset="0"/>
              </a:rPr>
              <a:t>Offer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a:ln>
                  <a:noFill/>
                </a:ln>
                <a:solidFill>
                  <a:srgbClr val="0066FF">
                    <a:lumMod val="50000"/>
                  </a:srgbClr>
                </a:solidFill>
                <a:effectLst/>
                <a:uLnTx/>
                <a:uFillTx/>
                <a:latin typeface="Segoe UI" panose="020B0502040204020203" pitchFamily="34" charset="0"/>
                <a:ea typeface="+mn-ea"/>
                <a:cs typeface="Segoe UI" panose="020B0502040204020203" pitchFamily="34" charset="0"/>
              </a:rPr>
              <a:t>Retail Intelligence</a:t>
            </a:r>
          </a:p>
        </p:txBody>
      </p:sp>
      <p:sp>
        <p:nvSpPr>
          <p:cNvPr id="27" name="Content Placeholder 8">
            <a:extLst>
              <a:ext uri="{FF2B5EF4-FFF2-40B4-BE49-F238E27FC236}">
                <a16:creationId xmlns:a16="http://schemas.microsoft.com/office/drawing/2014/main" id="{32438397-499A-4D51-9676-4E6E6AC1636D}"/>
              </a:ext>
            </a:extLst>
          </p:cNvPr>
          <p:cNvSpPr txBox="1">
            <a:spLocks/>
          </p:cNvSpPr>
          <p:nvPr/>
        </p:nvSpPr>
        <p:spPr>
          <a:xfrm>
            <a:off x="7260673" y="1483984"/>
            <a:ext cx="4773048" cy="431195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200" b="1" i="0" u="none" strike="noStrike" kern="1200" cap="none" spc="0" normalizeH="0" baseline="0" noProof="0" dirty="0">
                <a:ln>
                  <a:noFill/>
                </a:ln>
                <a:solidFill>
                  <a:schemeClr val="bg1"/>
                </a:solidFill>
                <a:effectLst/>
                <a:uLnTx/>
                <a:uFillTx/>
                <a:latin typeface="Segoe UI"/>
                <a:cs typeface="Segoe UI"/>
              </a:rPr>
              <a:t>Optimise </a:t>
            </a:r>
            <a:r>
              <a:rPr kumimoji="0" lang="fr-FR" sz="1200" b="1" i="0" u="none" strike="noStrike" kern="1200" cap="none" spc="0" normalizeH="0" baseline="0" noProof="0" dirty="0" err="1">
                <a:ln>
                  <a:noFill/>
                </a:ln>
                <a:solidFill>
                  <a:schemeClr val="bg1"/>
                </a:solidFill>
                <a:effectLst/>
                <a:uLnTx/>
                <a:uFillTx/>
                <a:latin typeface="Segoe UI"/>
                <a:cs typeface="Segoe UI"/>
              </a:rPr>
              <a:t>decision</a:t>
            </a:r>
            <a:r>
              <a:rPr kumimoji="0" lang="fr-FR" sz="1200" b="1" i="0" u="none" strike="noStrike" kern="1200" cap="none" spc="0" normalizeH="0" baseline="0" noProof="0" dirty="0">
                <a:ln>
                  <a:noFill/>
                </a:ln>
                <a:solidFill>
                  <a:schemeClr val="bg1"/>
                </a:solidFill>
                <a:effectLst/>
                <a:uLnTx/>
                <a:uFillTx/>
                <a:latin typeface="Segoe UI"/>
                <a:cs typeface="Segoe UI"/>
              </a:rPr>
              <a:t> </a:t>
            </a:r>
            <a:r>
              <a:rPr kumimoji="0" lang="fr-FR" sz="1200" b="1" i="0" u="none" strike="noStrike" kern="1200" cap="none" spc="0" normalizeH="0" baseline="0" noProof="0" dirty="0" err="1">
                <a:ln>
                  <a:noFill/>
                </a:ln>
                <a:solidFill>
                  <a:schemeClr val="bg1"/>
                </a:solidFill>
                <a:effectLst/>
                <a:uLnTx/>
                <a:uFillTx/>
                <a:latin typeface="Segoe UI"/>
                <a:cs typeface="Segoe UI"/>
              </a:rPr>
              <a:t>making</a:t>
            </a:r>
            <a:r>
              <a:rPr kumimoji="0" lang="fr-FR" sz="1200" b="1" i="0" u="none" strike="noStrike" kern="1200" cap="none" spc="0" normalizeH="0" baseline="0" noProof="0" dirty="0">
                <a:ln>
                  <a:noFill/>
                </a:ln>
                <a:solidFill>
                  <a:schemeClr val="bg1"/>
                </a:solidFill>
                <a:effectLst/>
                <a:uLnTx/>
                <a:uFillTx/>
                <a:latin typeface="Segoe UI"/>
                <a:cs typeface="Segoe UI"/>
              </a:rPr>
              <a:t> and </a:t>
            </a:r>
            <a:r>
              <a:rPr kumimoji="0" lang="fr-FR" sz="1200" b="1" i="0" u="none" strike="noStrike" kern="1200" cap="none" spc="0" normalizeH="0" baseline="0" noProof="0" dirty="0" err="1">
                <a:ln>
                  <a:noFill/>
                </a:ln>
                <a:solidFill>
                  <a:schemeClr val="bg1"/>
                </a:solidFill>
                <a:effectLst/>
                <a:uLnTx/>
                <a:uFillTx/>
                <a:latin typeface="Segoe UI"/>
                <a:cs typeface="Segoe UI"/>
              </a:rPr>
              <a:t>increase</a:t>
            </a:r>
            <a:r>
              <a:rPr kumimoji="0" lang="fr-FR" sz="1200" b="1" i="0" u="none" strike="noStrike" kern="1200" cap="none" spc="0" normalizeH="0" baseline="0" noProof="0" dirty="0">
                <a:ln>
                  <a:noFill/>
                </a:ln>
                <a:solidFill>
                  <a:schemeClr val="bg1"/>
                </a:solidFill>
                <a:effectLst/>
                <a:uLnTx/>
                <a:uFillTx/>
                <a:latin typeface="Segoe UI"/>
                <a:cs typeface="Segoe UI"/>
              </a:rPr>
              <a:t> agility; </a:t>
            </a:r>
            <a:r>
              <a:rPr kumimoji="0" lang="fr-FR" sz="1200" b="1" i="0" u="none" strike="noStrike" kern="1200" cap="none" spc="0" normalizeH="0" baseline="0" noProof="0" dirty="0" err="1">
                <a:ln>
                  <a:noFill/>
                </a:ln>
                <a:solidFill>
                  <a:schemeClr val="bg1"/>
                </a:solidFill>
                <a:effectLst/>
                <a:uLnTx/>
                <a:uFillTx/>
                <a:latin typeface="Segoe UI"/>
                <a:cs typeface="Segoe UI"/>
              </a:rPr>
              <a:t>both</a:t>
            </a:r>
            <a:r>
              <a:rPr kumimoji="0" lang="fr-FR" sz="1200" b="1" i="0" u="none" strike="noStrike" kern="1200" cap="none" spc="0" normalizeH="0" baseline="0" noProof="0" dirty="0">
                <a:ln>
                  <a:noFill/>
                </a:ln>
                <a:solidFill>
                  <a:schemeClr val="bg1"/>
                </a:solidFill>
                <a:effectLst/>
                <a:uLnTx/>
                <a:uFillTx/>
                <a:latin typeface="Segoe UI"/>
                <a:cs typeface="Segoe UI"/>
              </a:rPr>
              <a:t> essential to </a:t>
            </a:r>
            <a:r>
              <a:rPr kumimoji="0" lang="fr-FR" sz="1200" b="1" i="0" u="none" strike="noStrike" kern="1200" cap="none" spc="0" normalizeH="0" baseline="0" noProof="0" dirty="0" err="1">
                <a:ln>
                  <a:noFill/>
                </a:ln>
                <a:solidFill>
                  <a:schemeClr val="bg1"/>
                </a:solidFill>
                <a:effectLst/>
                <a:uLnTx/>
                <a:uFillTx/>
                <a:latin typeface="Segoe UI"/>
                <a:cs typeface="Segoe UI"/>
              </a:rPr>
              <a:t>Retail</a:t>
            </a:r>
            <a:r>
              <a:rPr kumimoji="0" lang="fr-FR" sz="1200" b="1" i="0" u="none" strike="noStrike" kern="1200" cap="none" spc="0" normalizeH="0" baseline="0" noProof="0" dirty="0">
                <a:ln>
                  <a:noFill/>
                </a:ln>
                <a:solidFill>
                  <a:schemeClr val="bg1"/>
                </a:solidFill>
                <a:effectLst/>
                <a:uLnTx/>
                <a:uFillTx/>
                <a:latin typeface="Segoe UI"/>
                <a:cs typeface="Segoe UI"/>
              </a:rPr>
              <a:t> the New </a:t>
            </a:r>
            <a:r>
              <a:rPr kumimoji="0" lang="fr-FR" sz="1200" b="1" i="0" u="none" strike="noStrike" kern="1200" cap="none" spc="0" normalizeH="0" baseline="0" noProof="0" dirty="0" err="1">
                <a:ln>
                  <a:noFill/>
                </a:ln>
                <a:solidFill>
                  <a:schemeClr val="bg1"/>
                </a:solidFill>
                <a:effectLst/>
                <a:uLnTx/>
                <a:uFillTx/>
                <a:latin typeface="Segoe UI"/>
                <a:cs typeface="Segoe UI"/>
              </a:rPr>
              <a:t>Way</a:t>
            </a:r>
            <a:r>
              <a:rPr kumimoji="0" lang="fr-FR" sz="1200" b="1" i="0" u="none" strike="noStrike" kern="1200" cap="none" spc="0" normalizeH="0" baseline="0" noProof="0" dirty="0">
                <a:ln>
                  <a:noFill/>
                </a:ln>
                <a:solidFill>
                  <a:schemeClr val="bg1"/>
                </a:solidFill>
                <a:effectLst/>
                <a:uLnTx/>
                <a:uFillTx/>
                <a:latin typeface="Segoe UI"/>
                <a:cs typeface="Segoe UI"/>
              </a:rPr>
              <a:t>.</a:t>
            </a:r>
            <a:endParaRPr lang="fr-FR" sz="1200" b="1" i="0" u="none" strike="noStrike" kern="1200" cap="none" spc="0" normalizeH="0" baseline="0" noProof="0" dirty="0">
              <a:ln>
                <a:noFill/>
              </a:ln>
              <a:solidFill>
                <a:schemeClr val="bg1"/>
              </a:solidFill>
              <a:effectLst/>
              <a:uLnTx/>
              <a:uFillTx/>
              <a:latin typeface="Segoe UI"/>
              <a:cs typeface="Segoe UI"/>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sz="1200" b="1"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endParaRPr>
          </a:p>
          <a:p>
            <a:pPr marL="0" indent="0">
              <a:buNone/>
              <a:defRPr/>
            </a:pPr>
            <a:r>
              <a:rPr kumimoji="0" lang="fr-FR" sz="1200" b="1" i="0" u="none" strike="noStrike" kern="1200" cap="none" spc="0" normalizeH="0" baseline="0" noProof="0" dirty="0" err="1">
                <a:ln>
                  <a:noFill/>
                </a:ln>
                <a:solidFill>
                  <a:schemeClr val="bg1"/>
                </a:solidFill>
                <a:effectLst/>
                <a:uLnTx/>
                <a:uFillTx/>
                <a:latin typeface="Segoe UI"/>
                <a:cs typeface="Segoe UI"/>
              </a:rPr>
              <a:t>With</a:t>
            </a:r>
            <a:r>
              <a:rPr kumimoji="0" lang="fr-FR" sz="1200" b="1" i="0" u="none" strike="noStrike" kern="1200" cap="none" spc="0" normalizeH="0" baseline="0" noProof="0" dirty="0">
                <a:ln>
                  <a:noFill/>
                </a:ln>
                <a:solidFill>
                  <a:schemeClr val="bg1"/>
                </a:solidFill>
                <a:effectLst/>
                <a:uLnTx/>
                <a:uFillTx/>
                <a:latin typeface="Segoe UI"/>
                <a:cs typeface="Segoe UI"/>
              </a:rPr>
              <a:t> </a:t>
            </a:r>
            <a:r>
              <a:rPr kumimoji="0" lang="fr-FR" sz="1200" b="1" i="0" u="none" strike="noStrike" kern="1200" cap="none" spc="0" normalizeH="0" baseline="0" noProof="0" dirty="0" err="1">
                <a:ln>
                  <a:noFill/>
                </a:ln>
                <a:solidFill>
                  <a:schemeClr val="bg1"/>
                </a:solidFill>
                <a:effectLst/>
                <a:uLnTx/>
                <a:uFillTx/>
                <a:latin typeface="Segoe UI"/>
                <a:cs typeface="Segoe UI"/>
              </a:rPr>
              <a:t>our</a:t>
            </a:r>
            <a:r>
              <a:rPr kumimoji="0" lang="fr-FR" sz="1200" b="1" i="0" u="none" strike="noStrike" kern="1200" cap="none" spc="0" normalizeH="0" baseline="0" noProof="0" dirty="0">
                <a:ln>
                  <a:noFill/>
                </a:ln>
                <a:solidFill>
                  <a:schemeClr val="bg1"/>
                </a:solidFill>
                <a:effectLst/>
                <a:uLnTx/>
                <a:uFillTx/>
                <a:latin typeface="Segoe UI"/>
                <a:cs typeface="Segoe UI"/>
              </a:rPr>
              <a:t> </a:t>
            </a:r>
            <a:r>
              <a:rPr kumimoji="0" lang="fr-FR" sz="1200" b="1" i="0" u="none" strike="noStrike" kern="1200" cap="none" spc="0" normalizeH="0" baseline="0" noProof="0" dirty="0" err="1">
                <a:ln>
                  <a:noFill/>
                </a:ln>
                <a:solidFill>
                  <a:schemeClr val="bg1"/>
                </a:solidFill>
                <a:effectLst/>
                <a:uLnTx/>
                <a:uFillTx/>
                <a:latin typeface="Segoe UI"/>
                <a:cs typeface="Segoe UI"/>
              </a:rPr>
              <a:t>Retail</a:t>
            </a:r>
            <a:r>
              <a:rPr kumimoji="0" lang="fr-FR" sz="1200" b="1" i="0" u="none" strike="noStrike" kern="1200" cap="none" spc="0" normalizeH="0" baseline="0" noProof="0" dirty="0">
                <a:ln>
                  <a:noFill/>
                </a:ln>
                <a:solidFill>
                  <a:schemeClr val="bg1"/>
                </a:solidFill>
                <a:effectLst/>
                <a:uLnTx/>
                <a:uFillTx/>
                <a:latin typeface="Segoe UI"/>
                <a:cs typeface="Segoe UI"/>
              </a:rPr>
              <a:t> Intelligence </a:t>
            </a:r>
            <a:r>
              <a:rPr kumimoji="0" lang="fr-FR" sz="1200" b="1" i="0" u="none" strike="noStrike" kern="1200" cap="none" spc="0" normalizeH="0" baseline="0" noProof="0" dirty="0" err="1">
                <a:ln>
                  <a:noFill/>
                </a:ln>
                <a:solidFill>
                  <a:schemeClr val="bg1"/>
                </a:solidFill>
                <a:effectLst/>
                <a:uLnTx/>
                <a:uFillTx/>
                <a:latin typeface="Segoe UI"/>
                <a:cs typeface="Segoe UI"/>
              </a:rPr>
              <a:t>tool</a:t>
            </a:r>
            <a:r>
              <a:rPr kumimoji="0" lang="fr-FR" sz="1200" b="1" i="0" u="none" strike="noStrike" kern="1200" cap="none" spc="0" normalizeH="0" baseline="0" noProof="0" dirty="0">
                <a:ln>
                  <a:noFill/>
                </a:ln>
                <a:solidFill>
                  <a:schemeClr val="bg1"/>
                </a:solidFill>
                <a:effectLst/>
                <a:uLnTx/>
                <a:uFillTx/>
                <a:latin typeface="Segoe UI"/>
                <a:cs typeface="Segoe UI"/>
              </a:rPr>
              <a:t>, </a:t>
            </a:r>
            <a:r>
              <a:rPr kumimoji="0" lang="fr-FR" sz="1200" b="1" i="0" u="none" strike="noStrike" kern="1200" cap="none" spc="0" normalizeH="0" baseline="0" noProof="0" dirty="0" err="1">
                <a:ln>
                  <a:noFill/>
                </a:ln>
                <a:solidFill>
                  <a:schemeClr val="bg1"/>
                </a:solidFill>
                <a:effectLst/>
                <a:uLnTx/>
                <a:uFillTx/>
                <a:latin typeface="Segoe UI"/>
                <a:cs typeface="Segoe UI"/>
              </a:rPr>
              <a:t>you</a:t>
            </a:r>
            <a:r>
              <a:rPr kumimoji="0" lang="fr-FR" sz="1200" b="1" i="0" u="none" strike="noStrike" kern="1200" cap="none" spc="0" normalizeH="0" baseline="0" noProof="0" dirty="0">
                <a:ln>
                  <a:noFill/>
                </a:ln>
                <a:solidFill>
                  <a:schemeClr val="bg1"/>
                </a:solidFill>
                <a:effectLst/>
                <a:uLnTx/>
                <a:uFillTx/>
                <a:latin typeface="Segoe UI"/>
                <a:cs typeface="Segoe UI"/>
              </a:rPr>
              <a:t> </a:t>
            </a:r>
            <a:r>
              <a:rPr kumimoji="0" lang="fr-FR" sz="1200" b="1" i="0" u="none" strike="noStrike" kern="1200" cap="none" spc="0" normalizeH="0" baseline="0" noProof="0" dirty="0" err="1">
                <a:ln>
                  <a:noFill/>
                </a:ln>
                <a:solidFill>
                  <a:schemeClr val="bg1"/>
                </a:solidFill>
                <a:effectLst/>
                <a:uLnTx/>
                <a:uFillTx/>
                <a:latin typeface="Segoe UI"/>
                <a:cs typeface="Segoe UI"/>
              </a:rPr>
              <a:t>will</a:t>
            </a:r>
            <a:r>
              <a:rPr kumimoji="0" lang="fr-FR" sz="1200" b="1" i="0" u="none" strike="noStrike" kern="1200" cap="none" spc="0" normalizeH="0" baseline="0" noProof="0" dirty="0">
                <a:ln>
                  <a:noFill/>
                </a:ln>
                <a:solidFill>
                  <a:schemeClr val="bg1"/>
                </a:solidFill>
                <a:effectLst/>
                <a:uLnTx/>
                <a:uFillTx/>
                <a:latin typeface="Segoe UI"/>
                <a:cs typeface="Segoe UI"/>
              </a:rPr>
              <a:t> </a:t>
            </a:r>
            <a:r>
              <a:rPr kumimoji="0" lang="fr-FR" sz="1200" b="1" i="0" u="none" strike="noStrike" kern="1200" cap="none" spc="0" normalizeH="0" baseline="0" noProof="0" dirty="0" err="1">
                <a:ln>
                  <a:noFill/>
                </a:ln>
                <a:solidFill>
                  <a:schemeClr val="bg1"/>
                </a:solidFill>
                <a:effectLst/>
                <a:uLnTx/>
                <a:uFillTx/>
                <a:latin typeface="Segoe UI"/>
                <a:cs typeface="Segoe UI"/>
              </a:rPr>
              <a:t>be</a:t>
            </a:r>
            <a:r>
              <a:rPr kumimoji="0" lang="fr-FR" sz="1200" b="1" i="0" u="none" strike="noStrike" kern="1200" cap="none" spc="0" normalizeH="0" baseline="0" noProof="0" dirty="0">
                <a:ln>
                  <a:noFill/>
                </a:ln>
                <a:solidFill>
                  <a:schemeClr val="bg1"/>
                </a:solidFill>
                <a:effectLst/>
                <a:uLnTx/>
                <a:uFillTx/>
                <a:latin typeface="Segoe UI"/>
                <a:cs typeface="Segoe UI"/>
              </a:rPr>
              <a:t> able to :</a:t>
            </a:r>
            <a:r>
              <a:rPr lang="fr-FR" sz="1200" b="1" dirty="0">
                <a:solidFill>
                  <a:schemeClr val="bg1"/>
                </a:solidFill>
                <a:latin typeface="Segoe UI"/>
                <a:cs typeface="Segoe UI"/>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200" b="0" i="0" u="none" strike="noStrike" kern="1200" cap="none" spc="0" normalizeH="0" baseline="0" noProof="0" dirty="0" err="1">
                <a:ln>
                  <a:noFill/>
                </a:ln>
                <a:solidFill>
                  <a:schemeClr val="bg1"/>
                </a:solidFill>
                <a:effectLst/>
                <a:uLnTx/>
                <a:uFillTx/>
                <a:latin typeface="Segoe UI"/>
                <a:cs typeface="Segoe UI"/>
              </a:rPr>
              <a:t>Rapidly</a:t>
            </a:r>
            <a:r>
              <a:rPr kumimoji="0" lang="fr-FR" sz="1200" b="0" i="0" u="none" strike="noStrike" kern="1200" cap="none" spc="0" normalizeH="0" baseline="0" noProof="0" dirty="0">
                <a:ln>
                  <a:noFill/>
                </a:ln>
                <a:solidFill>
                  <a:schemeClr val="bg1"/>
                </a:solidFill>
                <a:effectLst/>
                <a:uLnTx/>
                <a:uFillTx/>
                <a:latin typeface="Segoe UI"/>
                <a:cs typeface="Segoe UI"/>
              </a:rPr>
              <a:t> analyse large volumes of data</a:t>
            </a:r>
            <a:endParaRPr lang="fr-FR" sz="1200" b="0" i="0" u="none" strike="noStrike" kern="1200" cap="none" spc="0" normalizeH="0" baseline="0" noProof="0" dirty="0">
              <a:ln>
                <a:noFill/>
              </a:ln>
              <a:solidFill>
                <a:schemeClr val="bg1"/>
              </a:solidFill>
              <a:effectLst/>
              <a:uLnTx/>
              <a:uFillTx/>
              <a:latin typeface="Segoe UI"/>
              <a:cs typeface="Segoe UI"/>
            </a:endParaRPr>
          </a:p>
          <a:p>
            <a:pPr marL="361950" marR="0" lvl="1" indent="-18097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err="1">
                <a:ln>
                  <a:noFill/>
                </a:ln>
                <a:solidFill>
                  <a:schemeClr val="bg1"/>
                </a:solidFill>
                <a:effectLst/>
                <a:uLnTx/>
                <a:uFillTx/>
                <a:latin typeface="Segoe UI"/>
                <a:cs typeface="Segoe UI"/>
              </a:rPr>
              <a:t>Identify</a:t>
            </a:r>
            <a:r>
              <a:rPr kumimoji="0" lang="fr-FR" sz="1200" b="0" i="0" u="none" strike="noStrike" kern="1200" cap="none" spc="0" normalizeH="0" baseline="0" noProof="0" dirty="0">
                <a:ln>
                  <a:noFill/>
                </a:ln>
                <a:solidFill>
                  <a:schemeClr val="bg1"/>
                </a:solidFill>
                <a:effectLst/>
                <a:uLnTx/>
                <a:uFillTx/>
                <a:latin typeface="Segoe UI"/>
                <a:cs typeface="Segoe UI"/>
              </a:rPr>
              <a:t> key trends and highlight key areas of </a:t>
            </a:r>
            <a:r>
              <a:rPr kumimoji="0" lang="fr-FR" sz="1200" b="0" i="0" u="none" strike="noStrike" kern="1200" cap="none" spc="0" normalizeH="0" baseline="0" noProof="0" dirty="0" err="1">
                <a:ln>
                  <a:noFill/>
                </a:ln>
                <a:solidFill>
                  <a:schemeClr val="bg1"/>
                </a:solidFill>
                <a:effectLst/>
                <a:uLnTx/>
                <a:uFillTx/>
                <a:latin typeface="Segoe UI"/>
                <a:cs typeface="Segoe UI"/>
              </a:rPr>
              <a:t>concern</a:t>
            </a:r>
            <a:endParaRPr lang="fr-FR" sz="1200" b="0" i="0" u="none" strike="noStrike" kern="1200" cap="none" spc="0" normalizeH="0" baseline="0" noProof="0" dirty="0">
              <a:ln>
                <a:noFill/>
              </a:ln>
              <a:solidFill>
                <a:schemeClr val="bg1"/>
              </a:solidFill>
              <a:effectLst/>
              <a:uLnTx/>
              <a:uFillTx/>
              <a:latin typeface="Segoe UI"/>
              <a:cs typeface="Segoe UI"/>
            </a:endParaRPr>
          </a:p>
          <a:p>
            <a:pPr marL="361950" marR="0" lvl="1" indent="-18097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a:ln>
                  <a:noFill/>
                </a:ln>
                <a:solidFill>
                  <a:schemeClr val="bg1"/>
                </a:solidFill>
                <a:effectLst/>
                <a:uLnTx/>
                <a:uFillTx/>
                <a:latin typeface="Segoe UI"/>
                <a:cs typeface="Segoe UI"/>
              </a:rPr>
              <a:t>Gain a </a:t>
            </a:r>
            <a:r>
              <a:rPr kumimoji="0" lang="fr-FR" sz="1200" b="0" i="0" u="none" strike="noStrike" kern="1200" cap="none" spc="0" normalizeH="0" baseline="0" noProof="0" dirty="0" err="1">
                <a:ln>
                  <a:noFill/>
                </a:ln>
                <a:solidFill>
                  <a:schemeClr val="bg1"/>
                </a:solidFill>
                <a:effectLst/>
                <a:uLnTx/>
                <a:uFillTx/>
                <a:latin typeface="Segoe UI"/>
                <a:cs typeface="Segoe UI"/>
              </a:rPr>
              <a:t>greater</a:t>
            </a:r>
            <a:r>
              <a:rPr kumimoji="0" lang="fr-FR" sz="1200" b="0" i="0" u="none" strike="noStrike" kern="1200" cap="none" spc="0" normalizeH="0" baseline="0" noProof="0" dirty="0">
                <a:ln>
                  <a:noFill/>
                </a:ln>
                <a:solidFill>
                  <a:schemeClr val="bg1"/>
                </a:solidFill>
                <a:effectLst/>
                <a:uLnTx/>
                <a:uFillTx/>
                <a:latin typeface="Segoe UI"/>
                <a:cs typeface="Segoe UI"/>
              </a:rPr>
              <a:t> </a:t>
            </a:r>
            <a:r>
              <a:rPr kumimoji="0" lang="fr-FR" sz="1200" b="0" i="0" u="none" strike="noStrike" kern="1200" cap="none" spc="0" normalizeH="0" baseline="0" noProof="0" dirty="0" err="1">
                <a:ln>
                  <a:noFill/>
                </a:ln>
                <a:solidFill>
                  <a:schemeClr val="bg1"/>
                </a:solidFill>
                <a:effectLst/>
                <a:uLnTx/>
                <a:uFillTx/>
                <a:latin typeface="Segoe UI"/>
                <a:cs typeface="Segoe UI"/>
              </a:rPr>
              <a:t>understanding</a:t>
            </a:r>
            <a:r>
              <a:rPr kumimoji="0" lang="fr-FR" sz="1200" b="0" i="0" u="none" strike="noStrike" kern="1200" cap="none" spc="0" normalizeH="0" baseline="0" noProof="0" dirty="0">
                <a:ln>
                  <a:noFill/>
                </a:ln>
                <a:solidFill>
                  <a:schemeClr val="bg1"/>
                </a:solidFill>
                <a:effectLst/>
                <a:uLnTx/>
                <a:uFillTx/>
                <a:latin typeface="Segoe UI"/>
                <a:cs typeface="Segoe UI"/>
              </a:rPr>
              <a:t> of </a:t>
            </a:r>
            <a:r>
              <a:rPr kumimoji="0" lang="fr-FR" sz="1200" b="0" i="0" u="none" strike="noStrike" kern="1200" cap="none" spc="0" normalizeH="0" baseline="0" noProof="0" dirty="0" err="1">
                <a:ln>
                  <a:noFill/>
                </a:ln>
                <a:solidFill>
                  <a:schemeClr val="bg1"/>
                </a:solidFill>
                <a:effectLst/>
                <a:uLnTx/>
                <a:uFillTx/>
                <a:latin typeface="Segoe UI"/>
                <a:cs typeface="Segoe UI"/>
              </a:rPr>
              <a:t>your</a:t>
            </a:r>
            <a:r>
              <a:rPr kumimoji="0" lang="fr-FR" sz="1200" b="0" i="0" u="none" strike="noStrike" kern="1200" cap="none" spc="0" normalizeH="0" baseline="0" noProof="0" dirty="0">
                <a:ln>
                  <a:noFill/>
                </a:ln>
                <a:solidFill>
                  <a:schemeClr val="bg1"/>
                </a:solidFill>
                <a:effectLst/>
                <a:uLnTx/>
                <a:uFillTx/>
                <a:latin typeface="Segoe UI"/>
                <a:cs typeface="Segoe UI"/>
              </a:rPr>
              <a:t> </a:t>
            </a:r>
            <a:r>
              <a:rPr kumimoji="0" lang="fr-FR" sz="1200" b="0" i="0" u="none" strike="noStrike" kern="1200" cap="none" spc="0" normalizeH="0" baseline="0" noProof="0" dirty="0" err="1">
                <a:ln>
                  <a:noFill/>
                </a:ln>
                <a:solidFill>
                  <a:schemeClr val="bg1"/>
                </a:solidFill>
                <a:effectLst/>
                <a:uLnTx/>
                <a:uFillTx/>
                <a:latin typeface="Segoe UI"/>
                <a:cs typeface="Segoe UI"/>
              </a:rPr>
              <a:t>customers</a:t>
            </a:r>
            <a:r>
              <a:rPr kumimoji="0" lang="fr-FR" sz="1200" b="0" i="0" u="none" strike="noStrike" kern="1200" cap="none" spc="0" normalizeH="0" baseline="0" noProof="0" dirty="0">
                <a:ln>
                  <a:noFill/>
                </a:ln>
                <a:solidFill>
                  <a:schemeClr val="bg1"/>
                </a:solidFill>
                <a:effectLst/>
                <a:uLnTx/>
                <a:uFillTx/>
                <a:latin typeface="Segoe UI"/>
                <a:cs typeface="Segoe UI"/>
              </a:rPr>
              <a:t> and the impact of </a:t>
            </a:r>
            <a:r>
              <a:rPr kumimoji="0" lang="fr-FR" sz="1200" b="0" i="0" u="none" strike="noStrike" kern="1200" cap="none" spc="0" normalizeH="0" baseline="0" noProof="0" dirty="0" err="1">
                <a:ln>
                  <a:noFill/>
                </a:ln>
                <a:solidFill>
                  <a:schemeClr val="bg1"/>
                </a:solidFill>
                <a:effectLst/>
                <a:uLnTx/>
                <a:uFillTx/>
                <a:latin typeface="Segoe UI"/>
                <a:cs typeface="Segoe UI"/>
              </a:rPr>
              <a:t>your</a:t>
            </a:r>
            <a:r>
              <a:rPr kumimoji="0" lang="fr-FR" sz="1200" b="0" i="0" u="none" strike="noStrike" kern="1200" cap="none" spc="0" normalizeH="0" baseline="0" noProof="0" dirty="0">
                <a:ln>
                  <a:noFill/>
                </a:ln>
                <a:solidFill>
                  <a:schemeClr val="bg1"/>
                </a:solidFill>
                <a:effectLst/>
                <a:uLnTx/>
                <a:uFillTx/>
                <a:latin typeface="Segoe UI"/>
                <a:cs typeface="Segoe UI"/>
              </a:rPr>
              <a:t> marketing efforts</a:t>
            </a:r>
            <a:endParaRPr lang="fr-FR" sz="1200" b="0" i="0" u="none" strike="noStrike" kern="1200" cap="none" spc="0" normalizeH="0" baseline="0" noProof="0" dirty="0">
              <a:ln>
                <a:noFill/>
              </a:ln>
              <a:solidFill>
                <a:schemeClr val="bg1"/>
              </a:solidFill>
              <a:effectLst/>
              <a:uLnTx/>
              <a:uFillTx/>
              <a:latin typeface="Segoe UI"/>
              <a:cs typeface="Segoe UI"/>
            </a:endParaRPr>
          </a:p>
          <a:p>
            <a:pPr marL="361950" marR="0" lvl="1" indent="-18097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a:ln>
                  <a:noFill/>
                </a:ln>
                <a:solidFill>
                  <a:schemeClr val="bg1"/>
                </a:solidFill>
                <a:effectLst/>
                <a:uLnTx/>
                <a:uFillTx/>
                <a:latin typeface="Segoe UI"/>
                <a:cs typeface="Segoe UI"/>
              </a:rPr>
              <a:t>Optimise the flow of stock to </a:t>
            </a:r>
            <a:r>
              <a:rPr kumimoji="0" lang="fr-FR" sz="1200" b="0" i="0" u="none" strike="noStrike" kern="1200" cap="none" spc="0" normalizeH="0" baseline="0" noProof="0" dirty="0" err="1">
                <a:ln>
                  <a:noFill/>
                </a:ln>
                <a:solidFill>
                  <a:schemeClr val="bg1"/>
                </a:solidFill>
                <a:effectLst/>
                <a:uLnTx/>
                <a:uFillTx/>
                <a:latin typeface="Segoe UI"/>
                <a:cs typeface="Segoe UI"/>
              </a:rPr>
              <a:t>your</a:t>
            </a:r>
            <a:r>
              <a:rPr kumimoji="0" lang="fr-FR" sz="1200" b="0" i="0" u="none" strike="noStrike" kern="1200" cap="none" spc="0" normalizeH="0" baseline="0" noProof="0" dirty="0">
                <a:ln>
                  <a:noFill/>
                </a:ln>
                <a:solidFill>
                  <a:schemeClr val="bg1"/>
                </a:solidFill>
                <a:effectLst/>
                <a:uLnTx/>
                <a:uFillTx/>
                <a:latin typeface="Segoe UI"/>
                <a:cs typeface="Segoe UI"/>
              </a:rPr>
              <a:t> stores</a:t>
            </a:r>
            <a:endParaRPr lang="fr-FR" sz="1200" b="0" i="0" u="none" strike="noStrike" kern="1200" cap="none" spc="0" normalizeH="0" baseline="0" noProof="0" dirty="0">
              <a:ln>
                <a:noFill/>
              </a:ln>
              <a:solidFill>
                <a:schemeClr val="bg1"/>
              </a:solidFill>
              <a:effectLst/>
              <a:uLnTx/>
              <a:uFillTx/>
              <a:latin typeface="Segoe UI"/>
              <a:cs typeface="Segoe UI"/>
            </a:endParaRPr>
          </a:p>
          <a:p>
            <a:pPr marL="361950" marR="0" lvl="1" indent="-18097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a:ln>
                  <a:noFill/>
                </a:ln>
                <a:solidFill>
                  <a:schemeClr val="bg1"/>
                </a:solidFill>
                <a:effectLst/>
                <a:uLnTx/>
                <a:uFillTx/>
                <a:latin typeface="Segoe UI"/>
                <a:cs typeface="Segoe UI"/>
              </a:rPr>
              <a:t>Benchmark </a:t>
            </a:r>
            <a:r>
              <a:rPr kumimoji="0" lang="fr-FR" sz="1200" b="0" i="0" u="none" strike="noStrike" kern="1200" cap="none" spc="0" normalizeH="0" baseline="0" noProof="0" dirty="0" err="1">
                <a:ln>
                  <a:noFill/>
                </a:ln>
                <a:solidFill>
                  <a:schemeClr val="bg1"/>
                </a:solidFill>
                <a:effectLst/>
                <a:uLnTx/>
                <a:uFillTx/>
                <a:latin typeface="Segoe UI"/>
                <a:cs typeface="Segoe UI"/>
              </a:rPr>
              <a:t>against</a:t>
            </a:r>
            <a:r>
              <a:rPr kumimoji="0" lang="fr-FR" sz="1200" b="0" i="0" u="none" strike="noStrike" kern="1200" cap="none" spc="0" normalizeH="0" baseline="0" noProof="0" dirty="0">
                <a:ln>
                  <a:noFill/>
                </a:ln>
                <a:solidFill>
                  <a:schemeClr val="bg1"/>
                </a:solidFill>
                <a:effectLst/>
                <a:uLnTx/>
                <a:uFillTx/>
                <a:latin typeface="Segoe UI"/>
                <a:cs typeface="Segoe UI"/>
              </a:rPr>
              <a:t> </a:t>
            </a:r>
            <a:r>
              <a:rPr kumimoji="0" lang="fr-FR" sz="1200" b="0" i="0" u="none" strike="noStrike" kern="1200" cap="none" spc="0" normalizeH="0" baseline="0" noProof="0" dirty="0" err="1">
                <a:ln>
                  <a:noFill/>
                </a:ln>
                <a:solidFill>
                  <a:schemeClr val="bg1"/>
                </a:solidFill>
                <a:effectLst/>
                <a:uLnTx/>
                <a:uFillTx/>
                <a:latin typeface="Segoe UI"/>
                <a:cs typeface="Segoe UI"/>
              </a:rPr>
              <a:t>your</a:t>
            </a:r>
            <a:r>
              <a:rPr kumimoji="0" lang="fr-FR" sz="1200" b="0" i="0" u="none" strike="noStrike" kern="1200" cap="none" spc="0" normalizeH="0" baseline="0" noProof="0" dirty="0">
                <a:ln>
                  <a:noFill/>
                </a:ln>
                <a:solidFill>
                  <a:schemeClr val="bg1"/>
                </a:solidFill>
                <a:effectLst/>
                <a:uLnTx/>
                <a:uFillTx/>
                <a:latin typeface="Segoe UI"/>
                <a:cs typeface="Segoe UI"/>
              </a:rPr>
              <a:t> key </a:t>
            </a:r>
            <a:r>
              <a:rPr kumimoji="0" lang="fr-FR" sz="1200" b="0" i="0" u="none" strike="noStrike" kern="1200" cap="none" spc="0" normalizeH="0" baseline="0" noProof="0" dirty="0" err="1">
                <a:ln>
                  <a:noFill/>
                </a:ln>
                <a:solidFill>
                  <a:schemeClr val="bg1"/>
                </a:solidFill>
                <a:effectLst/>
                <a:uLnTx/>
                <a:uFillTx/>
                <a:latin typeface="Segoe UI"/>
                <a:cs typeface="Segoe UI"/>
              </a:rPr>
              <a:t>competitors</a:t>
            </a:r>
            <a:endParaRPr lang="fr-FR" sz="1200" b="0" i="0" u="none" strike="noStrike" kern="1200" cap="none" spc="0" normalizeH="0" baseline="0" noProof="0" dirty="0">
              <a:ln>
                <a:noFill/>
              </a:ln>
              <a:solidFill>
                <a:schemeClr val="bg1"/>
              </a:solidFill>
              <a:effectLst/>
              <a:uLnTx/>
              <a:uFillTx/>
              <a:latin typeface="Segoe UI"/>
              <a:cs typeface="Segoe UI"/>
            </a:endParaRPr>
          </a:p>
          <a:p>
            <a:pPr marL="361950" marR="0" lvl="1" indent="-18097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fr-FR" sz="1200" b="0"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endParaRPr>
          </a:p>
          <a:p>
            <a:pPr marL="0" indent="0">
              <a:spcBef>
                <a:spcPts val="500"/>
              </a:spcBef>
              <a:buNone/>
              <a:defRPr/>
            </a:pPr>
            <a:r>
              <a:rPr lang="fr-FR" sz="1200" b="1" dirty="0">
                <a:solidFill>
                  <a:schemeClr val="bg1"/>
                </a:solidFill>
                <a:latin typeface="Segoe UI"/>
                <a:cs typeface="Segoe UI"/>
              </a:rPr>
              <a:t>Fine-tuning </a:t>
            </a:r>
            <a:r>
              <a:rPr kumimoji="0" lang="fr-FR" sz="1200" b="1" i="0" u="none" strike="noStrike" kern="1200" cap="none" spc="0" normalizeH="0" baseline="0" noProof="0" dirty="0">
                <a:ln>
                  <a:noFill/>
                </a:ln>
                <a:solidFill>
                  <a:schemeClr val="bg1"/>
                </a:solidFill>
                <a:effectLst/>
                <a:uLnTx/>
                <a:uFillTx/>
                <a:latin typeface="Segoe UI"/>
                <a:cs typeface="Segoe UI"/>
              </a:rPr>
              <a:t>stock </a:t>
            </a:r>
            <a:r>
              <a:rPr kumimoji="0" lang="fr-FR" sz="1200" b="1" i="0" u="none" strike="noStrike" kern="1200" cap="none" spc="0" normalizeH="0" baseline="0" noProof="0" dirty="0" err="1">
                <a:ln>
                  <a:noFill/>
                </a:ln>
                <a:solidFill>
                  <a:schemeClr val="bg1"/>
                </a:solidFill>
                <a:effectLst/>
                <a:uLnTx/>
                <a:uFillTx/>
                <a:latin typeface="Segoe UI"/>
                <a:cs typeface="Segoe UI"/>
              </a:rPr>
              <a:t>levels</a:t>
            </a:r>
            <a:r>
              <a:rPr kumimoji="0" lang="fr-FR" sz="1200" b="1" i="0" u="none" strike="noStrike" kern="1200" cap="none" spc="0" normalizeH="0" baseline="0" noProof="0" dirty="0">
                <a:ln>
                  <a:noFill/>
                </a:ln>
                <a:solidFill>
                  <a:schemeClr val="bg1"/>
                </a:solidFill>
                <a:effectLst/>
                <a:uLnTx/>
                <a:uFillTx/>
                <a:latin typeface="Segoe UI"/>
                <a:cs typeface="Segoe UI"/>
              </a:rPr>
              <a:t> </a:t>
            </a:r>
            <a:r>
              <a:rPr kumimoji="0" lang="fr-FR" sz="1200" b="1" i="0" u="none" strike="noStrike" kern="1200" cap="none" spc="0" normalizeH="0" baseline="0" noProof="0" dirty="0" err="1">
                <a:ln>
                  <a:noFill/>
                </a:ln>
                <a:solidFill>
                  <a:schemeClr val="bg1"/>
                </a:solidFill>
                <a:effectLst/>
                <a:uLnTx/>
                <a:uFillTx/>
                <a:latin typeface="Segoe UI"/>
                <a:cs typeface="Segoe UI"/>
              </a:rPr>
              <a:t>will</a:t>
            </a:r>
            <a:r>
              <a:rPr kumimoji="0" lang="fr-FR" sz="1200" b="1" i="0" u="none" strike="noStrike" kern="1200" cap="none" spc="0" normalizeH="0" baseline="0" noProof="0" dirty="0">
                <a:ln>
                  <a:noFill/>
                </a:ln>
                <a:solidFill>
                  <a:schemeClr val="bg1"/>
                </a:solidFill>
                <a:effectLst/>
                <a:uLnTx/>
                <a:uFillTx/>
                <a:latin typeface="Segoe UI"/>
                <a:cs typeface="Segoe UI"/>
              </a:rPr>
              <a:t> enable </a:t>
            </a:r>
            <a:r>
              <a:rPr kumimoji="0" lang="fr-FR" sz="1200" b="1" i="0" u="none" strike="noStrike" kern="1200" cap="none" spc="0" normalizeH="0" baseline="0" noProof="0" dirty="0" err="1">
                <a:ln>
                  <a:noFill/>
                </a:ln>
                <a:solidFill>
                  <a:schemeClr val="bg1"/>
                </a:solidFill>
                <a:effectLst/>
                <a:uLnTx/>
                <a:uFillTx/>
                <a:latin typeface="Segoe UI"/>
                <a:cs typeface="Segoe UI"/>
              </a:rPr>
              <a:t>you</a:t>
            </a:r>
            <a:r>
              <a:rPr kumimoji="0" lang="fr-FR" sz="1200" b="1" i="0" u="none" strike="noStrike" kern="1200" cap="none" spc="0" normalizeH="0" baseline="0" noProof="0" dirty="0">
                <a:ln>
                  <a:noFill/>
                </a:ln>
                <a:solidFill>
                  <a:schemeClr val="bg1"/>
                </a:solidFill>
                <a:effectLst/>
                <a:uLnTx/>
                <a:uFillTx/>
                <a:latin typeface="Segoe UI"/>
                <a:cs typeface="Segoe UI"/>
              </a:rPr>
              <a:t> to:</a:t>
            </a:r>
            <a:endParaRPr lang="fr-FR" sz="1200" b="1" i="0" u="none" strike="noStrike" kern="1200" cap="none" spc="0" normalizeH="0" baseline="0" noProof="0" dirty="0">
              <a:ln>
                <a:noFill/>
              </a:ln>
              <a:solidFill>
                <a:schemeClr val="bg1"/>
              </a:solidFill>
              <a:effectLst/>
              <a:uLnTx/>
              <a:uFillTx/>
              <a:latin typeface="Segoe UI"/>
              <a:cs typeface="Segoe UI"/>
            </a:endParaRPr>
          </a:p>
          <a:p>
            <a:pPr marL="0" indent="0">
              <a:spcBef>
                <a:spcPts val="500"/>
              </a:spcBef>
              <a:buNone/>
              <a:defRPr/>
            </a:pPr>
            <a:r>
              <a:rPr lang="fr-FR" sz="1200" b="1" dirty="0">
                <a:solidFill>
                  <a:schemeClr val="bg1"/>
                </a:solidFill>
                <a:latin typeface="Segoe UI"/>
                <a:cs typeface="Segoe UI"/>
              </a:rPr>
              <a:t>  </a:t>
            </a:r>
            <a:endParaRPr lang="fr-FR" sz="1200" b="1"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endParaRPr>
          </a:p>
          <a:p>
            <a:pPr marL="361950" lvl="1" indent="-180975">
              <a:defRPr/>
            </a:pPr>
            <a:r>
              <a:rPr lang="en-US" sz="1200" dirty="0">
                <a:solidFill>
                  <a:schemeClr val="bg1"/>
                </a:solidFill>
                <a:latin typeface="Segoe UI"/>
                <a:ea typeface="Segoe UI Historic"/>
                <a:cs typeface="Segoe UI Historic"/>
              </a:rPr>
              <a:t>Determine the most effective promotions to shift stock and plan seasonal activities</a:t>
            </a:r>
          </a:p>
          <a:p>
            <a:pPr marL="361950" lvl="1" indent="-180975">
              <a:defRPr/>
            </a:pPr>
            <a:r>
              <a:rPr kumimoji="0" lang="fr-FR" sz="1200" b="0" i="0" u="none" strike="noStrike" kern="1200" cap="none" spc="0" normalizeH="0" baseline="0" noProof="0" dirty="0">
                <a:ln>
                  <a:noFill/>
                </a:ln>
                <a:solidFill>
                  <a:schemeClr val="bg1"/>
                </a:solidFill>
                <a:effectLst/>
                <a:uLnTx/>
                <a:uFillTx/>
                <a:latin typeface="Segoe UI"/>
                <a:ea typeface="Segoe UI Historic"/>
                <a:cs typeface="Segoe UI Historic"/>
              </a:rPr>
              <a:t>Optimise  </a:t>
            </a:r>
            <a:r>
              <a:rPr kumimoji="0" lang="fr-FR" sz="1200" b="0" i="0" u="none" strike="noStrike" kern="1200" cap="none" spc="0" normalizeH="0" baseline="0" noProof="0" dirty="0" err="1">
                <a:ln>
                  <a:noFill/>
                </a:ln>
                <a:solidFill>
                  <a:schemeClr val="bg1"/>
                </a:solidFill>
                <a:effectLst/>
                <a:uLnTx/>
                <a:uFillTx/>
                <a:latin typeface="Segoe UI"/>
                <a:ea typeface="Segoe UI Historic"/>
                <a:cs typeface="Segoe UI Historic"/>
              </a:rPr>
              <a:t>inventory</a:t>
            </a:r>
            <a:r>
              <a:rPr kumimoji="0" lang="fr-FR" sz="1200" b="0" i="0" u="none" strike="noStrike" kern="1200" cap="none" spc="0" normalizeH="0" baseline="0" noProof="0" dirty="0">
                <a:ln>
                  <a:noFill/>
                </a:ln>
                <a:solidFill>
                  <a:schemeClr val="bg1"/>
                </a:solidFill>
                <a:effectLst/>
                <a:uLnTx/>
                <a:uFillTx/>
                <a:latin typeface="Segoe UI"/>
                <a:ea typeface="Segoe UI Historic"/>
                <a:cs typeface="Segoe UI Historic"/>
              </a:rPr>
              <a:t>  &amp; </a:t>
            </a:r>
            <a:r>
              <a:rPr kumimoji="0" lang="fr-FR" sz="1200" b="0" i="0" u="none" strike="noStrike" kern="1200" cap="none" spc="0" normalizeH="0" baseline="0" noProof="0" dirty="0" err="1">
                <a:ln>
                  <a:noFill/>
                </a:ln>
                <a:solidFill>
                  <a:schemeClr val="bg1"/>
                </a:solidFill>
                <a:effectLst/>
                <a:uLnTx/>
                <a:uFillTx/>
                <a:latin typeface="Segoe UI"/>
                <a:ea typeface="Segoe UI Historic"/>
                <a:cs typeface="Segoe UI Historic"/>
              </a:rPr>
              <a:t>replenishment</a:t>
            </a:r>
            <a:endParaRPr kumimoji="0" lang="fr-FR" sz="1200" b="0" i="0" u="none" strike="noStrike" kern="1200" cap="none" spc="0" normalizeH="0" baseline="0" noProof="0" dirty="0">
              <a:ln>
                <a:noFill/>
              </a:ln>
              <a:solidFill>
                <a:schemeClr val="bg1"/>
              </a:solidFill>
              <a:effectLst/>
              <a:uLnTx/>
              <a:uFillTx/>
              <a:latin typeface="Segoe UI"/>
              <a:ea typeface="Segoe UI Historic"/>
              <a:cs typeface="Segoe UI Historic"/>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fr-FR" sz="1200" b="0"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endParaRP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42900881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676ACC31-0396-4020-867D-D7532D002259}"/>
              </a:ext>
            </a:extLst>
          </p:cNvPr>
          <p:cNvSpPr txBox="1"/>
          <p:nvPr/>
        </p:nvSpPr>
        <p:spPr>
          <a:xfrm>
            <a:off x="6096001" y="92990"/>
            <a:ext cx="6095999" cy="5594959"/>
          </a:xfrm>
          <a:prstGeom prst="rect">
            <a:avLst/>
          </a:prstGeom>
          <a:solidFill>
            <a:srgbClr val="1145F6"/>
          </a:solidFill>
        </p:spPr>
        <p:txBody>
          <a:bodyPr wrap="square" lIns="64000" tIns="64000" rIns="64000" bIns="64000" rtlCol="0">
            <a:noAutofit/>
          </a:bodyPr>
          <a:lstStyle/>
          <a:p>
            <a:pPr defTabSz="1219110"/>
            <a:endParaRPr lang="fr-FR" sz="3733" b="1" dirty="0">
              <a:solidFill>
                <a:srgbClr val="FFFEFE"/>
              </a:solidFill>
              <a:latin typeface="Segoe UI" panose="020B0502040204020203" pitchFamily="34" charset="0"/>
              <a:cs typeface="Segoe UI" panose="020B0502040204020203" pitchFamily="34" charset="0"/>
            </a:endParaRPr>
          </a:p>
          <a:p>
            <a:pPr defTabSz="1219110"/>
            <a:r>
              <a:rPr lang="fr-FR" sz="5333" b="1" dirty="0">
                <a:solidFill>
                  <a:srgbClr val="FFFEFE"/>
                </a:solidFill>
                <a:latin typeface="Segoe UI" panose="020B0502040204020203" pitchFamily="34" charset="0"/>
                <a:cs typeface="Segoe UI" panose="020B0502040204020203" pitchFamily="34" charset="0"/>
              </a:rPr>
              <a:t> </a:t>
            </a:r>
          </a:p>
          <a:p>
            <a:pPr marL="446088" indent="-446088" defTabSz="1219110"/>
            <a:r>
              <a:rPr lang="fr-FR" sz="4267" b="1" dirty="0">
                <a:solidFill>
                  <a:srgbClr val="FFFEFE"/>
                </a:solidFill>
                <a:latin typeface="Segoe UI" panose="020B0502040204020203" pitchFamily="34" charset="0"/>
                <a:cs typeface="Segoe UI" panose="020B0502040204020203" pitchFamily="34" charset="0"/>
              </a:rPr>
              <a:t>   More about Cegid </a:t>
            </a:r>
            <a:r>
              <a:rPr lang="fr-FR" sz="4267" b="1" dirty="0" err="1">
                <a:solidFill>
                  <a:srgbClr val="FFFEFE"/>
                </a:solidFill>
                <a:latin typeface="Segoe UI" panose="020B0502040204020203" pitchFamily="34" charset="0"/>
                <a:cs typeface="Segoe UI" panose="020B0502040204020203" pitchFamily="34" charset="0"/>
              </a:rPr>
              <a:t>Retail’s</a:t>
            </a:r>
            <a:r>
              <a:rPr lang="fr-FR" sz="4267" b="1" dirty="0">
                <a:solidFill>
                  <a:srgbClr val="FFFEFE"/>
                </a:solidFill>
                <a:latin typeface="Segoe UI" panose="020B0502040204020203" pitchFamily="34" charset="0"/>
                <a:cs typeface="Segoe UI" panose="020B0502040204020203" pitchFamily="34" charset="0"/>
              </a:rPr>
              <a:t> </a:t>
            </a:r>
            <a:r>
              <a:rPr lang="fr-FR" sz="4267" b="1" dirty="0" err="1">
                <a:solidFill>
                  <a:srgbClr val="FFFEFE"/>
                </a:solidFill>
                <a:latin typeface="Segoe UI" panose="020B0502040204020203" pitchFamily="34" charset="0"/>
                <a:cs typeface="Segoe UI" panose="020B0502040204020203" pitchFamily="34" charset="0"/>
              </a:rPr>
              <a:t>Unified</a:t>
            </a:r>
            <a:r>
              <a:rPr lang="fr-FR" sz="4267" b="1" dirty="0">
                <a:solidFill>
                  <a:srgbClr val="FFFEFE"/>
                </a:solidFill>
                <a:latin typeface="Segoe UI" panose="020B0502040204020203" pitchFamily="34" charset="0"/>
                <a:cs typeface="Segoe UI" panose="020B0502040204020203" pitchFamily="34" charset="0"/>
              </a:rPr>
              <a:t> Commerce Platform</a:t>
            </a:r>
            <a:endParaRPr lang="fr-FR" sz="4800" b="1" dirty="0">
              <a:solidFill>
                <a:srgbClr val="FFFEFE"/>
              </a:solidFill>
              <a:latin typeface="Segoe UI" panose="020B0502040204020203" pitchFamily="34" charset="0"/>
              <a:cs typeface="Segoe UI" panose="020B0502040204020203" pitchFamily="34" charset="0"/>
            </a:endParaRPr>
          </a:p>
          <a:p>
            <a:pPr defTabSz="1219110"/>
            <a:endParaRPr lang="fr-FR" sz="1200" dirty="0">
              <a:solidFill>
                <a:srgbClr val="FFFEFE"/>
              </a:solidFill>
              <a:latin typeface="Segoe UI" panose="020B0502040204020203" pitchFamily="34" charset="0"/>
              <a:cs typeface="Segoe UI" panose="020B0502040204020203" pitchFamily="34" charset="0"/>
            </a:endParaRPr>
          </a:p>
          <a:p>
            <a:pPr marL="457178" lvl="1" defTabSz="1219110"/>
            <a:r>
              <a:rPr lang="fr-FR" sz="2667" dirty="0" err="1">
                <a:solidFill>
                  <a:srgbClr val="FFFEFE"/>
                </a:solidFill>
                <a:latin typeface="Segoe UI" panose="020B0502040204020203" pitchFamily="34" charset="0"/>
                <a:cs typeface="Segoe UI" panose="020B0502040204020203" pitchFamily="34" charset="0"/>
              </a:rPr>
              <a:t>Adopt</a:t>
            </a:r>
            <a:r>
              <a:rPr lang="fr-FR" sz="2667" dirty="0">
                <a:solidFill>
                  <a:srgbClr val="FFFEFE"/>
                </a:solidFill>
                <a:latin typeface="Segoe UI" panose="020B0502040204020203" pitchFamily="34" charset="0"/>
                <a:cs typeface="Segoe UI" panose="020B0502040204020203" pitchFamily="34" charset="0"/>
              </a:rPr>
              <a:t> </a:t>
            </a:r>
            <a:r>
              <a:rPr lang="fr-FR" sz="2667" b="1" dirty="0">
                <a:solidFill>
                  <a:srgbClr val="00263F">
                    <a:lumMod val="50000"/>
                    <a:lumOff val="50000"/>
                  </a:srgbClr>
                </a:solidFill>
                <a:latin typeface="Segoe UI" panose="020B0502040204020203" pitchFamily="34" charset="0"/>
                <a:cs typeface="Segoe UI" panose="020B0502040204020203" pitchFamily="34" charset="0"/>
              </a:rPr>
              <a:t>New </a:t>
            </a:r>
            <a:r>
              <a:rPr lang="fr-FR" sz="2667" b="1" dirty="0" err="1">
                <a:solidFill>
                  <a:srgbClr val="00263F">
                    <a:lumMod val="50000"/>
                    <a:lumOff val="50000"/>
                  </a:srgbClr>
                </a:solidFill>
                <a:latin typeface="Segoe UI" panose="020B0502040204020203" pitchFamily="34" charset="0"/>
                <a:cs typeface="Segoe UI" panose="020B0502040204020203" pitchFamily="34" charset="0"/>
              </a:rPr>
              <a:t>ways</a:t>
            </a:r>
            <a:r>
              <a:rPr lang="fr-FR" sz="2667" b="1" dirty="0">
                <a:solidFill>
                  <a:srgbClr val="00263F">
                    <a:lumMod val="50000"/>
                    <a:lumOff val="50000"/>
                  </a:srgbClr>
                </a:solidFill>
                <a:latin typeface="Segoe UI" panose="020B0502040204020203" pitchFamily="34" charset="0"/>
                <a:cs typeface="Segoe UI" panose="020B0502040204020203" pitchFamily="34" charset="0"/>
              </a:rPr>
              <a:t>                                             </a:t>
            </a:r>
            <a:r>
              <a:rPr lang="fr-FR" sz="2667" dirty="0">
                <a:solidFill>
                  <a:srgbClr val="FFFEFE"/>
                </a:solidFill>
                <a:latin typeface="Segoe UI" panose="020B0502040204020203" pitchFamily="34" charset="0"/>
                <a:cs typeface="Segoe UI" panose="020B0502040204020203" pitchFamily="34" charset="0"/>
              </a:rPr>
              <a:t>to serve, </a:t>
            </a:r>
            <a:r>
              <a:rPr lang="fr-FR" sz="2667" dirty="0" err="1">
                <a:solidFill>
                  <a:srgbClr val="FFFEFE"/>
                </a:solidFill>
                <a:latin typeface="Segoe UI" panose="020B0502040204020203" pitchFamily="34" charset="0"/>
                <a:cs typeface="Segoe UI" panose="020B0502040204020203" pitchFamily="34" charset="0"/>
              </a:rPr>
              <a:t>sell</a:t>
            </a:r>
            <a:r>
              <a:rPr lang="fr-FR" sz="2667" dirty="0">
                <a:solidFill>
                  <a:srgbClr val="FFFEFE"/>
                </a:solidFill>
                <a:latin typeface="Segoe UI" panose="020B0502040204020203" pitchFamily="34" charset="0"/>
                <a:cs typeface="Segoe UI" panose="020B0502040204020203" pitchFamily="34" charset="0"/>
              </a:rPr>
              <a:t> and </a:t>
            </a:r>
            <a:r>
              <a:rPr lang="fr-FR" sz="2667" dirty="0" err="1">
                <a:solidFill>
                  <a:srgbClr val="FFFEFE"/>
                </a:solidFill>
                <a:latin typeface="Segoe UI" panose="020B0502040204020203" pitchFamily="34" charset="0"/>
                <a:cs typeface="Segoe UI" panose="020B0502040204020203" pitchFamily="34" charset="0"/>
              </a:rPr>
              <a:t>fulfil</a:t>
            </a:r>
            <a:r>
              <a:rPr lang="fr-FR" sz="2667" dirty="0">
                <a:solidFill>
                  <a:srgbClr val="FFFEFE"/>
                </a:solidFill>
                <a:latin typeface="Segoe UI" panose="020B0502040204020203" pitchFamily="34" charset="0"/>
                <a:cs typeface="Segoe UI" panose="020B0502040204020203" pitchFamily="34" charset="0"/>
              </a:rPr>
              <a:t>                                           </a:t>
            </a:r>
            <a:endParaRPr lang="fr-FR" sz="3733" dirty="0">
              <a:solidFill>
                <a:srgbClr val="FFFEFE"/>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954269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35FE01D-27CB-42EB-863E-89E0DC1D5600}"/>
              </a:ext>
            </a:extLst>
          </p:cNvPr>
          <p:cNvSpPr/>
          <p:nvPr/>
        </p:nvSpPr>
        <p:spPr>
          <a:xfrm>
            <a:off x="-2224573" y="-425538"/>
            <a:ext cx="5135892" cy="8038351"/>
          </a:xfrm>
          <a:prstGeom prst="rect">
            <a:avLst/>
          </a:prstGeom>
          <a:solidFill>
            <a:srgbClr val="0046FE"/>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1219170">
              <a:defRPr/>
            </a:pPr>
            <a:endParaRPr lang="fr-FR" kern="0">
              <a:solidFill>
                <a:srgbClr val="FFFEFE"/>
              </a:solidFill>
              <a:latin typeface="Arial" panose="020B0604020202020204"/>
            </a:endParaRPr>
          </a:p>
        </p:txBody>
      </p:sp>
      <p:sp>
        <p:nvSpPr>
          <p:cNvPr id="2" name="Ellipse 1">
            <a:extLst>
              <a:ext uri="{FF2B5EF4-FFF2-40B4-BE49-F238E27FC236}">
                <a16:creationId xmlns:a16="http://schemas.microsoft.com/office/drawing/2014/main" id="{4BC40C45-6542-4ADC-AB9E-DBC205B2349F}"/>
              </a:ext>
            </a:extLst>
          </p:cNvPr>
          <p:cNvSpPr/>
          <p:nvPr/>
        </p:nvSpPr>
        <p:spPr>
          <a:xfrm>
            <a:off x="-2676057" y="-879072"/>
            <a:ext cx="7599841" cy="8257989"/>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9170">
              <a:defRPr/>
            </a:pPr>
            <a:endParaRPr lang="fr-FR">
              <a:solidFill>
                <a:prstClr val="white"/>
              </a:solidFill>
              <a:latin typeface="Segoe UI"/>
            </a:endParaRPr>
          </a:p>
        </p:txBody>
      </p:sp>
      <p:sp>
        <p:nvSpPr>
          <p:cNvPr id="3" name="ZoneTexte 2"/>
          <p:cNvSpPr txBox="1"/>
          <p:nvPr/>
        </p:nvSpPr>
        <p:spPr>
          <a:xfrm flipH="1">
            <a:off x="598954" y="1150155"/>
            <a:ext cx="3360373" cy="3785652"/>
          </a:xfrm>
          <a:prstGeom prst="rect">
            <a:avLst/>
          </a:prstGeom>
          <a:noFill/>
        </p:spPr>
        <p:txBody>
          <a:bodyPr wrap="square" rtlCol="0">
            <a:spAutoFit/>
          </a:bodyPr>
          <a:lstStyle/>
          <a:p>
            <a:pPr defTabSz="1219170">
              <a:defRPr/>
            </a:pPr>
            <a:r>
              <a:rPr lang="en-US" sz="2400" dirty="0">
                <a:solidFill>
                  <a:prstClr val="white"/>
                </a:solidFill>
                <a:latin typeface="Segoe UI"/>
                <a:cs typeface="Calibri" panose="020F0502020204030204" pitchFamily="34" charset="0"/>
              </a:rPr>
              <a:t>Stores, sales associates are ill-equipped, ill-informed to deliver on omnichannel service expectations and lack real time information on customers, products, etc. leading to lost sales and customer frustration</a:t>
            </a:r>
            <a:endParaRPr lang="en-US" sz="2400" dirty="0">
              <a:solidFill>
                <a:prstClr val="white"/>
              </a:solidFill>
              <a:latin typeface="Segoe UI"/>
            </a:endParaRPr>
          </a:p>
        </p:txBody>
      </p:sp>
      <p:sp>
        <p:nvSpPr>
          <p:cNvPr id="4" name="Espace réservé du pied de page 3">
            <a:extLst>
              <a:ext uri="{FF2B5EF4-FFF2-40B4-BE49-F238E27FC236}">
                <a16:creationId xmlns:a16="http://schemas.microsoft.com/office/drawing/2014/main" id="{1CA8F021-4B71-4D97-BB78-5ED2318EDE7F}"/>
              </a:ext>
            </a:extLst>
          </p:cNvPr>
          <p:cNvSpPr>
            <a:spLocks noGrp="1"/>
          </p:cNvSpPr>
          <p:nvPr>
            <p:ph type="ftr" sz="quarter" idx="4294967295"/>
          </p:nvPr>
        </p:nvSpPr>
        <p:spPr>
          <a:xfrm>
            <a:off x="1" y="8668195"/>
            <a:ext cx="6720417" cy="164212"/>
          </a:xfrm>
          <a:prstGeom prst="rect">
            <a:avLst/>
          </a:prstGeom>
        </p:spPr>
        <p:txBody>
          <a:bodyPr vert="horz" lIns="48000" tIns="0" rIns="48000" bIns="0" rtlCol="0" anchor="ctr">
            <a:spAutoFit/>
          </a:bodyPr>
          <a:lstStyle>
            <a:defPPr>
              <a:defRPr lang="fr-FR"/>
            </a:defPPr>
            <a:lvl1pPr marL="0" indent="0" algn="l" defTabSz="1219170" rtl="0" eaLnBrk="1" latinLnBrk="0" hangingPunct="1">
              <a:lnSpc>
                <a:spcPct val="100000"/>
              </a:lnSpc>
              <a:spcBef>
                <a:spcPts val="0"/>
              </a:spcBef>
              <a:defRPr sz="1067" b="1" kern="1200">
                <a:solidFill>
                  <a:schemeClr val="bg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defRPr/>
            </a:pPr>
            <a:r>
              <a:rPr lang="fr-FR">
                <a:solidFill>
                  <a:prstClr val="white"/>
                </a:solidFill>
                <a:latin typeface="Segoe UI"/>
              </a:rPr>
              <a:t>Usage interne  |  août 2020  |  Camille Lac</a:t>
            </a:r>
            <a:endParaRPr lang="fr-FR" dirty="0">
              <a:solidFill>
                <a:prstClr val="white"/>
              </a:solidFill>
              <a:latin typeface="Segoe UI"/>
            </a:endParaRPr>
          </a:p>
        </p:txBody>
      </p:sp>
      <p:sp>
        <p:nvSpPr>
          <p:cNvPr id="6" name="Titre 3">
            <a:extLst>
              <a:ext uri="{FF2B5EF4-FFF2-40B4-BE49-F238E27FC236}">
                <a16:creationId xmlns:a16="http://schemas.microsoft.com/office/drawing/2014/main" id="{0101A92D-2FDA-4B8E-803E-82F20A4EB992}"/>
              </a:ext>
            </a:extLst>
          </p:cNvPr>
          <p:cNvSpPr txBox="1">
            <a:spLocks/>
          </p:cNvSpPr>
          <p:nvPr/>
        </p:nvSpPr>
        <p:spPr>
          <a:xfrm>
            <a:off x="6076079" y="2299311"/>
            <a:ext cx="5936677" cy="2382463"/>
          </a:xfrm>
          <a:prstGeom prst="rect">
            <a:avLst/>
          </a:prstGeom>
        </p:spPr>
        <p:txBody>
          <a:bodyPr/>
          <a:lstStyle>
            <a:lvl1pPr marL="0" indent="0" algn="l" defTabSz="685800" rtl="0" eaLnBrk="1" latinLnBrk="0" hangingPunct="1">
              <a:lnSpc>
                <a:spcPct val="100000"/>
              </a:lnSpc>
              <a:spcBef>
                <a:spcPts val="0"/>
              </a:spcBef>
              <a:buNone/>
              <a:tabLst>
                <a:tab pos="402431" algn="l"/>
              </a:tabLst>
              <a:defRPr sz="1500" b="1" kern="1200">
                <a:solidFill>
                  <a:schemeClr val="tx2"/>
                </a:solidFill>
                <a:latin typeface="+mj-lt"/>
                <a:ea typeface="+mj-ea"/>
                <a:cs typeface="+mj-cs"/>
              </a:defRPr>
            </a:lvl1pPr>
          </a:lstStyle>
          <a:p>
            <a:pPr defTabSz="914377">
              <a:tabLst>
                <a:tab pos="536561" algn="l"/>
              </a:tabLst>
            </a:pPr>
            <a:r>
              <a:rPr lang="en-GB" sz="3200" dirty="0">
                <a:solidFill>
                  <a:prstClr val="white"/>
                </a:solidFill>
                <a:latin typeface="Segoe UI"/>
              </a:rPr>
              <a:t>Empower new roles of physical Store &amp; Associates</a:t>
            </a:r>
            <a:endParaRPr lang="fr-FR" sz="3200" dirty="0">
              <a:solidFill>
                <a:prstClr val="white"/>
              </a:solidFill>
              <a:latin typeface="Segoe UI"/>
            </a:endParaRPr>
          </a:p>
        </p:txBody>
      </p:sp>
      <p:sp>
        <p:nvSpPr>
          <p:cNvPr id="5" name="ZoneTexte 4">
            <a:extLst>
              <a:ext uri="{FF2B5EF4-FFF2-40B4-BE49-F238E27FC236}">
                <a16:creationId xmlns:a16="http://schemas.microsoft.com/office/drawing/2014/main" id="{2B96232B-ADEE-4132-BA89-E33A273C7633}"/>
              </a:ext>
            </a:extLst>
          </p:cNvPr>
          <p:cNvSpPr txBox="1"/>
          <p:nvPr/>
        </p:nvSpPr>
        <p:spPr>
          <a:xfrm>
            <a:off x="4275031" y="1837095"/>
            <a:ext cx="2080211" cy="1969770"/>
          </a:xfrm>
          <a:prstGeom prst="rect">
            <a:avLst/>
          </a:prstGeom>
          <a:noFill/>
        </p:spPr>
        <p:txBody>
          <a:bodyPr wrap="square" lIns="48000" tIns="0" rIns="48000" bIns="0" rtlCol="0">
            <a:spAutoFit/>
          </a:bodyPr>
          <a:lstStyle/>
          <a:p>
            <a:pPr defTabSz="1219170"/>
            <a:r>
              <a:rPr lang="fr-FR" sz="12800" dirty="0">
                <a:solidFill>
                  <a:prstClr val="white"/>
                </a:solidFill>
                <a:latin typeface="Segoe UI"/>
                <a:sym typeface="Wingdings 2" panose="05020102010507070707" pitchFamily="18" charset="2"/>
              </a:rPr>
              <a:t></a:t>
            </a:r>
            <a:endParaRPr lang="fr-FR" sz="12800" dirty="0">
              <a:solidFill>
                <a:prstClr val="white"/>
              </a:solidFill>
              <a:latin typeface="Segoe UI"/>
            </a:endParaRPr>
          </a:p>
        </p:txBody>
      </p:sp>
    </p:spTree>
    <p:extLst>
      <p:ext uri="{BB962C8B-B14F-4D97-AF65-F5344CB8AC3E}">
        <p14:creationId xmlns:p14="http://schemas.microsoft.com/office/powerpoint/2010/main" val="11623215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AAEDF765-E30A-49FE-8D24-7468D571A1DD}"/>
              </a:ext>
            </a:extLst>
          </p:cNvPr>
          <p:cNvSpPr/>
          <p:nvPr/>
        </p:nvSpPr>
        <p:spPr>
          <a:xfrm>
            <a:off x="-2224573" y="581045"/>
            <a:ext cx="14416573" cy="6276956"/>
          </a:xfrm>
          <a:prstGeom prst="rect">
            <a:avLst/>
          </a:prstGeom>
          <a:solidFill>
            <a:schemeClr val="accent4">
              <a:lumMod val="25000"/>
            </a:schemeClr>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1219170">
              <a:defRPr/>
            </a:pPr>
            <a:endParaRPr lang="fr-FR" kern="0">
              <a:solidFill>
                <a:srgbClr val="FFFEFE"/>
              </a:solidFill>
              <a:latin typeface="Arial" panose="020B0604020202020204"/>
            </a:endParaRPr>
          </a:p>
        </p:txBody>
      </p:sp>
      <p:sp>
        <p:nvSpPr>
          <p:cNvPr id="5" name="Titre 4">
            <a:extLst>
              <a:ext uri="{FF2B5EF4-FFF2-40B4-BE49-F238E27FC236}">
                <a16:creationId xmlns:a16="http://schemas.microsoft.com/office/drawing/2014/main" id="{84640425-71ED-4FDB-860B-40D312E0F0FF}"/>
              </a:ext>
            </a:extLst>
          </p:cNvPr>
          <p:cNvSpPr>
            <a:spLocks noGrp="1"/>
          </p:cNvSpPr>
          <p:nvPr>
            <p:ph type="title"/>
          </p:nvPr>
        </p:nvSpPr>
        <p:spPr>
          <a:xfrm>
            <a:off x="695327" y="164068"/>
            <a:ext cx="10984687" cy="307776"/>
          </a:xfrm>
        </p:spPr>
        <p:txBody>
          <a:bodyPr/>
          <a:lstStyle/>
          <a:p>
            <a:r>
              <a:rPr lang="en-US" dirty="0" err="1"/>
              <a:t>Digitise</a:t>
            </a:r>
            <a:r>
              <a:rPr lang="en-US" dirty="0"/>
              <a:t> the stores, associates in the scope of their new roles.</a:t>
            </a:r>
          </a:p>
        </p:txBody>
      </p:sp>
      <p:pic>
        <p:nvPicPr>
          <p:cNvPr id="49" name="Image 48">
            <a:extLst>
              <a:ext uri="{FF2B5EF4-FFF2-40B4-BE49-F238E27FC236}">
                <a16:creationId xmlns:a16="http://schemas.microsoft.com/office/drawing/2014/main" id="{309209E9-CFE0-4B8C-B95F-13FF277C6F34}"/>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529103" y="878630"/>
            <a:ext cx="10809115" cy="5404559"/>
          </a:xfrm>
          <a:prstGeom prst="rect">
            <a:avLst/>
          </a:prstGeom>
        </p:spPr>
      </p:pic>
      <p:sp>
        <p:nvSpPr>
          <p:cNvPr id="54" name="Espace réservé du texte 1">
            <a:extLst>
              <a:ext uri="{FF2B5EF4-FFF2-40B4-BE49-F238E27FC236}">
                <a16:creationId xmlns:a16="http://schemas.microsoft.com/office/drawing/2014/main" id="{9B65604B-E299-42E3-9A55-5BB6F6C0E7B5}"/>
              </a:ext>
            </a:extLst>
          </p:cNvPr>
          <p:cNvSpPr txBox="1">
            <a:spLocks/>
          </p:cNvSpPr>
          <p:nvPr/>
        </p:nvSpPr>
        <p:spPr>
          <a:xfrm>
            <a:off x="524317" y="889486"/>
            <a:ext cx="3382564" cy="2281572"/>
          </a:xfrm>
          <a:prstGeom prst="rect">
            <a:avLst/>
          </a:prstGeom>
          <a:solidFill>
            <a:srgbClr val="CACACA"/>
          </a:solidFill>
          <a:ln w="12700" cap="flat" cmpd="sng" algn="ctr">
            <a:noFill/>
            <a:prstDash val="solid"/>
            <a:miter lim="800000"/>
          </a:ln>
          <a:effectLst/>
        </p:spPr>
        <p:txBody>
          <a:bodyPr/>
          <a:lstStyle>
            <a:lvl1pPr marL="342900" indent="-342900" algn="l" defTabSz="914400" rtl="0" eaLnBrk="1" latinLnBrk="0" hangingPunct="1">
              <a:spcBef>
                <a:spcPct val="20000"/>
              </a:spcBef>
              <a:buClr>
                <a:schemeClr val="accent1"/>
              </a:buClr>
              <a:buSzPct val="100000"/>
              <a:buFont typeface="Police système"/>
              <a:buChar char="›"/>
              <a:defRPr sz="2400" kern="1200">
                <a:solidFill>
                  <a:schemeClr val="bg2"/>
                </a:solidFill>
                <a:latin typeface="Segoe UI" panose="020B0502040204020203" pitchFamily="34" charset="0"/>
                <a:ea typeface="+mn-ea"/>
                <a:cs typeface="Segoe UI" panose="020B0502040204020203" pitchFamily="34" charset="0"/>
              </a:defRPr>
            </a:lvl1pPr>
            <a:lvl2pPr marL="742950" indent="-285750" algn="l" defTabSz="914400" rtl="0" eaLnBrk="1" latinLnBrk="0" hangingPunct="1">
              <a:spcBef>
                <a:spcPct val="20000"/>
              </a:spcBef>
              <a:buClr>
                <a:schemeClr val="accent1"/>
              </a:buClr>
              <a:buSzPct val="100000"/>
              <a:buFont typeface="Police système"/>
              <a:buChar char="›"/>
              <a:defRPr sz="2000" b="1" kern="1200">
                <a:solidFill>
                  <a:schemeClr val="bg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spcBef>
                <a:spcPct val="20000"/>
              </a:spcBef>
              <a:buClr>
                <a:schemeClr val="accent1"/>
              </a:buClr>
              <a:buSzPct val="70000"/>
              <a:buFont typeface="STIXGeneral-Regular" pitchFamily="2" charset="2"/>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accent1"/>
              </a:buClr>
              <a:buSzPct val="100000"/>
              <a:buFont typeface="Police système"/>
              <a:buChar char="›"/>
              <a:defRPr sz="1600" kern="1200">
                <a:solidFill>
                  <a:schemeClr val="bg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spcBef>
                <a:spcPct val="20000"/>
              </a:spcBef>
              <a:buClr>
                <a:schemeClr val="accent1"/>
              </a:buClr>
              <a:buSzPct val="70000"/>
              <a:buFont typeface="STIXGeneral-Regular"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indent="0" defTabSz="1219170">
              <a:buClr>
                <a:srgbClr val="F0512E"/>
              </a:buClr>
              <a:buNone/>
              <a:defRPr/>
            </a:pPr>
            <a:r>
              <a:rPr lang="en-US" sz="2133">
                <a:solidFill>
                  <a:srgbClr val="00263F"/>
                </a:solidFill>
              </a:rPr>
              <a:t>Retail before: </a:t>
            </a:r>
          </a:p>
          <a:p>
            <a:pPr marL="457189" indent="-457189" defTabSz="1219170">
              <a:buClr>
                <a:srgbClr val="F0512E"/>
              </a:buClr>
              <a:defRPr/>
            </a:pPr>
            <a:r>
              <a:rPr lang="en-US" sz="2133">
                <a:solidFill>
                  <a:srgbClr val="00263F"/>
                </a:solidFill>
              </a:rPr>
              <a:t>Direct sales</a:t>
            </a:r>
          </a:p>
          <a:p>
            <a:pPr marL="457189" indent="-457189" defTabSz="1219170">
              <a:buClr>
                <a:srgbClr val="F0512E"/>
              </a:buClr>
              <a:defRPr/>
            </a:pPr>
            <a:r>
              <a:rPr lang="en-US" sz="2133">
                <a:solidFill>
                  <a:srgbClr val="00263F"/>
                </a:solidFill>
              </a:rPr>
              <a:t>Customer returns</a:t>
            </a:r>
          </a:p>
          <a:p>
            <a:pPr marL="457189" indent="-457189" defTabSz="1219170">
              <a:buClr>
                <a:srgbClr val="F0512E"/>
              </a:buClr>
              <a:defRPr/>
            </a:pPr>
            <a:r>
              <a:rPr lang="en-US" sz="2133">
                <a:solidFill>
                  <a:srgbClr val="00263F"/>
                </a:solidFill>
              </a:rPr>
              <a:t>Receiving products</a:t>
            </a:r>
          </a:p>
          <a:p>
            <a:pPr marL="457189" indent="-457189" defTabSz="1219170">
              <a:buClr>
                <a:srgbClr val="F0512E"/>
              </a:buClr>
              <a:defRPr/>
            </a:pPr>
            <a:r>
              <a:rPr lang="en-US" sz="2133">
                <a:solidFill>
                  <a:srgbClr val="00263F"/>
                </a:solidFill>
              </a:rPr>
              <a:t>Warehouse returns</a:t>
            </a:r>
            <a:endParaRPr lang="en-US" sz="2133" dirty="0">
              <a:solidFill>
                <a:srgbClr val="00263F"/>
              </a:solidFill>
            </a:endParaRPr>
          </a:p>
        </p:txBody>
      </p:sp>
      <p:sp>
        <p:nvSpPr>
          <p:cNvPr id="59" name="Espace réservé du texte 1">
            <a:extLst>
              <a:ext uri="{FF2B5EF4-FFF2-40B4-BE49-F238E27FC236}">
                <a16:creationId xmlns:a16="http://schemas.microsoft.com/office/drawing/2014/main" id="{6985CB36-2409-4845-926B-1C77899E7F6A}"/>
              </a:ext>
            </a:extLst>
          </p:cNvPr>
          <p:cNvSpPr txBox="1">
            <a:spLocks/>
          </p:cNvSpPr>
          <p:nvPr/>
        </p:nvSpPr>
        <p:spPr>
          <a:xfrm>
            <a:off x="7423579" y="5425343"/>
            <a:ext cx="4386908" cy="841837"/>
          </a:xfrm>
          <a:prstGeom prst="rect">
            <a:avLst/>
          </a:prstGeom>
          <a:solidFill>
            <a:srgbClr val="F0512E"/>
          </a:solidFill>
          <a:ln w="25400" cap="flat" cmpd="sng" algn="ctr">
            <a:noFill/>
            <a:prstDash val="solid"/>
          </a:ln>
          <a:effectLst/>
        </p:spPr>
        <p:txBody>
          <a:bodyPr/>
          <a:lstStyle>
            <a:lvl1pPr marL="342900" indent="-342900" algn="l" defTabSz="914400" rtl="0" eaLnBrk="1" latinLnBrk="0" hangingPunct="1">
              <a:spcBef>
                <a:spcPct val="20000"/>
              </a:spcBef>
              <a:buClr>
                <a:schemeClr val="accent1"/>
              </a:buClr>
              <a:buSzPct val="100000"/>
              <a:buFont typeface="Police système"/>
              <a:buChar char="›"/>
              <a:defRPr sz="2400" kern="1200">
                <a:solidFill>
                  <a:schemeClr val="bg2"/>
                </a:solidFill>
                <a:latin typeface="Segoe UI" panose="020B0502040204020203" pitchFamily="34" charset="0"/>
                <a:ea typeface="+mn-ea"/>
                <a:cs typeface="Segoe UI" panose="020B0502040204020203" pitchFamily="34" charset="0"/>
              </a:defRPr>
            </a:lvl1pPr>
            <a:lvl2pPr marL="742950" indent="-285750" algn="l" defTabSz="914400" rtl="0" eaLnBrk="1" latinLnBrk="0" hangingPunct="1">
              <a:spcBef>
                <a:spcPct val="20000"/>
              </a:spcBef>
              <a:buClr>
                <a:schemeClr val="accent1"/>
              </a:buClr>
              <a:buSzPct val="100000"/>
              <a:buFont typeface="Police système"/>
              <a:buChar char="›"/>
              <a:defRPr sz="2000" b="1" kern="1200">
                <a:solidFill>
                  <a:schemeClr val="bg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spcBef>
                <a:spcPct val="20000"/>
              </a:spcBef>
              <a:buClr>
                <a:schemeClr val="accent1"/>
              </a:buClr>
              <a:buSzPct val="70000"/>
              <a:buFont typeface="STIXGeneral-Regular" pitchFamily="2" charset="2"/>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accent1"/>
              </a:buClr>
              <a:buSzPct val="100000"/>
              <a:buFont typeface="Police système"/>
              <a:buChar char="›"/>
              <a:defRPr sz="1600" kern="1200">
                <a:solidFill>
                  <a:schemeClr val="bg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spcBef>
                <a:spcPct val="20000"/>
              </a:spcBef>
              <a:buClr>
                <a:schemeClr val="accent1"/>
              </a:buClr>
              <a:buSzPct val="70000"/>
              <a:buFont typeface="STIXGeneral-Regular"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indent="0" algn="ctr" defTabSz="1219170">
              <a:buClr>
                <a:srgbClr val="F0512E"/>
              </a:buClr>
              <a:buNone/>
              <a:defRPr/>
            </a:pPr>
            <a:r>
              <a:rPr lang="en-GB" sz="2133" dirty="0">
                <a:solidFill>
                  <a:srgbClr val="FFFEFE"/>
                </a:solidFill>
              </a:rPr>
              <a:t>Increased  roles &amp; complexity                     for sales associates</a:t>
            </a:r>
          </a:p>
        </p:txBody>
      </p:sp>
      <p:pic>
        <p:nvPicPr>
          <p:cNvPr id="60" name="Image 59">
            <a:extLst>
              <a:ext uri="{FF2B5EF4-FFF2-40B4-BE49-F238E27FC236}">
                <a16:creationId xmlns:a16="http://schemas.microsoft.com/office/drawing/2014/main" id="{649AF0A3-1EC6-42A5-8381-9E7DA214B5DB}"/>
              </a:ext>
            </a:extLst>
          </p:cNvPr>
          <p:cNvPicPr>
            <a:picLocks noChangeAspect="1"/>
          </p:cNvPicPr>
          <p:nvPr/>
        </p:nvPicPr>
        <p:blipFill rotWithShape="1">
          <a:blip r:embed="rId5"/>
          <a:srcRect t="21121"/>
          <a:stretch/>
        </p:blipFill>
        <p:spPr>
          <a:xfrm>
            <a:off x="5938777" y="889485"/>
            <a:ext cx="5866924" cy="4528427"/>
          </a:xfrm>
          <a:prstGeom prst="rect">
            <a:avLst/>
          </a:prstGeom>
        </p:spPr>
      </p:pic>
      <p:sp>
        <p:nvSpPr>
          <p:cNvPr id="65" name="Espace réservé du texte 1">
            <a:extLst>
              <a:ext uri="{FF2B5EF4-FFF2-40B4-BE49-F238E27FC236}">
                <a16:creationId xmlns:a16="http://schemas.microsoft.com/office/drawing/2014/main" id="{92A79FFC-B4B2-46E3-BDDC-C5D79FE09FD8}"/>
              </a:ext>
            </a:extLst>
          </p:cNvPr>
          <p:cNvSpPr txBox="1">
            <a:spLocks/>
          </p:cNvSpPr>
          <p:nvPr/>
        </p:nvSpPr>
        <p:spPr>
          <a:xfrm>
            <a:off x="3872967" y="878630"/>
            <a:ext cx="3550612" cy="5388551"/>
          </a:xfrm>
          <a:prstGeom prst="rect">
            <a:avLst/>
          </a:prstGeom>
          <a:solidFill>
            <a:srgbClr val="0046FE"/>
          </a:solidFill>
          <a:ln w="25400" cap="flat" cmpd="sng" algn="ctr">
            <a:noFill/>
            <a:prstDash val="solid"/>
          </a:ln>
          <a:effectLst/>
        </p:spPr>
        <p:txBody>
          <a:bodyPr/>
          <a:lstStyle>
            <a:lvl1pPr marL="342900" indent="-342900" algn="l" defTabSz="914400" rtl="0" eaLnBrk="1" latinLnBrk="0" hangingPunct="1">
              <a:spcBef>
                <a:spcPct val="20000"/>
              </a:spcBef>
              <a:buClr>
                <a:schemeClr val="accent1"/>
              </a:buClr>
              <a:buSzPct val="100000"/>
              <a:buFont typeface="Police système"/>
              <a:buChar char="›"/>
              <a:defRPr sz="2400" kern="1200">
                <a:solidFill>
                  <a:schemeClr val="bg2"/>
                </a:solidFill>
                <a:latin typeface="Segoe UI" panose="020B0502040204020203" pitchFamily="34" charset="0"/>
                <a:ea typeface="+mn-ea"/>
                <a:cs typeface="Segoe UI" panose="020B0502040204020203" pitchFamily="34" charset="0"/>
              </a:defRPr>
            </a:lvl1pPr>
            <a:lvl2pPr marL="742950" indent="-285750" algn="l" defTabSz="914400" rtl="0" eaLnBrk="1" latinLnBrk="0" hangingPunct="1">
              <a:spcBef>
                <a:spcPct val="20000"/>
              </a:spcBef>
              <a:buClr>
                <a:schemeClr val="accent1"/>
              </a:buClr>
              <a:buSzPct val="100000"/>
              <a:buFont typeface="Police système"/>
              <a:buChar char="›"/>
              <a:defRPr sz="2000" b="1" kern="1200">
                <a:solidFill>
                  <a:schemeClr val="bg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spcBef>
                <a:spcPct val="20000"/>
              </a:spcBef>
              <a:buClr>
                <a:schemeClr val="accent1"/>
              </a:buClr>
              <a:buSzPct val="70000"/>
              <a:buFont typeface="STIXGeneral-Regular" pitchFamily="2" charset="2"/>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accent1"/>
              </a:buClr>
              <a:buSzPct val="100000"/>
              <a:buFont typeface="Police système"/>
              <a:buChar char="›"/>
              <a:defRPr sz="1600" kern="1200">
                <a:solidFill>
                  <a:schemeClr val="bg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spcBef>
                <a:spcPct val="20000"/>
              </a:spcBef>
              <a:buClr>
                <a:schemeClr val="accent1"/>
              </a:buClr>
              <a:buSzPct val="70000"/>
              <a:buFont typeface="STIXGeneral-Regular"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buClr>
                <a:srgbClr val="F0512E"/>
              </a:buClr>
              <a:buNone/>
              <a:defRPr/>
            </a:pPr>
            <a:r>
              <a:rPr lang="en-US" sz="2133" dirty="0">
                <a:solidFill>
                  <a:srgbClr val="FFFEFE"/>
                </a:solidFill>
              </a:rPr>
              <a:t>Retail now</a:t>
            </a:r>
          </a:p>
          <a:p>
            <a:pPr marL="457189" indent="-457189" defTabSz="1219170">
              <a:buClr>
                <a:srgbClr val="F0512E"/>
              </a:buClr>
              <a:defRPr/>
            </a:pPr>
            <a:r>
              <a:rPr lang="en-US" sz="2133" dirty="0">
                <a:solidFill>
                  <a:srgbClr val="FFFEFE"/>
                </a:solidFill>
              </a:rPr>
              <a:t>Direct sales</a:t>
            </a:r>
          </a:p>
          <a:p>
            <a:pPr marL="457189" indent="-457189" defTabSz="1219170">
              <a:buClr>
                <a:srgbClr val="F0512E"/>
              </a:buClr>
              <a:defRPr/>
            </a:pPr>
            <a:r>
              <a:rPr lang="en-US" sz="2133" dirty="0">
                <a:solidFill>
                  <a:srgbClr val="FFFEFE"/>
                </a:solidFill>
              </a:rPr>
              <a:t>Omnichannel customer returns</a:t>
            </a:r>
          </a:p>
          <a:p>
            <a:pPr marL="457189" indent="-457189" defTabSz="1219170">
              <a:buClr>
                <a:srgbClr val="F0512E"/>
              </a:buClr>
              <a:defRPr/>
            </a:pPr>
            <a:r>
              <a:rPr lang="en-US" sz="2133" dirty="0">
                <a:solidFill>
                  <a:srgbClr val="FFFEFE"/>
                </a:solidFill>
              </a:rPr>
              <a:t>Goods’ collection</a:t>
            </a:r>
          </a:p>
          <a:p>
            <a:pPr marL="457189" indent="-457189" defTabSz="1219170">
              <a:buClr>
                <a:srgbClr val="F0512E"/>
              </a:buClr>
              <a:defRPr/>
            </a:pPr>
            <a:r>
              <a:rPr lang="en-US" sz="2133" dirty="0">
                <a:solidFill>
                  <a:srgbClr val="FFFEFE"/>
                </a:solidFill>
              </a:rPr>
              <a:t>Endless aisle</a:t>
            </a:r>
          </a:p>
          <a:p>
            <a:pPr marL="457189" indent="-457189" defTabSz="1219170">
              <a:buClr>
                <a:srgbClr val="F0512E"/>
              </a:buClr>
              <a:defRPr/>
            </a:pPr>
            <a:r>
              <a:rPr lang="en-US" sz="2133" dirty="0">
                <a:solidFill>
                  <a:srgbClr val="FFFEFE"/>
                </a:solidFill>
              </a:rPr>
              <a:t>Receiving products</a:t>
            </a:r>
          </a:p>
          <a:p>
            <a:pPr marL="457189" indent="-457189" defTabSz="1219170">
              <a:buClr>
                <a:srgbClr val="F0512E"/>
              </a:buClr>
              <a:defRPr/>
            </a:pPr>
            <a:r>
              <a:rPr lang="en-US" sz="2133" dirty="0">
                <a:solidFill>
                  <a:srgbClr val="FFFEFE"/>
                </a:solidFill>
              </a:rPr>
              <a:t>Warehouse returns </a:t>
            </a:r>
          </a:p>
          <a:p>
            <a:pPr marL="457189" indent="-457189" defTabSz="1219170">
              <a:buClr>
                <a:srgbClr val="F0512E"/>
              </a:buClr>
              <a:defRPr/>
            </a:pPr>
            <a:r>
              <a:rPr lang="en-US" sz="2133" dirty="0">
                <a:solidFill>
                  <a:srgbClr val="FFFEFE"/>
                </a:solidFill>
              </a:rPr>
              <a:t>Distant selling</a:t>
            </a:r>
          </a:p>
          <a:p>
            <a:pPr marL="457189" indent="-457189" defTabSz="1219170">
              <a:buClr>
                <a:srgbClr val="F0512E"/>
              </a:buClr>
              <a:defRPr/>
            </a:pPr>
            <a:r>
              <a:rPr lang="en-US" sz="2133" dirty="0">
                <a:solidFill>
                  <a:srgbClr val="FFFEFE"/>
                </a:solidFill>
              </a:rPr>
              <a:t>Order preparation for ship from store</a:t>
            </a:r>
          </a:p>
          <a:p>
            <a:pPr marL="457189" indent="-457189" defTabSz="1219170">
              <a:buClr>
                <a:srgbClr val="F0512E"/>
              </a:buClr>
              <a:defRPr/>
            </a:pPr>
            <a:r>
              <a:rPr lang="en-US" sz="2133" dirty="0">
                <a:solidFill>
                  <a:srgbClr val="FFFEFE"/>
                </a:solidFill>
              </a:rPr>
              <a:t>More stock counting</a:t>
            </a:r>
          </a:p>
          <a:p>
            <a:pPr marL="457189" indent="-457189" defTabSz="1219170">
              <a:buClr>
                <a:srgbClr val="F0512E"/>
              </a:buClr>
              <a:defRPr/>
            </a:pPr>
            <a:r>
              <a:rPr lang="en-US" sz="2133" dirty="0">
                <a:solidFill>
                  <a:srgbClr val="FFFEFE"/>
                </a:solidFill>
              </a:rPr>
              <a:t>And more…</a:t>
            </a:r>
          </a:p>
        </p:txBody>
      </p:sp>
    </p:spTree>
    <p:extLst>
      <p:ext uri="{BB962C8B-B14F-4D97-AF65-F5344CB8AC3E}">
        <p14:creationId xmlns:p14="http://schemas.microsoft.com/office/powerpoint/2010/main" val="3760100465"/>
      </p:ext>
    </p:extLst>
  </p:cSld>
  <p:clrMapOvr>
    <a:masterClrMapping/>
  </p:clrMapOvr>
  <mc:AlternateContent xmlns:mc="http://schemas.openxmlformats.org/markup-compatibility/2006" xmlns:p14="http://schemas.microsoft.com/office/powerpoint/2010/main">
    <mc:Choice Requires="p14">
      <p:transition spd="slow" p14:dur="800">
        <p14:flythrough dir="ou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500" fill="hold"/>
                                        <p:tgtEl>
                                          <p:spTgt spid="65"/>
                                        </p:tgtEl>
                                        <p:attrNameLst>
                                          <p:attrName>ppt_x</p:attrName>
                                        </p:attrNameLst>
                                      </p:cBhvr>
                                      <p:tavLst>
                                        <p:tav tm="0">
                                          <p:val>
                                            <p:strVal val="#ppt_x"/>
                                          </p:val>
                                        </p:tav>
                                        <p:tav tm="100000">
                                          <p:val>
                                            <p:strVal val="#ppt_x"/>
                                          </p:val>
                                        </p:tav>
                                      </p:tavLst>
                                    </p:anim>
                                    <p:anim calcmode="lin" valueType="num">
                                      <p:cBhvr additive="base">
                                        <p:cTn id="8" dur="500" fill="hold"/>
                                        <p:tgtEl>
                                          <p:spTgt spid="6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0"/>
                                        </p:tgtEl>
                                        <p:attrNameLst>
                                          <p:attrName>style.visibility</p:attrName>
                                        </p:attrNameLst>
                                      </p:cBhvr>
                                      <p:to>
                                        <p:strVal val="visible"/>
                                      </p:to>
                                    </p:set>
                                    <p:anim calcmode="lin" valueType="num">
                                      <p:cBhvr additive="base">
                                        <p:cTn id="11" dur="500" fill="hold"/>
                                        <p:tgtEl>
                                          <p:spTgt spid="60"/>
                                        </p:tgtEl>
                                        <p:attrNameLst>
                                          <p:attrName>ppt_x</p:attrName>
                                        </p:attrNameLst>
                                      </p:cBhvr>
                                      <p:tavLst>
                                        <p:tav tm="0">
                                          <p:val>
                                            <p:strVal val="#ppt_x"/>
                                          </p:val>
                                        </p:tav>
                                        <p:tav tm="100000">
                                          <p:val>
                                            <p:strVal val="#ppt_x"/>
                                          </p:val>
                                        </p:tav>
                                      </p:tavLst>
                                    </p:anim>
                                    <p:anim calcmode="lin" valueType="num">
                                      <p:cBhvr additive="base">
                                        <p:cTn id="12" dur="500" fill="hold"/>
                                        <p:tgtEl>
                                          <p:spTgt spid="6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9"/>
                                        </p:tgtEl>
                                        <p:attrNameLst>
                                          <p:attrName>style.visibility</p:attrName>
                                        </p:attrNameLst>
                                      </p:cBhvr>
                                      <p:to>
                                        <p:strVal val="visible"/>
                                      </p:to>
                                    </p:set>
                                    <p:anim calcmode="lin" valueType="num">
                                      <p:cBhvr additive="base">
                                        <p:cTn id="15" dur="500" fill="hold"/>
                                        <p:tgtEl>
                                          <p:spTgt spid="59"/>
                                        </p:tgtEl>
                                        <p:attrNameLst>
                                          <p:attrName>ppt_x</p:attrName>
                                        </p:attrNameLst>
                                      </p:cBhvr>
                                      <p:tavLst>
                                        <p:tav tm="0">
                                          <p:val>
                                            <p:strVal val="#ppt_x"/>
                                          </p:val>
                                        </p:tav>
                                        <p:tav tm="100000">
                                          <p:val>
                                            <p:strVal val="#ppt_x"/>
                                          </p:val>
                                        </p:tav>
                                      </p:tavLst>
                                    </p:anim>
                                    <p:anim calcmode="lin" valueType="num">
                                      <p:cBhvr additive="base">
                                        <p:cTn id="16"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F7E6A-737A-4A62-88E9-929D1BB19F8D}"/>
              </a:ext>
            </a:extLst>
          </p:cNvPr>
          <p:cNvSpPr>
            <a:spLocks noGrp="1"/>
          </p:cNvSpPr>
          <p:nvPr>
            <p:ph type="title"/>
          </p:nvPr>
        </p:nvSpPr>
        <p:spPr/>
        <p:txBody>
          <a:bodyPr/>
          <a:lstStyle/>
          <a:p>
            <a:r>
              <a:rPr lang="en-US" dirty="0"/>
              <a:t>Single omnichannel basket &amp; Demo </a:t>
            </a:r>
          </a:p>
        </p:txBody>
      </p:sp>
      <p:pic>
        <p:nvPicPr>
          <p:cNvPr id="10" name="Image 9" descr="Une image contenant équipement électronique, moniteur, tenant, téléphone mobile&#10;&#10;Description générée automatiquement">
            <a:extLst>
              <a:ext uri="{FF2B5EF4-FFF2-40B4-BE49-F238E27FC236}">
                <a16:creationId xmlns:a16="http://schemas.microsoft.com/office/drawing/2014/main" id="{27CF1576-E096-44D3-ABF1-E604CEA1F31D}"/>
              </a:ext>
            </a:extLst>
          </p:cNvPr>
          <p:cNvPicPr>
            <a:picLocks noChangeAspect="1"/>
          </p:cNvPicPr>
          <p:nvPr/>
        </p:nvPicPr>
        <p:blipFill rotWithShape="1">
          <a:blip r:embed="rId5">
            <a:extLst>
              <a:ext uri="{28A0092B-C50C-407E-A947-70E740481C1C}">
                <a14:useLocalDpi xmlns:a14="http://schemas.microsoft.com/office/drawing/2010/main" val="0"/>
              </a:ext>
            </a:extLst>
          </a:blip>
          <a:srcRect b="6877"/>
          <a:stretch/>
        </p:blipFill>
        <p:spPr>
          <a:xfrm>
            <a:off x="767210" y="666000"/>
            <a:ext cx="5414100" cy="6192000"/>
          </a:xfrm>
          <a:prstGeom prst="rect">
            <a:avLst/>
          </a:prstGeom>
        </p:spPr>
      </p:pic>
      <p:pic>
        <p:nvPicPr>
          <p:cNvPr id="5" name="20210218_152633 (1)">
            <a:hlinkClick r:id="" action="ppaction://media"/>
            <a:extLst>
              <a:ext uri="{FF2B5EF4-FFF2-40B4-BE49-F238E27FC236}">
                <a16:creationId xmlns:a16="http://schemas.microsoft.com/office/drawing/2014/main" id="{6801E801-BC44-4537-A69B-6E008A09F8A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292656" y="1180185"/>
            <a:ext cx="3600000" cy="4800000"/>
          </a:xfrm>
          <a:prstGeom prst="rect">
            <a:avLst/>
          </a:prstGeom>
        </p:spPr>
      </p:pic>
      <p:sp>
        <p:nvSpPr>
          <p:cNvPr id="6" name="Rectangle 5">
            <a:extLst>
              <a:ext uri="{FF2B5EF4-FFF2-40B4-BE49-F238E27FC236}">
                <a16:creationId xmlns:a16="http://schemas.microsoft.com/office/drawing/2014/main" id="{CCCBF039-E450-47FF-A701-A451030A7FC1}"/>
              </a:ext>
            </a:extLst>
          </p:cNvPr>
          <p:cNvSpPr/>
          <p:nvPr/>
        </p:nvSpPr>
        <p:spPr>
          <a:xfrm>
            <a:off x="7300925" y="1272476"/>
            <a:ext cx="3598419" cy="1385931"/>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9170"/>
            <a:r>
              <a:rPr lang="en-AU" sz="2400" dirty="0">
                <a:solidFill>
                  <a:prstClr val="white"/>
                </a:solidFill>
                <a:latin typeface="Segoe UI"/>
              </a:rPr>
              <a:t>Fulfill BOPIS orders</a:t>
            </a:r>
          </a:p>
        </p:txBody>
      </p:sp>
      <p:sp>
        <p:nvSpPr>
          <p:cNvPr id="7" name="Rectangle 6">
            <a:extLst>
              <a:ext uri="{FF2B5EF4-FFF2-40B4-BE49-F238E27FC236}">
                <a16:creationId xmlns:a16="http://schemas.microsoft.com/office/drawing/2014/main" id="{3DA613F6-48E4-491E-91E6-04A4E291AF24}"/>
              </a:ext>
            </a:extLst>
          </p:cNvPr>
          <p:cNvSpPr/>
          <p:nvPr/>
        </p:nvSpPr>
        <p:spPr>
          <a:xfrm>
            <a:off x="7300925" y="2813664"/>
            <a:ext cx="3598419" cy="1385931"/>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9170"/>
            <a:r>
              <a:rPr lang="en-AU" sz="2400" dirty="0">
                <a:solidFill>
                  <a:prstClr val="white"/>
                </a:solidFill>
                <a:latin typeface="Segoe UI"/>
              </a:rPr>
              <a:t>Easily generate additional sales</a:t>
            </a:r>
          </a:p>
        </p:txBody>
      </p:sp>
      <p:sp>
        <p:nvSpPr>
          <p:cNvPr id="8" name="Rectangle 7">
            <a:extLst>
              <a:ext uri="{FF2B5EF4-FFF2-40B4-BE49-F238E27FC236}">
                <a16:creationId xmlns:a16="http://schemas.microsoft.com/office/drawing/2014/main" id="{70716703-F484-498C-82F0-88BA81252E4C}"/>
              </a:ext>
            </a:extLst>
          </p:cNvPr>
          <p:cNvSpPr/>
          <p:nvPr/>
        </p:nvSpPr>
        <p:spPr>
          <a:xfrm>
            <a:off x="7300925" y="4354852"/>
            <a:ext cx="3598419" cy="1385931"/>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9170"/>
            <a:r>
              <a:rPr lang="en-AU" sz="2400" dirty="0">
                <a:solidFill>
                  <a:prstClr val="white"/>
                </a:solidFill>
                <a:latin typeface="Segoe UI"/>
              </a:rPr>
              <a:t>Checkout with customers in a one-on-one experience</a:t>
            </a:r>
          </a:p>
        </p:txBody>
      </p:sp>
    </p:spTree>
    <p:extLst>
      <p:ext uri="{BB962C8B-B14F-4D97-AF65-F5344CB8AC3E}">
        <p14:creationId xmlns:p14="http://schemas.microsoft.com/office/powerpoint/2010/main" val="263355831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93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F7E6A-737A-4A62-88E9-929D1BB19F8D}"/>
              </a:ext>
            </a:extLst>
          </p:cNvPr>
          <p:cNvSpPr>
            <a:spLocks noGrp="1"/>
          </p:cNvSpPr>
          <p:nvPr>
            <p:ph type="title"/>
          </p:nvPr>
        </p:nvSpPr>
        <p:spPr/>
        <p:txBody>
          <a:bodyPr/>
          <a:lstStyle/>
          <a:p>
            <a:r>
              <a:rPr lang="en-US" dirty="0"/>
              <a:t>Guarantee a real-time visibility &amp; Demo </a:t>
            </a:r>
          </a:p>
        </p:txBody>
      </p:sp>
      <p:sp>
        <p:nvSpPr>
          <p:cNvPr id="6" name="Rectangle 5">
            <a:extLst>
              <a:ext uri="{FF2B5EF4-FFF2-40B4-BE49-F238E27FC236}">
                <a16:creationId xmlns:a16="http://schemas.microsoft.com/office/drawing/2014/main" id="{CCCBF039-E450-47FF-A701-A451030A7FC1}"/>
              </a:ext>
            </a:extLst>
          </p:cNvPr>
          <p:cNvSpPr/>
          <p:nvPr/>
        </p:nvSpPr>
        <p:spPr>
          <a:xfrm>
            <a:off x="7300925" y="1272476"/>
            <a:ext cx="3598419" cy="1385931"/>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9170"/>
            <a:r>
              <a:rPr lang="en-AU" sz="2400" dirty="0">
                <a:solidFill>
                  <a:prstClr val="white"/>
                </a:solidFill>
                <a:latin typeface="Segoe UI"/>
              </a:rPr>
              <a:t>Real-Time visibility &amp; accurate levels of stock availability</a:t>
            </a:r>
          </a:p>
        </p:txBody>
      </p:sp>
      <p:sp>
        <p:nvSpPr>
          <p:cNvPr id="7" name="Rectangle 6">
            <a:extLst>
              <a:ext uri="{FF2B5EF4-FFF2-40B4-BE49-F238E27FC236}">
                <a16:creationId xmlns:a16="http://schemas.microsoft.com/office/drawing/2014/main" id="{3DA613F6-48E4-491E-91E6-04A4E291AF24}"/>
              </a:ext>
            </a:extLst>
          </p:cNvPr>
          <p:cNvSpPr/>
          <p:nvPr/>
        </p:nvSpPr>
        <p:spPr>
          <a:xfrm>
            <a:off x="7300925" y="2813664"/>
            <a:ext cx="3598419" cy="1385931"/>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9170"/>
            <a:r>
              <a:rPr lang="en-GB" sz="2400" dirty="0">
                <a:solidFill>
                  <a:prstClr val="white"/>
                </a:solidFill>
                <a:latin typeface="Segoe UI"/>
              </a:rPr>
              <a:t>High level of speed &amp; accuracy in fulfilment execution</a:t>
            </a:r>
            <a:endParaRPr lang="en-AU" sz="2400" dirty="0">
              <a:solidFill>
                <a:prstClr val="white"/>
              </a:solidFill>
              <a:latin typeface="Segoe UI"/>
            </a:endParaRPr>
          </a:p>
        </p:txBody>
      </p:sp>
      <p:sp>
        <p:nvSpPr>
          <p:cNvPr id="8" name="Rectangle 7">
            <a:extLst>
              <a:ext uri="{FF2B5EF4-FFF2-40B4-BE49-F238E27FC236}">
                <a16:creationId xmlns:a16="http://schemas.microsoft.com/office/drawing/2014/main" id="{70716703-F484-498C-82F0-88BA81252E4C}"/>
              </a:ext>
            </a:extLst>
          </p:cNvPr>
          <p:cNvSpPr/>
          <p:nvPr/>
        </p:nvSpPr>
        <p:spPr>
          <a:xfrm>
            <a:off x="7300925" y="4354852"/>
            <a:ext cx="3598419" cy="1385931"/>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9170"/>
            <a:r>
              <a:rPr lang="en-GB" sz="2400" dirty="0">
                <a:solidFill>
                  <a:prstClr val="white"/>
                </a:solidFill>
                <a:latin typeface="Segoe UI"/>
              </a:rPr>
              <a:t>Improve management of on-hand inventory and avoid “dead” inventory</a:t>
            </a:r>
            <a:endParaRPr lang="en-AU" sz="2400" dirty="0">
              <a:solidFill>
                <a:prstClr val="white"/>
              </a:solidFill>
              <a:latin typeface="Segoe UI"/>
            </a:endParaRPr>
          </a:p>
        </p:txBody>
      </p:sp>
      <p:pic>
        <p:nvPicPr>
          <p:cNvPr id="9" name="Picture 4" descr="Iphone Frame Transparent Background, HD Png Download , Transparent ...">
            <a:extLst>
              <a:ext uri="{FF2B5EF4-FFF2-40B4-BE49-F238E27FC236}">
                <a16:creationId xmlns:a16="http://schemas.microsoft.com/office/drawing/2014/main" id="{5024FE84-C1D9-40F3-9096-E2B5A814C8EF}"/>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b="20164"/>
          <a:stretch/>
        </p:blipFill>
        <p:spPr bwMode="auto">
          <a:xfrm>
            <a:off x="229173" y="834190"/>
            <a:ext cx="5060139" cy="6023812"/>
          </a:xfrm>
          <a:prstGeom prst="rect">
            <a:avLst/>
          </a:prstGeom>
          <a:solidFill>
            <a:schemeClr val="bg2"/>
          </a:solidFill>
        </p:spPr>
      </p:pic>
      <p:pic>
        <p:nvPicPr>
          <p:cNvPr id="3" name="Inv_Tracking">
            <a:hlinkClick r:id="" action="ppaction://media"/>
            <a:extLst>
              <a:ext uri="{FF2B5EF4-FFF2-40B4-BE49-F238E27FC236}">
                <a16:creationId xmlns:a16="http://schemas.microsoft.com/office/drawing/2014/main" id="{DCB8D777-20FA-45F8-84EA-5AA62CDAE9B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68091" y="1338371"/>
            <a:ext cx="2191196" cy="4752000"/>
          </a:xfrm>
          <a:prstGeom prst="rect">
            <a:avLst/>
          </a:prstGeom>
        </p:spPr>
      </p:pic>
    </p:spTree>
    <p:extLst>
      <p:ext uri="{BB962C8B-B14F-4D97-AF65-F5344CB8AC3E}">
        <p14:creationId xmlns:p14="http://schemas.microsoft.com/office/powerpoint/2010/main" val="92179300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8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35FE01D-27CB-42EB-863E-89E0DC1D5600}"/>
              </a:ext>
            </a:extLst>
          </p:cNvPr>
          <p:cNvSpPr/>
          <p:nvPr/>
        </p:nvSpPr>
        <p:spPr>
          <a:xfrm>
            <a:off x="-2224573" y="-425538"/>
            <a:ext cx="5135892" cy="8038351"/>
          </a:xfrm>
          <a:prstGeom prst="rect">
            <a:avLst/>
          </a:prstGeom>
          <a:solidFill>
            <a:srgbClr val="0046FE"/>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1219170">
              <a:defRPr/>
            </a:pPr>
            <a:endParaRPr lang="fr-FR" kern="0">
              <a:solidFill>
                <a:srgbClr val="FFFEFE"/>
              </a:solidFill>
              <a:latin typeface="Arial" panose="020B0604020202020204"/>
            </a:endParaRPr>
          </a:p>
        </p:txBody>
      </p:sp>
      <p:sp>
        <p:nvSpPr>
          <p:cNvPr id="2" name="Ellipse 1">
            <a:extLst>
              <a:ext uri="{FF2B5EF4-FFF2-40B4-BE49-F238E27FC236}">
                <a16:creationId xmlns:a16="http://schemas.microsoft.com/office/drawing/2014/main" id="{4BC40C45-6542-4ADC-AB9E-DBC205B2349F}"/>
              </a:ext>
            </a:extLst>
          </p:cNvPr>
          <p:cNvSpPr/>
          <p:nvPr/>
        </p:nvSpPr>
        <p:spPr>
          <a:xfrm>
            <a:off x="-2544959" y="-918401"/>
            <a:ext cx="7599841" cy="8257989"/>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9170">
              <a:defRPr/>
            </a:pPr>
            <a:endParaRPr lang="fr-FR">
              <a:solidFill>
                <a:prstClr val="white"/>
              </a:solidFill>
              <a:latin typeface="Segoe UI"/>
            </a:endParaRPr>
          </a:p>
        </p:txBody>
      </p:sp>
      <p:sp>
        <p:nvSpPr>
          <p:cNvPr id="3" name="ZoneTexte 2"/>
          <p:cNvSpPr txBox="1"/>
          <p:nvPr/>
        </p:nvSpPr>
        <p:spPr>
          <a:xfrm flipH="1">
            <a:off x="313005" y="1564243"/>
            <a:ext cx="4034984" cy="3970318"/>
          </a:xfrm>
          <a:prstGeom prst="rect">
            <a:avLst/>
          </a:prstGeom>
          <a:noFill/>
        </p:spPr>
        <p:txBody>
          <a:bodyPr wrap="square" rtlCol="0">
            <a:spAutoFit/>
          </a:bodyPr>
          <a:lstStyle/>
          <a:p>
            <a:pPr algn="ctr" defTabSz="1219170">
              <a:defRPr/>
            </a:pPr>
            <a:r>
              <a:rPr lang="en-CA" sz="2800" dirty="0">
                <a:solidFill>
                  <a:prstClr val="white"/>
                </a:solidFill>
                <a:latin typeface="Segoe UI"/>
                <a:cs typeface="Calibri" panose="020F0502020204030204" pitchFamily="34" charset="0"/>
              </a:rPr>
              <a:t>Stock is siloed, inaccurate nor visible across the retailers’ entire estate leading to lost sales, over-under stocks, excessive costs, detrimental to environment, eroding profits…</a:t>
            </a:r>
            <a:endParaRPr lang="en-CA" sz="2800" dirty="0">
              <a:solidFill>
                <a:prstClr val="white"/>
              </a:solidFill>
              <a:latin typeface="Segoe UI"/>
            </a:endParaRPr>
          </a:p>
        </p:txBody>
      </p:sp>
      <p:sp>
        <p:nvSpPr>
          <p:cNvPr id="4" name="Espace réservé du pied de page 3">
            <a:extLst>
              <a:ext uri="{FF2B5EF4-FFF2-40B4-BE49-F238E27FC236}">
                <a16:creationId xmlns:a16="http://schemas.microsoft.com/office/drawing/2014/main" id="{1CA8F021-4B71-4D97-BB78-5ED2318EDE7F}"/>
              </a:ext>
            </a:extLst>
          </p:cNvPr>
          <p:cNvSpPr>
            <a:spLocks noGrp="1"/>
          </p:cNvSpPr>
          <p:nvPr>
            <p:ph type="ftr" sz="quarter" idx="4294967295"/>
          </p:nvPr>
        </p:nvSpPr>
        <p:spPr>
          <a:xfrm>
            <a:off x="1" y="8668195"/>
            <a:ext cx="6720417" cy="164212"/>
          </a:xfrm>
          <a:prstGeom prst="rect">
            <a:avLst/>
          </a:prstGeom>
        </p:spPr>
        <p:txBody>
          <a:bodyPr vert="horz" lIns="48000" tIns="0" rIns="48000" bIns="0" rtlCol="0" anchor="ctr">
            <a:spAutoFit/>
          </a:bodyPr>
          <a:lstStyle>
            <a:defPPr>
              <a:defRPr lang="fr-FR"/>
            </a:defPPr>
            <a:lvl1pPr marL="0" indent="0" algn="l" defTabSz="1219170" rtl="0" eaLnBrk="1" latinLnBrk="0" hangingPunct="1">
              <a:lnSpc>
                <a:spcPct val="100000"/>
              </a:lnSpc>
              <a:spcBef>
                <a:spcPts val="0"/>
              </a:spcBef>
              <a:defRPr sz="1067" b="1" kern="1200">
                <a:solidFill>
                  <a:schemeClr val="bg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defRPr/>
            </a:pPr>
            <a:r>
              <a:rPr lang="fr-FR">
                <a:solidFill>
                  <a:prstClr val="white"/>
                </a:solidFill>
                <a:latin typeface="Segoe UI"/>
              </a:rPr>
              <a:t>Usage interne  |  août 2020  |  Camille Lac</a:t>
            </a:r>
            <a:endParaRPr lang="fr-FR" dirty="0">
              <a:solidFill>
                <a:prstClr val="white"/>
              </a:solidFill>
              <a:latin typeface="Segoe UI"/>
            </a:endParaRPr>
          </a:p>
        </p:txBody>
      </p:sp>
      <p:sp>
        <p:nvSpPr>
          <p:cNvPr id="6" name="Titre 3">
            <a:extLst>
              <a:ext uri="{FF2B5EF4-FFF2-40B4-BE49-F238E27FC236}">
                <a16:creationId xmlns:a16="http://schemas.microsoft.com/office/drawing/2014/main" id="{0101A92D-2FDA-4B8E-803E-82F20A4EB992}"/>
              </a:ext>
            </a:extLst>
          </p:cNvPr>
          <p:cNvSpPr txBox="1">
            <a:spLocks/>
          </p:cNvSpPr>
          <p:nvPr/>
        </p:nvSpPr>
        <p:spPr>
          <a:xfrm>
            <a:off x="5908826" y="2237769"/>
            <a:ext cx="5970169" cy="2382463"/>
          </a:xfrm>
          <a:prstGeom prst="rect">
            <a:avLst/>
          </a:prstGeom>
        </p:spPr>
        <p:txBody>
          <a:bodyPr/>
          <a:lstStyle>
            <a:lvl1pPr marL="0" indent="0" algn="l" defTabSz="685800" rtl="0" eaLnBrk="1" latinLnBrk="0" hangingPunct="1">
              <a:lnSpc>
                <a:spcPct val="100000"/>
              </a:lnSpc>
              <a:spcBef>
                <a:spcPts val="0"/>
              </a:spcBef>
              <a:buNone/>
              <a:tabLst>
                <a:tab pos="402431" algn="l"/>
              </a:tabLst>
              <a:defRPr sz="1500" b="1" kern="1200">
                <a:solidFill>
                  <a:schemeClr val="tx2"/>
                </a:solidFill>
                <a:latin typeface="+mj-lt"/>
                <a:ea typeface="+mj-ea"/>
                <a:cs typeface="+mj-cs"/>
              </a:defRPr>
            </a:lvl1pPr>
          </a:lstStyle>
          <a:p>
            <a:pPr defTabSz="914377">
              <a:tabLst>
                <a:tab pos="536561" algn="l"/>
              </a:tabLst>
            </a:pPr>
            <a:r>
              <a:rPr lang="en-GB" sz="3200" dirty="0">
                <a:solidFill>
                  <a:prstClr val="white"/>
                </a:solidFill>
                <a:latin typeface="Segoe UI"/>
              </a:rPr>
              <a:t>Optimise Inventory,  fulfilment, omni. order management through  </a:t>
            </a:r>
            <a:br>
              <a:rPr lang="en-GB" sz="3200" dirty="0">
                <a:solidFill>
                  <a:prstClr val="white"/>
                </a:solidFill>
                <a:latin typeface="Segoe UI"/>
              </a:rPr>
            </a:br>
            <a:r>
              <a:rPr lang="en-GB" sz="3200" dirty="0">
                <a:solidFill>
                  <a:prstClr val="white"/>
                </a:solidFill>
                <a:latin typeface="Segoe UI"/>
              </a:rPr>
              <a:t>real-time single stock                             [OMS-DOM]</a:t>
            </a:r>
            <a:endParaRPr lang="fr-FR" sz="3200" dirty="0">
              <a:solidFill>
                <a:prstClr val="white"/>
              </a:solidFill>
              <a:latin typeface="Segoe UI"/>
            </a:endParaRPr>
          </a:p>
        </p:txBody>
      </p:sp>
      <p:sp>
        <p:nvSpPr>
          <p:cNvPr id="9" name="ZoneTexte 8">
            <a:extLst>
              <a:ext uri="{FF2B5EF4-FFF2-40B4-BE49-F238E27FC236}">
                <a16:creationId xmlns:a16="http://schemas.microsoft.com/office/drawing/2014/main" id="{37C7C461-CE97-4F84-A2BC-DC283E99FD60}"/>
              </a:ext>
            </a:extLst>
          </p:cNvPr>
          <p:cNvSpPr txBox="1"/>
          <p:nvPr/>
        </p:nvSpPr>
        <p:spPr>
          <a:xfrm>
            <a:off x="4293017" y="2149017"/>
            <a:ext cx="2080211" cy="1969770"/>
          </a:xfrm>
          <a:prstGeom prst="rect">
            <a:avLst/>
          </a:prstGeom>
          <a:noFill/>
        </p:spPr>
        <p:txBody>
          <a:bodyPr wrap="square" lIns="48000" tIns="0" rIns="48000" bIns="0" rtlCol="0">
            <a:spAutoFit/>
          </a:bodyPr>
          <a:lstStyle/>
          <a:p>
            <a:pPr defTabSz="1219170"/>
            <a:r>
              <a:rPr lang="fr-FR" sz="12800" dirty="0">
                <a:solidFill>
                  <a:prstClr val="white"/>
                </a:solidFill>
                <a:latin typeface="Segoe UI"/>
                <a:sym typeface="Wingdings 2" panose="05020102010507070707" pitchFamily="18" charset="2"/>
              </a:rPr>
              <a:t></a:t>
            </a:r>
            <a:endParaRPr lang="fr-FR" sz="12800" dirty="0">
              <a:solidFill>
                <a:prstClr val="white"/>
              </a:solidFill>
              <a:latin typeface="Segoe UI"/>
            </a:endParaRPr>
          </a:p>
        </p:txBody>
      </p:sp>
    </p:spTree>
    <p:extLst>
      <p:ext uri="{BB962C8B-B14F-4D97-AF65-F5344CB8AC3E}">
        <p14:creationId xmlns:p14="http://schemas.microsoft.com/office/powerpoint/2010/main" val="14013744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a:extLst>
              <a:ext uri="{FF2B5EF4-FFF2-40B4-BE49-F238E27FC236}">
                <a16:creationId xmlns:a16="http://schemas.microsoft.com/office/drawing/2014/main" id="{7D848231-BE40-4999-B411-609E9205DC0A}"/>
              </a:ext>
            </a:extLst>
          </p:cNvPr>
          <p:cNvGrpSpPr/>
          <p:nvPr/>
        </p:nvGrpSpPr>
        <p:grpSpPr>
          <a:xfrm>
            <a:off x="3539308" y="941277"/>
            <a:ext cx="8652697" cy="5130800"/>
            <a:chOff x="2654477" y="710696"/>
            <a:chExt cx="6489523" cy="3848099"/>
          </a:xfrm>
        </p:grpSpPr>
        <p:sp>
          <p:nvSpPr>
            <p:cNvPr id="6" name="Forme libre : forme 15">
              <a:extLst>
                <a:ext uri="{FF2B5EF4-FFF2-40B4-BE49-F238E27FC236}">
                  <a16:creationId xmlns:a16="http://schemas.microsoft.com/office/drawing/2014/main" id="{2EDF094D-44DF-440A-9319-0E4D9B13EC40}"/>
                </a:ext>
              </a:extLst>
            </p:cNvPr>
            <p:cNvSpPr/>
            <p:nvPr/>
          </p:nvSpPr>
          <p:spPr>
            <a:xfrm>
              <a:off x="2654477" y="710696"/>
              <a:ext cx="6489523" cy="3848099"/>
            </a:xfrm>
            <a:custGeom>
              <a:avLst/>
              <a:gdLst>
                <a:gd name="connsiteX0" fmla="*/ 0 w 6489523"/>
                <a:gd name="connsiteY0" fmla="*/ 0 h 3848099"/>
                <a:gd name="connsiteX1" fmla="*/ 3586617 w 6489523"/>
                <a:gd name="connsiteY1" fmla="*/ 0 h 3848099"/>
                <a:gd name="connsiteX2" fmla="*/ 3586618 w 6489523"/>
                <a:gd name="connsiteY2" fmla="*/ 0 h 3848099"/>
                <a:gd name="connsiteX3" fmla="*/ 6489523 w 6489523"/>
                <a:gd name="connsiteY3" fmla="*/ 0 h 3848099"/>
                <a:gd name="connsiteX4" fmla="*/ 6489523 w 6489523"/>
                <a:gd name="connsiteY4" fmla="*/ 3848099 h 3848099"/>
                <a:gd name="connsiteX5" fmla="*/ 3586618 w 6489523"/>
                <a:gd name="connsiteY5" fmla="*/ 3848099 h 3848099"/>
                <a:gd name="connsiteX6" fmla="*/ 3586617 w 6489523"/>
                <a:gd name="connsiteY6" fmla="*/ 3848099 h 3848099"/>
                <a:gd name="connsiteX7" fmla="*/ 3586617 w 6489523"/>
                <a:gd name="connsiteY7" fmla="*/ 3848098 h 3848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89523" h="3848099">
                  <a:moveTo>
                    <a:pt x="0" y="0"/>
                  </a:moveTo>
                  <a:lnTo>
                    <a:pt x="3586617" y="0"/>
                  </a:lnTo>
                  <a:lnTo>
                    <a:pt x="3586618" y="0"/>
                  </a:lnTo>
                  <a:lnTo>
                    <a:pt x="6489523" y="0"/>
                  </a:lnTo>
                  <a:lnTo>
                    <a:pt x="6489523" y="3848099"/>
                  </a:lnTo>
                  <a:lnTo>
                    <a:pt x="3586618" y="3848099"/>
                  </a:lnTo>
                  <a:lnTo>
                    <a:pt x="3586617" y="3848099"/>
                  </a:lnTo>
                  <a:lnTo>
                    <a:pt x="3586617" y="3848098"/>
                  </a:lnTo>
                  <a:close/>
                </a:path>
              </a:pathLst>
            </a:custGeom>
            <a:solidFill>
              <a:srgbClr val="0046FE"/>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defRPr/>
              </a:pPr>
              <a:endParaRPr lang="en-GB" sz="2400" dirty="0">
                <a:solidFill>
                  <a:srgbClr val="00263F"/>
                </a:solidFill>
                <a:latin typeface="Corbel" panose="020B0503020204020204" pitchFamily="34" charset="0"/>
              </a:endParaRPr>
            </a:p>
          </p:txBody>
        </p:sp>
        <p:sp>
          <p:nvSpPr>
            <p:cNvPr id="7" name="ZoneTexte 6">
              <a:extLst>
                <a:ext uri="{FF2B5EF4-FFF2-40B4-BE49-F238E27FC236}">
                  <a16:creationId xmlns:a16="http://schemas.microsoft.com/office/drawing/2014/main" id="{4C1E2166-FD8E-4441-9DD4-FBFA6D7E6651}"/>
                </a:ext>
              </a:extLst>
            </p:cNvPr>
            <p:cNvSpPr txBox="1"/>
            <p:nvPr/>
          </p:nvSpPr>
          <p:spPr>
            <a:xfrm>
              <a:off x="5491833" y="1440839"/>
              <a:ext cx="3436765" cy="1921747"/>
            </a:xfrm>
            <a:prstGeom prst="rect">
              <a:avLst/>
            </a:prstGeom>
            <a:noFill/>
          </p:spPr>
          <p:txBody>
            <a:bodyPr wrap="square" lIns="48000" tIns="48000" rIns="48000" bIns="48000" rtlCol="0">
              <a:noAutofit/>
            </a:bodyPr>
            <a:lstStyle/>
            <a:p>
              <a:pPr defTabSz="1219110">
                <a:defRPr/>
              </a:pPr>
              <a:r>
                <a:rPr lang="en-GB" sz="3200" b="1" dirty="0">
                  <a:solidFill>
                    <a:srgbClr val="F7F7F7"/>
                  </a:solidFill>
                  <a:latin typeface="Segoe UI" panose="020B0502040204020203" pitchFamily="34" charset="0"/>
                  <a:cs typeface="Segoe UI" panose="020B0502040204020203" pitchFamily="34" charset="0"/>
                </a:rPr>
                <a:t>Distributed Order Management </a:t>
              </a:r>
              <a:r>
                <a:rPr lang="en-GB" sz="2400" b="1" dirty="0">
                  <a:solidFill>
                    <a:srgbClr val="F7F7F7"/>
                  </a:solidFill>
                  <a:latin typeface="Segoe UI" panose="020B0502040204020203" pitchFamily="34" charset="0"/>
                  <a:cs typeface="Segoe UI" panose="020B0502040204020203" pitchFamily="34" charset="0"/>
                </a:rPr>
                <a:t>DOM/OMS</a:t>
              </a:r>
            </a:p>
            <a:p>
              <a:pPr marL="380962" indent="-380962" defTabSz="1219110">
                <a:spcBef>
                  <a:spcPts val="800"/>
                </a:spcBef>
                <a:buFont typeface="Arial" panose="020B0604020202020204" pitchFamily="34" charset="0"/>
                <a:buChar char="•"/>
                <a:defRPr/>
              </a:pPr>
              <a:r>
                <a:rPr lang="en-GB" sz="2400" b="1" dirty="0">
                  <a:solidFill>
                    <a:srgbClr val="FFFEFE"/>
                  </a:solidFill>
                  <a:latin typeface="Segoe UI" panose="020B0502040204020203" pitchFamily="34" charset="0"/>
                  <a:cs typeface="Segoe UI" panose="020B0502040204020203" pitchFamily="34" charset="0"/>
                </a:rPr>
                <a:t>Smart Allocation motor</a:t>
              </a:r>
            </a:p>
            <a:p>
              <a:pPr marL="380962" indent="-380962" defTabSz="1219110">
                <a:buFont typeface="Arial" panose="020B0604020202020204" pitchFamily="34" charset="0"/>
                <a:buChar char="•"/>
                <a:defRPr/>
              </a:pPr>
              <a:r>
                <a:rPr lang="en-GB" sz="2400" b="1" dirty="0">
                  <a:solidFill>
                    <a:srgbClr val="FFFEFE"/>
                  </a:solidFill>
                  <a:latin typeface="Segoe UI" panose="020B0502040204020203" pitchFamily="34" charset="0"/>
                  <a:cs typeface="Segoe UI" panose="020B0502040204020203" pitchFamily="34" charset="0"/>
                </a:rPr>
                <a:t>Collaborative Allocation</a:t>
              </a:r>
            </a:p>
            <a:p>
              <a:pPr marL="380962" indent="-380962" defTabSz="1219110">
                <a:buFont typeface="Arial" panose="020B0604020202020204" pitchFamily="34" charset="0"/>
                <a:buChar char="•"/>
                <a:defRPr/>
              </a:pPr>
              <a:r>
                <a:rPr lang="en-GB" sz="2400" b="1" dirty="0">
                  <a:solidFill>
                    <a:srgbClr val="FFFEFE"/>
                  </a:solidFill>
                  <a:latin typeface="Segoe UI" panose="020B0502040204020203" pitchFamily="34" charset="0"/>
                  <a:cs typeface="Segoe UI" panose="020B0502040204020203" pitchFamily="34" charset="0"/>
                </a:rPr>
                <a:t>Leveraging store network, locations (Ship from Store)</a:t>
              </a:r>
            </a:p>
            <a:p>
              <a:pPr defTabSz="1219110">
                <a:defRPr/>
              </a:pPr>
              <a:endParaRPr lang="fr-FR" sz="2400" dirty="0">
                <a:solidFill>
                  <a:srgbClr val="F7F7F7"/>
                </a:solidFill>
                <a:latin typeface="Segoe UI" panose="020B0502040204020203" pitchFamily="34" charset="0"/>
                <a:cs typeface="Segoe UI" panose="020B0502040204020203" pitchFamily="34" charset="0"/>
              </a:endParaRPr>
            </a:p>
          </p:txBody>
        </p:sp>
      </p:grpSp>
      <p:sp>
        <p:nvSpPr>
          <p:cNvPr id="2" name="Titre 1"/>
          <p:cNvSpPr>
            <a:spLocks noGrp="1"/>
          </p:cNvSpPr>
          <p:nvPr>
            <p:ph type="title"/>
          </p:nvPr>
        </p:nvSpPr>
        <p:spPr/>
        <p:txBody>
          <a:bodyPr/>
          <a:lstStyle/>
          <a:p>
            <a:r>
              <a:rPr lang="en-IE" sz="2500"/>
              <a:t>Optimise omnichannel fulfilment &amp; Minimise costs </a:t>
            </a:r>
          </a:p>
        </p:txBody>
      </p:sp>
      <p:pic>
        <p:nvPicPr>
          <p:cNvPr id="12" name="Image 11">
            <a:extLst>
              <a:ext uri="{FF2B5EF4-FFF2-40B4-BE49-F238E27FC236}">
                <a16:creationId xmlns:a16="http://schemas.microsoft.com/office/drawing/2014/main" id="{F69D718B-B579-4464-8AED-4C4D36D2C64D}"/>
              </a:ext>
            </a:extLst>
          </p:cNvPr>
          <p:cNvPicPr>
            <a:picLocks noChangeAspect="1"/>
          </p:cNvPicPr>
          <p:nvPr/>
        </p:nvPicPr>
        <p:blipFill>
          <a:blip r:embed="rId5"/>
          <a:stretch>
            <a:fillRect/>
          </a:stretch>
        </p:blipFill>
        <p:spPr>
          <a:xfrm>
            <a:off x="158715" y="1572008"/>
            <a:ext cx="7235477" cy="4622629"/>
          </a:xfrm>
          <a:prstGeom prst="rect">
            <a:avLst/>
          </a:prstGeom>
        </p:spPr>
      </p:pic>
      <p:sp>
        <p:nvSpPr>
          <p:cNvPr id="9" name="Rectangle 8">
            <a:extLst>
              <a:ext uri="{FF2B5EF4-FFF2-40B4-BE49-F238E27FC236}">
                <a16:creationId xmlns:a16="http://schemas.microsoft.com/office/drawing/2014/main" id="{4D735441-4FBC-4166-A0F9-5205519B5EBE}"/>
              </a:ext>
            </a:extLst>
          </p:cNvPr>
          <p:cNvSpPr/>
          <p:nvPr/>
        </p:nvSpPr>
        <p:spPr>
          <a:xfrm>
            <a:off x="1156004" y="1897509"/>
            <a:ext cx="5303037" cy="3555503"/>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2400" dirty="0" err="1">
              <a:solidFill>
                <a:srgbClr val="0046FE">
                  <a:lumMod val="50000"/>
                  <a:lumOff val="50000"/>
                </a:srgbClr>
              </a:solidFill>
              <a:latin typeface="Arial" panose="020B0604020202020204"/>
            </a:endParaRPr>
          </a:p>
        </p:txBody>
      </p:sp>
      <p:pic>
        <p:nvPicPr>
          <p:cNvPr id="3" name="DOM FOR PPT RETAIL THE NEW WAY">
            <a:hlinkClick r:id="" action="ppaction://media"/>
            <a:extLst>
              <a:ext uri="{FF2B5EF4-FFF2-40B4-BE49-F238E27FC236}">
                <a16:creationId xmlns:a16="http://schemas.microsoft.com/office/drawing/2014/main" id="{2870B910-826B-48A4-825A-4F5D22106A9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39476" y="2184944"/>
            <a:ext cx="5303037" cy="2980629"/>
          </a:xfrm>
          <a:prstGeom prst="rect">
            <a:avLst/>
          </a:prstGeom>
        </p:spPr>
      </p:pic>
      <p:grpSp>
        <p:nvGrpSpPr>
          <p:cNvPr id="8" name="Groupe 7">
            <a:extLst>
              <a:ext uri="{FF2B5EF4-FFF2-40B4-BE49-F238E27FC236}">
                <a16:creationId xmlns:a16="http://schemas.microsoft.com/office/drawing/2014/main" id="{FA504D11-A6CD-4BAE-859B-987209857903}"/>
              </a:ext>
            </a:extLst>
          </p:cNvPr>
          <p:cNvGrpSpPr/>
          <p:nvPr/>
        </p:nvGrpSpPr>
        <p:grpSpPr>
          <a:xfrm>
            <a:off x="1139476" y="1914801"/>
            <a:ext cx="5570448" cy="3590088"/>
            <a:chOff x="981853" y="1861492"/>
            <a:chExt cx="4126602" cy="2692566"/>
          </a:xfrm>
        </p:grpSpPr>
        <p:sp>
          <p:nvSpPr>
            <p:cNvPr id="4" name="Rectangle 3">
              <a:extLst>
                <a:ext uri="{FF2B5EF4-FFF2-40B4-BE49-F238E27FC236}">
                  <a16:creationId xmlns:a16="http://schemas.microsoft.com/office/drawing/2014/main" id="{C6557D20-C68B-426E-852C-2FF8AED3C859}"/>
                </a:ext>
              </a:extLst>
            </p:cNvPr>
            <p:cNvSpPr/>
            <p:nvPr/>
          </p:nvSpPr>
          <p:spPr>
            <a:xfrm>
              <a:off x="981853" y="1861492"/>
              <a:ext cx="3950521" cy="2666627"/>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2400" dirty="0" err="1">
                <a:solidFill>
                  <a:srgbClr val="0046FE">
                    <a:lumMod val="50000"/>
                    <a:lumOff val="50000"/>
                  </a:srgbClr>
                </a:solidFill>
                <a:latin typeface="Arial" panose="020B0604020202020204"/>
              </a:endParaRPr>
            </a:p>
          </p:txBody>
        </p:sp>
        <p:grpSp>
          <p:nvGrpSpPr>
            <p:cNvPr id="32" name="Groupe 31">
              <a:extLst>
                <a:ext uri="{FF2B5EF4-FFF2-40B4-BE49-F238E27FC236}">
                  <a16:creationId xmlns:a16="http://schemas.microsoft.com/office/drawing/2014/main" id="{26B2E640-7ED9-457F-8BFA-F7942B00FE97}"/>
                </a:ext>
              </a:extLst>
            </p:cNvPr>
            <p:cNvGrpSpPr/>
            <p:nvPr/>
          </p:nvGrpSpPr>
          <p:grpSpPr>
            <a:xfrm>
              <a:off x="1023152" y="1887430"/>
              <a:ext cx="4085303" cy="2666628"/>
              <a:chOff x="2367485" y="1236804"/>
              <a:chExt cx="7457027" cy="4469452"/>
            </a:xfrm>
          </p:grpSpPr>
          <p:pic>
            <p:nvPicPr>
              <p:cNvPr id="33" name="Image 32">
                <a:extLst>
                  <a:ext uri="{FF2B5EF4-FFF2-40B4-BE49-F238E27FC236}">
                    <a16:creationId xmlns:a16="http://schemas.microsoft.com/office/drawing/2014/main" id="{11C9DF1A-0DC2-4872-816E-27342C73AFB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67485" y="1236804"/>
                <a:ext cx="7457027" cy="4469452"/>
              </a:xfrm>
              <a:prstGeom prst="rect">
                <a:avLst/>
              </a:prstGeom>
            </p:spPr>
          </p:pic>
          <p:sp>
            <p:nvSpPr>
              <p:cNvPr id="34" name="Rectangle 33">
                <a:extLst>
                  <a:ext uri="{FF2B5EF4-FFF2-40B4-BE49-F238E27FC236}">
                    <a16:creationId xmlns:a16="http://schemas.microsoft.com/office/drawing/2014/main" id="{0AAE70EF-2966-4804-96C4-88B792D66D1E}"/>
                  </a:ext>
                </a:extLst>
              </p:cNvPr>
              <p:cNvSpPr/>
              <p:nvPr/>
            </p:nvSpPr>
            <p:spPr>
              <a:xfrm>
                <a:off x="3248249" y="1750184"/>
                <a:ext cx="2046765" cy="580337"/>
              </a:xfrm>
              <a:prstGeom prst="rect">
                <a:avLst/>
              </a:prstGeom>
            </p:spPr>
            <p:txBody>
              <a:bodyPr wrap="square">
                <a:spAutoFit/>
              </a:bodyPr>
              <a:lstStyle/>
              <a:p>
                <a:pPr algn="ctr" defTabSz="914354">
                  <a:defRPr/>
                </a:pPr>
                <a:r>
                  <a:rPr lang="en-CA" sz="1200" dirty="0">
                    <a:solidFill>
                      <a:prstClr val="white"/>
                    </a:solidFill>
                    <a:latin typeface="Gotham XNarrow Bold"/>
                  </a:rPr>
                  <a:t>Available Stock</a:t>
                </a:r>
              </a:p>
              <a:p>
                <a:pPr algn="ctr" defTabSz="914354">
                  <a:defRPr/>
                </a:pPr>
                <a:r>
                  <a:rPr lang="en-CA" sz="1200" dirty="0">
                    <a:solidFill>
                      <a:prstClr val="white"/>
                    </a:solidFill>
                    <a:latin typeface="Gotham XNarrow Bold"/>
                  </a:rPr>
                  <a:t>&amp; stock rotation</a:t>
                </a:r>
              </a:p>
            </p:txBody>
          </p:sp>
          <p:sp>
            <p:nvSpPr>
              <p:cNvPr id="35" name="Rectangle 34">
                <a:extLst>
                  <a:ext uri="{FF2B5EF4-FFF2-40B4-BE49-F238E27FC236}">
                    <a16:creationId xmlns:a16="http://schemas.microsoft.com/office/drawing/2014/main" id="{9625AB50-F785-4440-8D12-1DA511FD0A76}"/>
                  </a:ext>
                </a:extLst>
              </p:cNvPr>
              <p:cNvSpPr/>
              <p:nvPr/>
            </p:nvSpPr>
            <p:spPr>
              <a:xfrm>
                <a:off x="2581939" y="2748749"/>
                <a:ext cx="2046765" cy="348202"/>
              </a:xfrm>
              <a:prstGeom prst="rect">
                <a:avLst/>
              </a:prstGeom>
            </p:spPr>
            <p:txBody>
              <a:bodyPr wrap="square">
                <a:spAutoFit/>
              </a:bodyPr>
              <a:lstStyle/>
              <a:p>
                <a:pPr algn="ctr" defTabSz="914354">
                  <a:defRPr/>
                </a:pPr>
                <a:r>
                  <a:rPr lang="en-CA" sz="1200" dirty="0">
                    <a:solidFill>
                      <a:prstClr val="white"/>
                    </a:solidFill>
                    <a:latin typeface="Gotham XNarrow Bold"/>
                  </a:rPr>
                  <a:t>Min. Stock coverage</a:t>
                </a:r>
              </a:p>
            </p:txBody>
          </p:sp>
          <p:sp>
            <p:nvSpPr>
              <p:cNvPr id="36" name="Rectangle 35">
                <a:extLst>
                  <a:ext uri="{FF2B5EF4-FFF2-40B4-BE49-F238E27FC236}">
                    <a16:creationId xmlns:a16="http://schemas.microsoft.com/office/drawing/2014/main" id="{2A474E7A-0FD8-483E-B813-3071B4FD5770}"/>
                  </a:ext>
                </a:extLst>
              </p:cNvPr>
              <p:cNvSpPr/>
              <p:nvPr/>
            </p:nvSpPr>
            <p:spPr>
              <a:xfrm>
                <a:off x="2581939" y="3863097"/>
                <a:ext cx="2046765" cy="348202"/>
              </a:xfrm>
              <a:prstGeom prst="rect">
                <a:avLst/>
              </a:prstGeom>
            </p:spPr>
            <p:txBody>
              <a:bodyPr wrap="square">
                <a:spAutoFit/>
              </a:bodyPr>
              <a:lstStyle/>
              <a:p>
                <a:pPr algn="ctr" defTabSz="914354">
                  <a:defRPr/>
                </a:pPr>
                <a:r>
                  <a:rPr lang="en-CA" sz="1200" dirty="0">
                    <a:solidFill>
                      <a:prstClr val="white"/>
                    </a:solidFill>
                    <a:latin typeface="Gotham XNarrow Bold"/>
                  </a:rPr>
                  <a:t>Customer rating</a:t>
                </a:r>
              </a:p>
            </p:txBody>
          </p:sp>
          <p:sp>
            <p:nvSpPr>
              <p:cNvPr id="37" name="Rectangle 36">
                <a:extLst>
                  <a:ext uri="{FF2B5EF4-FFF2-40B4-BE49-F238E27FC236}">
                    <a16:creationId xmlns:a16="http://schemas.microsoft.com/office/drawing/2014/main" id="{C05E5453-735B-4F86-BF17-8A396CEC9593}"/>
                  </a:ext>
                </a:extLst>
              </p:cNvPr>
              <p:cNvSpPr/>
              <p:nvPr/>
            </p:nvSpPr>
            <p:spPr>
              <a:xfrm>
                <a:off x="3234071" y="4770973"/>
                <a:ext cx="2046765" cy="348202"/>
              </a:xfrm>
              <a:prstGeom prst="rect">
                <a:avLst/>
              </a:prstGeom>
            </p:spPr>
            <p:txBody>
              <a:bodyPr wrap="square">
                <a:spAutoFit/>
              </a:bodyPr>
              <a:lstStyle/>
              <a:p>
                <a:pPr algn="ctr" defTabSz="914354">
                  <a:defRPr/>
                </a:pPr>
                <a:r>
                  <a:rPr lang="en-CA" sz="1200" dirty="0">
                    <a:solidFill>
                      <a:prstClr val="white"/>
                    </a:solidFill>
                    <a:latin typeface="Gotham XNarrow Bold"/>
                  </a:rPr>
                  <a:t>Delivery time</a:t>
                </a:r>
              </a:p>
            </p:txBody>
          </p:sp>
          <p:sp>
            <p:nvSpPr>
              <p:cNvPr id="38" name="Rectangle 37">
                <a:extLst>
                  <a:ext uri="{FF2B5EF4-FFF2-40B4-BE49-F238E27FC236}">
                    <a16:creationId xmlns:a16="http://schemas.microsoft.com/office/drawing/2014/main" id="{19015481-2B42-4D12-8F6A-CEE12DDE86E1}"/>
                  </a:ext>
                </a:extLst>
              </p:cNvPr>
              <p:cNvSpPr/>
              <p:nvPr/>
            </p:nvSpPr>
            <p:spPr>
              <a:xfrm>
                <a:off x="6687880" y="1750184"/>
                <a:ext cx="2046765" cy="580337"/>
              </a:xfrm>
              <a:prstGeom prst="rect">
                <a:avLst/>
              </a:prstGeom>
            </p:spPr>
            <p:txBody>
              <a:bodyPr wrap="square">
                <a:spAutoFit/>
              </a:bodyPr>
              <a:lstStyle/>
              <a:p>
                <a:pPr algn="ctr" defTabSz="914354">
                  <a:defRPr/>
                </a:pPr>
                <a:r>
                  <a:rPr lang="en-US" sz="1200" dirty="0">
                    <a:solidFill>
                      <a:prstClr val="white"/>
                    </a:solidFill>
                    <a:latin typeface="Gotham XNarrow Bold"/>
                  </a:rPr>
                  <a:t>Stock type priority</a:t>
                </a:r>
              </a:p>
              <a:p>
                <a:pPr algn="ctr" defTabSz="914354">
                  <a:defRPr/>
                </a:pPr>
                <a:r>
                  <a:rPr lang="en-US" sz="1200" dirty="0">
                    <a:solidFill>
                      <a:prstClr val="white"/>
                    </a:solidFill>
                    <a:latin typeface="Gotham XNarrow Bold"/>
                  </a:rPr>
                  <a:t>(store, WH, etc.)</a:t>
                </a:r>
              </a:p>
            </p:txBody>
          </p:sp>
          <p:sp>
            <p:nvSpPr>
              <p:cNvPr id="39" name="Rectangle 38">
                <a:extLst>
                  <a:ext uri="{FF2B5EF4-FFF2-40B4-BE49-F238E27FC236}">
                    <a16:creationId xmlns:a16="http://schemas.microsoft.com/office/drawing/2014/main" id="{38D5E7E7-B6C1-45A2-A050-7E8C419A42F9}"/>
                  </a:ext>
                </a:extLst>
              </p:cNvPr>
              <p:cNvSpPr/>
              <p:nvPr/>
            </p:nvSpPr>
            <p:spPr>
              <a:xfrm>
                <a:off x="7352399" y="2658498"/>
                <a:ext cx="2046765" cy="580337"/>
              </a:xfrm>
              <a:prstGeom prst="rect">
                <a:avLst/>
              </a:prstGeom>
            </p:spPr>
            <p:txBody>
              <a:bodyPr wrap="square">
                <a:spAutoFit/>
              </a:bodyPr>
              <a:lstStyle/>
              <a:p>
                <a:pPr algn="ctr" defTabSz="914354">
                  <a:defRPr/>
                </a:pPr>
                <a:r>
                  <a:rPr lang="en-CA" sz="1200" dirty="0">
                    <a:solidFill>
                      <a:prstClr val="white"/>
                    </a:solidFill>
                    <a:latin typeface="Gotham XNarrow Bold"/>
                  </a:rPr>
                  <a:t>Preparation</a:t>
                </a:r>
                <a:br>
                  <a:rPr lang="en-CA" sz="1200" dirty="0">
                    <a:solidFill>
                      <a:prstClr val="white"/>
                    </a:solidFill>
                    <a:latin typeface="Gotham XNarrow Bold"/>
                  </a:rPr>
                </a:br>
                <a:r>
                  <a:rPr lang="en-CA" sz="1200" dirty="0">
                    <a:solidFill>
                      <a:prstClr val="white"/>
                    </a:solidFill>
                    <a:latin typeface="Gotham XNarrow Bold"/>
                  </a:rPr>
                  <a:t>and shipping costs</a:t>
                </a:r>
              </a:p>
            </p:txBody>
          </p:sp>
          <p:sp>
            <p:nvSpPr>
              <p:cNvPr id="40" name="Rectangle 39">
                <a:extLst>
                  <a:ext uri="{FF2B5EF4-FFF2-40B4-BE49-F238E27FC236}">
                    <a16:creationId xmlns:a16="http://schemas.microsoft.com/office/drawing/2014/main" id="{4CC8C9C5-5C3A-4273-9247-FB1543084FC5}"/>
                  </a:ext>
                </a:extLst>
              </p:cNvPr>
              <p:cNvSpPr/>
              <p:nvPr/>
            </p:nvSpPr>
            <p:spPr>
              <a:xfrm>
                <a:off x="7352398" y="3767944"/>
                <a:ext cx="2046765" cy="580337"/>
              </a:xfrm>
              <a:prstGeom prst="rect">
                <a:avLst/>
              </a:prstGeom>
            </p:spPr>
            <p:txBody>
              <a:bodyPr wrap="square">
                <a:spAutoFit/>
              </a:bodyPr>
              <a:lstStyle/>
              <a:p>
                <a:pPr algn="ctr" defTabSz="914354">
                  <a:defRPr/>
                </a:pPr>
                <a:r>
                  <a:rPr lang="en-CA" sz="1200" dirty="0">
                    <a:solidFill>
                      <a:prstClr val="white"/>
                    </a:solidFill>
                    <a:latin typeface="Gotham XNarrow Bold"/>
                  </a:rPr>
                  <a:t>Geographical proximity</a:t>
                </a:r>
              </a:p>
            </p:txBody>
          </p:sp>
          <p:sp>
            <p:nvSpPr>
              <p:cNvPr id="41" name="Rectangle 40">
                <a:extLst>
                  <a:ext uri="{FF2B5EF4-FFF2-40B4-BE49-F238E27FC236}">
                    <a16:creationId xmlns:a16="http://schemas.microsoft.com/office/drawing/2014/main" id="{5E81115B-976F-4D96-96E1-8CAE4BB8D1C4}"/>
                  </a:ext>
                </a:extLst>
              </p:cNvPr>
              <p:cNvSpPr/>
              <p:nvPr/>
            </p:nvSpPr>
            <p:spPr>
              <a:xfrm>
                <a:off x="6673702" y="4770973"/>
                <a:ext cx="2046765" cy="348202"/>
              </a:xfrm>
              <a:prstGeom prst="rect">
                <a:avLst/>
              </a:prstGeom>
            </p:spPr>
            <p:txBody>
              <a:bodyPr wrap="square">
                <a:spAutoFit/>
              </a:bodyPr>
              <a:lstStyle/>
              <a:p>
                <a:pPr algn="ctr" defTabSz="914354">
                  <a:defRPr/>
                </a:pPr>
                <a:r>
                  <a:rPr lang="en-CA" sz="1200" dirty="0">
                    <a:solidFill>
                      <a:prstClr val="white"/>
                    </a:solidFill>
                    <a:latin typeface="Gotham XNarrow Bold"/>
                  </a:rPr>
                  <a:t>Carrier / Routes</a:t>
                </a:r>
              </a:p>
            </p:txBody>
          </p:sp>
          <p:grpSp>
            <p:nvGrpSpPr>
              <p:cNvPr id="42" name="Groupe 41">
                <a:extLst>
                  <a:ext uri="{FF2B5EF4-FFF2-40B4-BE49-F238E27FC236}">
                    <a16:creationId xmlns:a16="http://schemas.microsoft.com/office/drawing/2014/main" id="{07D92817-FE67-4006-B2E8-D0342CAC8888}"/>
                  </a:ext>
                </a:extLst>
              </p:cNvPr>
              <p:cNvGrpSpPr/>
              <p:nvPr/>
            </p:nvGrpSpPr>
            <p:grpSpPr>
              <a:xfrm>
                <a:off x="5644029" y="3082476"/>
                <a:ext cx="693047" cy="693047"/>
                <a:chOff x="-1561182" y="2733440"/>
                <a:chExt cx="2295525" cy="2295525"/>
              </a:xfrm>
              <a:solidFill>
                <a:schemeClr val="accent1"/>
              </a:solidFill>
            </p:grpSpPr>
            <p:sp>
              <p:nvSpPr>
                <p:cNvPr id="43" name="Forme libre : forme 42">
                  <a:extLst>
                    <a:ext uri="{FF2B5EF4-FFF2-40B4-BE49-F238E27FC236}">
                      <a16:creationId xmlns:a16="http://schemas.microsoft.com/office/drawing/2014/main" id="{29CA3A3E-08E8-4921-AA71-F12C5EF29185}"/>
                    </a:ext>
                  </a:extLst>
                </p:cNvPr>
                <p:cNvSpPr/>
                <p:nvPr/>
              </p:nvSpPr>
              <p:spPr>
                <a:xfrm>
                  <a:off x="-1561182" y="2733440"/>
                  <a:ext cx="2295525" cy="2295525"/>
                </a:xfrm>
                <a:custGeom>
                  <a:avLst/>
                  <a:gdLst>
                    <a:gd name="connsiteX0" fmla="*/ 2232577 w 2295525"/>
                    <a:gd name="connsiteY0" fmla="*/ 933272 h 2295525"/>
                    <a:gd name="connsiteX1" fmla="*/ 2054269 w 2295525"/>
                    <a:gd name="connsiteY1" fmla="*/ 911079 h 2295525"/>
                    <a:gd name="connsiteX2" fmla="*/ 1973973 w 2295525"/>
                    <a:gd name="connsiteY2" fmla="*/ 706862 h 2295525"/>
                    <a:gd name="connsiteX3" fmla="*/ 2089416 w 2295525"/>
                    <a:gd name="connsiteY3" fmla="*/ 569226 h 2295525"/>
                    <a:gd name="connsiteX4" fmla="*/ 2086368 w 2295525"/>
                    <a:gd name="connsiteY4" fmla="*/ 480072 h 2295525"/>
                    <a:gd name="connsiteX5" fmla="*/ 1851577 w 2295525"/>
                    <a:gd name="connsiteY5" fmla="*/ 236708 h 2295525"/>
                    <a:gd name="connsiteX6" fmla="*/ 1762709 w 2295525"/>
                    <a:gd name="connsiteY6" fmla="*/ 230327 h 2295525"/>
                    <a:gd name="connsiteX7" fmla="*/ 1620596 w 2295525"/>
                    <a:gd name="connsiteY7" fmla="*/ 340721 h 2295525"/>
                    <a:gd name="connsiteX8" fmla="*/ 1419428 w 2295525"/>
                    <a:gd name="connsiteY8" fmla="*/ 253187 h 2295525"/>
                    <a:gd name="connsiteX9" fmla="*/ 1403711 w 2295525"/>
                    <a:gd name="connsiteY9" fmla="*/ 74117 h 2295525"/>
                    <a:gd name="connsiteX10" fmla="*/ 1338465 w 2295525"/>
                    <a:gd name="connsiteY10" fmla="*/ 13252 h 2295525"/>
                    <a:gd name="connsiteX11" fmla="*/ 1000423 w 2295525"/>
                    <a:gd name="connsiteY11" fmla="*/ 7156 h 2295525"/>
                    <a:gd name="connsiteX12" fmla="*/ 932986 w 2295525"/>
                    <a:gd name="connsiteY12" fmla="*/ 65639 h 2295525"/>
                    <a:gd name="connsiteX13" fmla="*/ 910793 w 2295525"/>
                    <a:gd name="connsiteY13" fmla="*/ 243947 h 2295525"/>
                    <a:gd name="connsiteX14" fmla="*/ 706862 w 2295525"/>
                    <a:gd name="connsiteY14" fmla="*/ 324243 h 2295525"/>
                    <a:gd name="connsiteX15" fmla="*/ 569226 w 2295525"/>
                    <a:gd name="connsiteY15" fmla="*/ 208800 h 2295525"/>
                    <a:gd name="connsiteX16" fmla="*/ 480072 w 2295525"/>
                    <a:gd name="connsiteY16" fmla="*/ 211848 h 2295525"/>
                    <a:gd name="connsiteX17" fmla="*/ 236708 w 2295525"/>
                    <a:gd name="connsiteY17" fmla="*/ 446639 h 2295525"/>
                    <a:gd name="connsiteX18" fmla="*/ 229946 w 2295525"/>
                    <a:gd name="connsiteY18" fmla="*/ 535508 h 2295525"/>
                    <a:gd name="connsiteX19" fmla="*/ 340721 w 2295525"/>
                    <a:gd name="connsiteY19" fmla="*/ 677621 h 2295525"/>
                    <a:gd name="connsiteX20" fmla="*/ 253187 w 2295525"/>
                    <a:gd name="connsiteY20" fmla="*/ 878503 h 2295525"/>
                    <a:gd name="connsiteX21" fmla="*/ 74117 w 2295525"/>
                    <a:gd name="connsiteY21" fmla="*/ 894219 h 2295525"/>
                    <a:gd name="connsiteX22" fmla="*/ 13252 w 2295525"/>
                    <a:gd name="connsiteY22" fmla="*/ 959465 h 2295525"/>
                    <a:gd name="connsiteX23" fmla="*/ 7156 w 2295525"/>
                    <a:gd name="connsiteY23" fmla="*/ 1297508 h 2295525"/>
                    <a:gd name="connsiteX24" fmla="*/ 65639 w 2295525"/>
                    <a:gd name="connsiteY24" fmla="*/ 1364945 h 2295525"/>
                    <a:gd name="connsiteX25" fmla="*/ 243947 w 2295525"/>
                    <a:gd name="connsiteY25" fmla="*/ 1387138 h 2295525"/>
                    <a:gd name="connsiteX26" fmla="*/ 324243 w 2295525"/>
                    <a:gd name="connsiteY26" fmla="*/ 1591354 h 2295525"/>
                    <a:gd name="connsiteX27" fmla="*/ 208800 w 2295525"/>
                    <a:gd name="connsiteY27" fmla="*/ 1728990 h 2295525"/>
                    <a:gd name="connsiteX28" fmla="*/ 211848 w 2295525"/>
                    <a:gd name="connsiteY28" fmla="*/ 1818144 h 2295525"/>
                    <a:gd name="connsiteX29" fmla="*/ 446639 w 2295525"/>
                    <a:gd name="connsiteY29" fmla="*/ 2061508 h 2295525"/>
                    <a:gd name="connsiteX30" fmla="*/ 535508 w 2295525"/>
                    <a:gd name="connsiteY30" fmla="*/ 2067890 h 2295525"/>
                    <a:gd name="connsiteX31" fmla="*/ 677621 w 2295525"/>
                    <a:gd name="connsiteY31" fmla="*/ 1957495 h 2295525"/>
                    <a:gd name="connsiteX32" fmla="*/ 878789 w 2295525"/>
                    <a:gd name="connsiteY32" fmla="*/ 2045030 h 2295525"/>
                    <a:gd name="connsiteX33" fmla="*/ 894505 w 2295525"/>
                    <a:gd name="connsiteY33" fmla="*/ 2224100 h 2295525"/>
                    <a:gd name="connsiteX34" fmla="*/ 959751 w 2295525"/>
                    <a:gd name="connsiteY34" fmla="*/ 2284965 h 2295525"/>
                    <a:gd name="connsiteX35" fmla="*/ 1297794 w 2295525"/>
                    <a:gd name="connsiteY35" fmla="*/ 2291061 h 2295525"/>
                    <a:gd name="connsiteX36" fmla="*/ 1299032 w 2295525"/>
                    <a:gd name="connsiteY36" fmla="*/ 2291061 h 2295525"/>
                    <a:gd name="connsiteX37" fmla="*/ 1365231 w 2295525"/>
                    <a:gd name="connsiteY37" fmla="*/ 2232577 h 2295525"/>
                    <a:gd name="connsiteX38" fmla="*/ 1387424 w 2295525"/>
                    <a:gd name="connsiteY38" fmla="*/ 2054269 h 2295525"/>
                    <a:gd name="connsiteX39" fmla="*/ 1591640 w 2295525"/>
                    <a:gd name="connsiteY39" fmla="*/ 1973973 h 2295525"/>
                    <a:gd name="connsiteX40" fmla="*/ 1729276 w 2295525"/>
                    <a:gd name="connsiteY40" fmla="*/ 2089416 h 2295525"/>
                    <a:gd name="connsiteX41" fmla="*/ 1818430 w 2295525"/>
                    <a:gd name="connsiteY41" fmla="*/ 2086368 h 2295525"/>
                    <a:gd name="connsiteX42" fmla="*/ 2061794 w 2295525"/>
                    <a:gd name="connsiteY42" fmla="*/ 1851577 h 2295525"/>
                    <a:gd name="connsiteX43" fmla="*/ 2068176 w 2295525"/>
                    <a:gd name="connsiteY43" fmla="*/ 1762709 h 2295525"/>
                    <a:gd name="connsiteX44" fmla="*/ 1957495 w 2295525"/>
                    <a:gd name="connsiteY44" fmla="*/ 1620596 h 2295525"/>
                    <a:gd name="connsiteX45" fmla="*/ 2045030 w 2295525"/>
                    <a:gd name="connsiteY45" fmla="*/ 1419428 h 2295525"/>
                    <a:gd name="connsiteX46" fmla="*/ 2224100 w 2295525"/>
                    <a:gd name="connsiteY46" fmla="*/ 1403711 h 2295525"/>
                    <a:gd name="connsiteX47" fmla="*/ 2284965 w 2295525"/>
                    <a:gd name="connsiteY47" fmla="*/ 1338465 h 2295525"/>
                    <a:gd name="connsiteX48" fmla="*/ 2291061 w 2295525"/>
                    <a:gd name="connsiteY48" fmla="*/ 1000423 h 2295525"/>
                    <a:gd name="connsiteX49" fmla="*/ 2232577 w 2295525"/>
                    <a:gd name="connsiteY49" fmla="*/ 933272 h 2295525"/>
                    <a:gd name="connsiteX50" fmla="*/ 2152662 w 2295525"/>
                    <a:gd name="connsiteY50" fmla="*/ 1276172 h 2295525"/>
                    <a:gd name="connsiteX51" fmla="*/ 1993881 w 2295525"/>
                    <a:gd name="connsiteY51" fmla="*/ 1290173 h 2295525"/>
                    <a:gd name="connsiteX52" fmla="*/ 1938636 w 2295525"/>
                    <a:gd name="connsiteY52" fmla="*/ 1329893 h 2295525"/>
                    <a:gd name="connsiteX53" fmla="*/ 1819382 w 2295525"/>
                    <a:gd name="connsiteY53" fmla="*/ 1603736 h 2295525"/>
                    <a:gd name="connsiteX54" fmla="*/ 1827860 w 2295525"/>
                    <a:gd name="connsiteY54" fmla="*/ 1671364 h 2295525"/>
                    <a:gd name="connsiteX55" fmla="*/ 1925396 w 2295525"/>
                    <a:gd name="connsiteY55" fmla="*/ 1797285 h 2295525"/>
                    <a:gd name="connsiteX56" fmla="*/ 1768328 w 2295525"/>
                    <a:gd name="connsiteY56" fmla="*/ 1948732 h 2295525"/>
                    <a:gd name="connsiteX57" fmla="*/ 1646599 w 2295525"/>
                    <a:gd name="connsiteY57" fmla="*/ 1846338 h 2295525"/>
                    <a:gd name="connsiteX58" fmla="*/ 1579352 w 2295525"/>
                    <a:gd name="connsiteY58" fmla="*/ 1835385 h 2295525"/>
                    <a:gd name="connsiteX59" fmla="*/ 1301413 w 2295525"/>
                    <a:gd name="connsiteY59" fmla="*/ 1944446 h 2295525"/>
                    <a:gd name="connsiteX60" fmla="*/ 1259694 w 2295525"/>
                    <a:gd name="connsiteY60" fmla="*/ 1998262 h 2295525"/>
                    <a:gd name="connsiteX61" fmla="*/ 1239596 w 2295525"/>
                    <a:gd name="connsiteY61" fmla="*/ 2156663 h 2295525"/>
                    <a:gd name="connsiteX62" fmla="*/ 1021473 w 2295525"/>
                    <a:gd name="connsiteY62" fmla="*/ 2152662 h 2295525"/>
                    <a:gd name="connsiteX63" fmla="*/ 1007471 w 2295525"/>
                    <a:gd name="connsiteY63" fmla="*/ 1993881 h 2295525"/>
                    <a:gd name="connsiteX64" fmla="*/ 967752 w 2295525"/>
                    <a:gd name="connsiteY64" fmla="*/ 1938636 h 2295525"/>
                    <a:gd name="connsiteX65" fmla="*/ 694289 w 2295525"/>
                    <a:gd name="connsiteY65" fmla="*/ 1819382 h 2295525"/>
                    <a:gd name="connsiteX66" fmla="*/ 626662 w 2295525"/>
                    <a:gd name="connsiteY66" fmla="*/ 1827860 h 2295525"/>
                    <a:gd name="connsiteX67" fmla="*/ 500932 w 2295525"/>
                    <a:gd name="connsiteY67" fmla="*/ 1925396 h 2295525"/>
                    <a:gd name="connsiteX68" fmla="*/ 349484 w 2295525"/>
                    <a:gd name="connsiteY68" fmla="*/ 1768328 h 2295525"/>
                    <a:gd name="connsiteX69" fmla="*/ 451878 w 2295525"/>
                    <a:gd name="connsiteY69" fmla="*/ 1646599 h 2295525"/>
                    <a:gd name="connsiteX70" fmla="*/ 462832 w 2295525"/>
                    <a:gd name="connsiteY70" fmla="*/ 1579352 h 2295525"/>
                    <a:gd name="connsiteX71" fmla="*/ 353771 w 2295525"/>
                    <a:gd name="connsiteY71" fmla="*/ 1301413 h 2295525"/>
                    <a:gd name="connsiteX72" fmla="*/ 299954 w 2295525"/>
                    <a:gd name="connsiteY72" fmla="*/ 1259694 h 2295525"/>
                    <a:gd name="connsiteX73" fmla="*/ 141554 w 2295525"/>
                    <a:gd name="connsiteY73" fmla="*/ 1239596 h 2295525"/>
                    <a:gd name="connsiteX74" fmla="*/ 145554 w 2295525"/>
                    <a:gd name="connsiteY74" fmla="*/ 1021473 h 2295525"/>
                    <a:gd name="connsiteX75" fmla="*/ 304336 w 2295525"/>
                    <a:gd name="connsiteY75" fmla="*/ 1007471 h 2295525"/>
                    <a:gd name="connsiteX76" fmla="*/ 359581 w 2295525"/>
                    <a:gd name="connsiteY76" fmla="*/ 967752 h 2295525"/>
                    <a:gd name="connsiteX77" fmla="*/ 478834 w 2295525"/>
                    <a:gd name="connsiteY77" fmla="*/ 694289 h 2295525"/>
                    <a:gd name="connsiteX78" fmla="*/ 470357 w 2295525"/>
                    <a:gd name="connsiteY78" fmla="*/ 626662 h 2295525"/>
                    <a:gd name="connsiteX79" fmla="*/ 372821 w 2295525"/>
                    <a:gd name="connsiteY79" fmla="*/ 500932 h 2295525"/>
                    <a:gd name="connsiteX80" fmla="*/ 529888 w 2295525"/>
                    <a:gd name="connsiteY80" fmla="*/ 349484 h 2295525"/>
                    <a:gd name="connsiteX81" fmla="*/ 651617 w 2295525"/>
                    <a:gd name="connsiteY81" fmla="*/ 451878 h 2295525"/>
                    <a:gd name="connsiteX82" fmla="*/ 718864 w 2295525"/>
                    <a:gd name="connsiteY82" fmla="*/ 462832 h 2295525"/>
                    <a:gd name="connsiteX83" fmla="*/ 996804 w 2295525"/>
                    <a:gd name="connsiteY83" fmla="*/ 353771 h 2295525"/>
                    <a:gd name="connsiteX84" fmla="*/ 1038523 w 2295525"/>
                    <a:gd name="connsiteY84" fmla="*/ 299954 h 2295525"/>
                    <a:gd name="connsiteX85" fmla="*/ 1058621 w 2295525"/>
                    <a:gd name="connsiteY85" fmla="*/ 141554 h 2295525"/>
                    <a:gd name="connsiteX86" fmla="*/ 1276743 w 2295525"/>
                    <a:gd name="connsiteY86" fmla="*/ 145554 h 2295525"/>
                    <a:gd name="connsiteX87" fmla="*/ 1290745 w 2295525"/>
                    <a:gd name="connsiteY87" fmla="*/ 304336 h 2295525"/>
                    <a:gd name="connsiteX88" fmla="*/ 1330464 w 2295525"/>
                    <a:gd name="connsiteY88" fmla="*/ 359581 h 2295525"/>
                    <a:gd name="connsiteX89" fmla="*/ 1604308 w 2295525"/>
                    <a:gd name="connsiteY89" fmla="*/ 478834 h 2295525"/>
                    <a:gd name="connsiteX90" fmla="*/ 1671936 w 2295525"/>
                    <a:gd name="connsiteY90" fmla="*/ 470357 h 2295525"/>
                    <a:gd name="connsiteX91" fmla="*/ 1797285 w 2295525"/>
                    <a:gd name="connsiteY91" fmla="*/ 372821 h 2295525"/>
                    <a:gd name="connsiteX92" fmla="*/ 1948732 w 2295525"/>
                    <a:gd name="connsiteY92" fmla="*/ 529888 h 2295525"/>
                    <a:gd name="connsiteX93" fmla="*/ 1846338 w 2295525"/>
                    <a:gd name="connsiteY93" fmla="*/ 651617 h 2295525"/>
                    <a:gd name="connsiteX94" fmla="*/ 1835385 w 2295525"/>
                    <a:gd name="connsiteY94" fmla="*/ 718864 h 2295525"/>
                    <a:gd name="connsiteX95" fmla="*/ 1944446 w 2295525"/>
                    <a:gd name="connsiteY95" fmla="*/ 996804 h 2295525"/>
                    <a:gd name="connsiteX96" fmla="*/ 1998262 w 2295525"/>
                    <a:gd name="connsiteY96" fmla="*/ 1038523 h 2295525"/>
                    <a:gd name="connsiteX97" fmla="*/ 2156663 w 2295525"/>
                    <a:gd name="connsiteY97" fmla="*/ 1058621 h 229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2295525" h="2295525">
                      <a:moveTo>
                        <a:pt x="2232577" y="933272"/>
                      </a:moveTo>
                      <a:lnTo>
                        <a:pt x="2054269" y="911079"/>
                      </a:lnTo>
                      <a:lnTo>
                        <a:pt x="1973973" y="706862"/>
                      </a:lnTo>
                      <a:lnTo>
                        <a:pt x="2089416" y="569226"/>
                      </a:lnTo>
                      <a:cubicBezTo>
                        <a:pt x="2111358" y="543105"/>
                        <a:pt x="2110042" y="504634"/>
                        <a:pt x="2086368" y="480072"/>
                      </a:cubicBezTo>
                      <a:lnTo>
                        <a:pt x="1851577" y="236708"/>
                      </a:lnTo>
                      <a:cubicBezTo>
                        <a:pt x="1827932" y="212196"/>
                        <a:pt x="1789614" y="209445"/>
                        <a:pt x="1762709" y="230327"/>
                      </a:cubicBezTo>
                      <a:lnTo>
                        <a:pt x="1620596" y="340721"/>
                      </a:lnTo>
                      <a:lnTo>
                        <a:pt x="1419428" y="253187"/>
                      </a:lnTo>
                      <a:lnTo>
                        <a:pt x="1403711" y="74117"/>
                      </a:lnTo>
                      <a:cubicBezTo>
                        <a:pt x="1400743" y="40121"/>
                        <a:pt x="1372585" y="13854"/>
                        <a:pt x="1338465" y="13252"/>
                      </a:cubicBezTo>
                      <a:lnTo>
                        <a:pt x="1000423" y="7156"/>
                      </a:lnTo>
                      <a:cubicBezTo>
                        <a:pt x="966285" y="6508"/>
                        <a:pt x="937175" y="31754"/>
                        <a:pt x="932986" y="65639"/>
                      </a:cubicBezTo>
                      <a:lnTo>
                        <a:pt x="910793" y="243947"/>
                      </a:lnTo>
                      <a:lnTo>
                        <a:pt x="706862" y="324243"/>
                      </a:lnTo>
                      <a:lnTo>
                        <a:pt x="569226" y="208800"/>
                      </a:lnTo>
                      <a:cubicBezTo>
                        <a:pt x="543105" y="186859"/>
                        <a:pt x="504634" y="188174"/>
                        <a:pt x="480072" y="211848"/>
                      </a:cubicBezTo>
                      <a:lnTo>
                        <a:pt x="236708" y="446639"/>
                      </a:lnTo>
                      <a:cubicBezTo>
                        <a:pt x="212079" y="470183"/>
                        <a:pt x="209162" y="508508"/>
                        <a:pt x="229946" y="535508"/>
                      </a:cubicBezTo>
                      <a:lnTo>
                        <a:pt x="340721" y="677621"/>
                      </a:lnTo>
                      <a:lnTo>
                        <a:pt x="253187" y="878503"/>
                      </a:lnTo>
                      <a:lnTo>
                        <a:pt x="74117" y="894219"/>
                      </a:lnTo>
                      <a:cubicBezTo>
                        <a:pt x="40121" y="897188"/>
                        <a:pt x="13854" y="925346"/>
                        <a:pt x="13252" y="959465"/>
                      </a:cubicBezTo>
                      <a:lnTo>
                        <a:pt x="7156" y="1297508"/>
                      </a:lnTo>
                      <a:cubicBezTo>
                        <a:pt x="6508" y="1331645"/>
                        <a:pt x="31754" y="1360756"/>
                        <a:pt x="65639" y="1364945"/>
                      </a:cubicBezTo>
                      <a:lnTo>
                        <a:pt x="243947" y="1387138"/>
                      </a:lnTo>
                      <a:lnTo>
                        <a:pt x="324243" y="1591354"/>
                      </a:lnTo>
                      <a:lnTo>
                        <a:pt x="208800" y="1728990"/>
                      </a:lnTo>
                      <a:cubicBezTo>
                        <a:pt x="186859" y="1755112"/>
                        <a:pt x="188174" y="1793582"/>
                        <a:pt x="211848" y="1818144"/>
                      </a:cubicBezTo>
                      <a:lnTo>
                        <a:pt x="446639" y="2061508"/>
                      </a:lnTo>
                      <a:cubicBezTo>
                        <a:pt x="470285" y="2086020"/>
                        <a:pt x="508603" y="2088772"/>
                        <a:pt x="535508" y="2067890"/>
                      </a:cubicBezTo>
                      <a:lnTo>
                        <a:pt x="677621" y="1957495"/>
                      </a:lnTo>
                      <a:lnTo>
                        <a:pt x="878789" y="2045030"/>
                      </a:lnTo>
                      <a:lnTo>
                        <a:pt x="894505" y="2224100"/>
                      </a:lnTo>
                      <a:cubicBezTo>
                        <a:pt x="897473" y="2258096"/>
                        <a:pt x="925631" y="2284363"/>
                        <a:pt x="959751" y="2284965"/>
                      </a:cubicBezTo>
                      <a:lnTo>
                        <a:pt x="1297794" y="2291061"/>
                      </a:lnTo>
                      <a:lnTo>
                        <a:pt x="1299032" y="2291061"/>
                      </a:lnTo>
                      <a:cubicBezTo>
                        <a:pt x="1332699" y="2291075"/>
                        <a:pt x="1361094" y="2265989"/>
                        <a:pt x="1365231" y="2232577"/>
                      </a:cubicBezTo>
                      <a:lnTo>
                        <a:pt x="1387424" y="2054269"/>
                      </a:lnTo>
                      <a:lnTo>
                        <a:pt x="1591640" y="1973973"/>
                      </a:lnTo>
                      <a:lnTo>
                        <a:pt x="1729276" y="2089416"/>
                      </a:lnTo>
                      <a:cubicBezTo>
                        <a:pt x="1755398" y="2111358"/>
                        <a:pt x="1793868" y="2110042"/>
                        <a:pt x="1818430" y="2086368"/>
                      </a:cubicBezTo>
                      <a:lnTo>
                        <a:pt x="2061794" y="1851577"/>
                      </a:lnTo>
                      <a:cubicBezTo>
                        <a:pt x="2086306" y="1827932"/>
                        <a:pt x="2089058" y="1789614"/>
                        <a:pt x="2068176" y="1762709"/>
                      </a:cubicBezTo>
                      <a:lnTo>
                        <a:pt x="1957495" y="1620596"/>
                      </a:lnTo>
                      <a:lnTo>
                        <a:pt x="2045030" y="1419428"/>
                      </a:lnTo>
                      <a:lnTo>
                        <a:pt x="2224100" y="1403711"/>
                      </a:lnTo>
                      <a:cubicBezTo>
                        <a:pt x="2258096" y="1400743"/>
                        <a:pt x="2284363" y="1372585"/>
                        <a:pt x="2284965" y="1338465"/>
                      </a:cubicBezTo>
                      <a:lnTo>
                        <a:pt x="2291061" y="1000423"/>
                      </a:lnTo>
                      <a:cubicBezTo>
                        <a:pt x="2291561" y="966394"/>
                        <a:pt x="2266353" y="937449"/>
                        <a:pt x="2232577" y="933272"/>
                      </a:cubicBezTo>
                      <a:close/>
                      <a:moveTo>
                        <a:pt x="2152662" y="1276172"/>
                      </a:moveTo>
                      <a:lnTo>
                        <a:pt x="1993881" y="1290173"/>
                      </a:lnTo>
                      <a:cubicBezTo>
                        <a:pt x="1969587" y="1292314"/>
                        <a:pt x="1948401" y="1307546"/>
                        <a:pt x="1938636" y="1329893"/>
                      </a:cubicBezTo>
                      <a:lnTo>
                        <a:pt x="1819382" y="1603736"/>
                      </a:lnTo>
                      <a:cubicBezTo>
                        <a:pt x="1809603" y="1626129"/>
                        <a:pt x="1812855" y="1652078"/>
                        <a:pt x="1827860" y="1671364"/>
                      </a:cubicBezTo>
                      <a:lnTo>
                        <a:pt x="1925396" y="1797285"/>
                      </a:lnTo>
                      <a:lnTo>
                        <a:pt x="1768328" y="1948732"/>
                      </a:lnTo>
                      <a:lnTo>
                        <a:pt x="1646599" y="1846338"/>
                      </a:lnTo>
                      <a:cubicBezTo>
                        <a:pt x="1627882" y="1830645"/>
                        <a:pt x="1602082" y="1826443"/>
                        <a:pt x="1579352" y="1835385"/>
                      </a:cubicBezTo>
                      <a:lnTo>
                        <a:pt x="1301413" y="1944446"/>
                      </a:lnTo>
                      <a:cubicBezTo>
                        <a:pt x="1278704" y="1953396"/>
                        <a:pt x="1262701" y="1974039"/>
                        <a:pt x="1259694" y="1998262"/>
                      </a:cubicBezTo>
                      <a:lnTo>
                        <a:pt x="1239596" y="2156663"/>
                      </a:lnTo>
                      <a:lnTo>
                        <a:pt x="1021473" y="2152662"/>
                      </a:lnTo>
                      <a:lnTo>
                        <a:pt x="1007471" y="1993881"/>
                      </a:lnTo>
                      <a:cubicBezTo>
                        <a:pt x="1005331" y="1969587"/>
                        <a:pt x="990099" y="1948401"/>
                        <a:pt x="967752" y="1938636"/>
                      </a:cubicBezTo>
                      <a:lnTo>
                        <a:pt x="694289" y="1819382"/>
                      </a:lnTo>
                      <a:cubicBezTo>
                        <a:pt x="671897" y="1809603"/>
                        <a:pt x="645948" y="1812855"/>
                        <a:pt x="626662" y="1827860"/>
                      </a:cubicBezTo>
                      <a:lnTo>
                        <a:pt x="500932" y="1925396"/>
                      </a:lnTo>
                      <a:lnTo>
                        <a:pt x="349484" y="1768328"/>
                      </a:lnTo>
                      <a:lnTo>
                        <a:pt x="451878" y="1646599"/>
                      </a:lnTo>
                      <a:cubicBezTo>
                        <a:pt x="467571" y="1627882"/>
                        <a:pt x="471774" y="1602082"/>
                        <a:pt x="462832" y="1579352"/>
                      </a:cubicBezTo>
                      <a:lnTo>
                        <a:pt x="353771" y="1301413"/>
                      </a:lnTo>
                      <a:cubicBezTo>
                        <a:pt x="344821" y="1278704"/>
                        <a:pt x="324177" y="1262701"/>
                        <a:pt x="299954" y="1259694"/>
                      </a:cubicBezTo>
                      <a:lnTo>
                        <a:pt x="141554" y="1239596"/>
                      </a:lnTo>
                      <a:lnTo>
                        <a:pt x="145554" y="1021473"/>
                      </a:lnTo>
                      <a:lnTo>
                        <a:pt x="304336" y="1007471"/>
                      </a:lnTo>
                      <a:cubicBezTo>
                        <a:pt x="328629" y="1005331"/>
                        <a:pt x="349816" y="990099"/>
                        <a:pt x="359581" y="967752"/>
                      </a:cubicBezTo>
                      <a:lnTo>
                        <a:pt x="478834" y="694289"/>
                      </a:lnTo>
                      <a:cubicBezTo>
                        <a:pt x="488614" y="671897"/>
                        <a:pt x="485361" y="645948"/>
                        <a:pt x="470357" y="626662"/>
                      </a:cubicBezTo>
                      <a:lnTo>
                        <a:pt x="372821" y="500932"/>
                      </a:lnTo>
                      <a:lnTo>
                        <a:pt x="529888" y="349484"/>
                      </a:lnTo>
                      <a:lnTo>
                        <a:pt x="651617" y="451878"/>
                      </a:lnTo>
                      <a:cubicBezTo>
                        <a:pt x="670334" y="467571"/>
                        <a:pt x="696134" y="471774"/>
                        <a:pt x="718864" y="462832"/>
                      </a:cubicBezTo>
                      <a:lnTo>
                        <a:pt x="996804" y="353771"/>
                      </a:lnTo>
                      <a:cubicBezTo>
                        <a:pt x="1019512" y="344821"/>
                        <a:pt x="1035516" y="324177"/>
                        <a:pt x="1038523" y="299954"/>
                      </a:cubicBezTo>
                      <a:lnTo>
                        <a:pt x="1058621" y="141554"/>
                      </a:lnTo>
                      <a:lnTo>
                        <a:pt x="1276743" y="145554"/>
                      </a:lnTo>
                      <a:lnTo>
                        <a:pt x="1290745" y="304336"/>
                      </a:lnTo>
                      <a:cubicBezTo>
                        <a:pt x="1292885" y="328629"/>
                        <a:pt x="1308117" y="349816"/>
                        <a:pt x="1330464" y="359581"/>
                      </a:cubicBezTo>
                      <a:lnTo>
                        <a:pt x="1604308" y="478834"/>
                      </a:lnTo>
                      <a:cubicBezTo>
                        <a:pt x="1626701" y="488614"/>
                        <a:pt x="1652649" y="485361"/>
                        <a:pt x="1671936" y="470357"/>
                      </a:cubicBezTo>
                      <a:lnTo>
                        <a:pt x="1797285" y="372821"/>
                      </a:lnTo>
                      <a:lnTo>
                        <a:pt x="1948732" y="529888"/>
                      </a:lnTo>
                      <a:lnTo>
                        <a:pt x="1846338" y="651617"/>
                      </a:lnTo>
                      <a:cubicBezTo>
                        <a:pt x="1830645" y="670334"/>
                        <a:pt x="1826443" y="696134"/>
                        <a:pt x="1835385" y="718864"/>
                      </a:cubicBezTo>
                      <a:lnTo>
                        <a:pt x="1944446" y="996804"/>
                      </a:lnTo>
                      <a:cubicBezTo>
                        <a:pt x="1953396" y="1019512"/>
                        <a:pt x="1974039" y="1035516"/>
                        <a:pt x="1998262" y="1038523"/>
                      </a:cubicBezTo>
                      <a:lnTo>
                        <a:pt x="2156663" y="1058621"/>
                      </a:lnTo>
                      <a:close/>
                    </a:path>
                  </a:pathLst>
                </a:custGeom>
                <a:grpFill/>
                <a:ln w="9525" cap="flat">
                  <a:noFill/>
                  <a:prstDash val="solid"/>
                  <a:miter/>
                </a:ln>
              </p:spPr>
              <p:txBody>
                <a:bodyPr rtlCol="0" anchor="ctr"/>
                <a:lstStyle/>
                <a:p>
                  <a:pPr defTabSz="914354">
                    <a:defRPr/>
                  </a:pPr>
                  <a:endParaRPr lang="fr-FR" sz="1600" dirty="0">
                    <a:solidFill>
                      <a:prstClr val="black"/>
                    </a:solidFill>
                    <a:latin typeface="Gotham XNarrow Book"/>
                  </a:endParaRPr>
                </a:p>
              </p:txBody>
            </p:sp>
            <p:sp>
              <p:nvSpPr>
                <p:cNvPr id="44" name="Forme libre : forme 43">
                  <a:extLst>
                    <a:ext uri="{FF2B5EF4-FFF2-40B4-BE49-F238E27FC236}">
                      <a16:creationId xmlns:a16="http://schemas.microsoft.com/office/drawing/2014/main" id="{85B658BE-CA33-4EA1-B93C-72F8B5005F3B}"/>
                    </a:ext>
                  </a:extLst>
                </p:cNvPr>
                <p:cNvSpPr/>
                <p:nvPr/>
              </p:nvSpPr>
              <p:spPr>
                <a:xfrm>
                  <a:off x="-940261" y="3354202"/>
                  <a:ext cx="1047750" cy="1047750"/>
                </a:xfrm>
                <a:custGeom>
                  <a:avLst/>
                  <a:gdLst>
                    <a:gd name="connsiteX0" fmla="*/ 785363 w 1047750"/>
                    <a:gd name="connsiteY0" fmla="*/ 74956 h 1047750"/>
                    <a:gd name="connsiteX1" fmla="*/ 74956 w 1047750"/>
                    <a:gd name="connsiteY1" fmla="*/ 271522 h 1047750"/>
                    <a:gd name="connsiteX2" fmla="*/ 271522 w 1047750"/>
                    <a:gd name="connsiteY2" fmla="*/ 981929 h 1047750"/>
                    <a:gd name="connsiteX3" fmla="*/ 527426 w 1047750"/>
                    <a:gd name="connsiteY3" fmla="*/ 1049650 h 1047750"/>
                    <a:gd name="connsiteX4" fmla="*/ 586576 w 1047750"/>
                    <a:gd name="connsiteY4" fmla="*/ 1046316 h 1047750"/>
                    <a:gd name="connsiteX5" fmla="*/ 1038823 w 1047750"/>
                    <a:gd name="connsiteY5" fmla="*/ 632931 h 1047750"/>
                    <a:gd name="connsiteX6" fmla="*/ 1038823 w 1047750"/>
                    <a:gd name="connsiteY6" fmla="*/ 632931 h 1047750"/>
                    <a:gd name="connsiteX7" fmla="*/ 785363 w 1047750"/>
                    <a:gd name="connsiteY7" fmla="*/ 74956 h 1047750"/>
                    <a:gd name="connsiteX8" fmla="*/ 908140 w 1047750"/>
                    <a:gd name="connsiteY8" fmla="*/ 606166 h 1047750"/>
                    <a:gd name="connsiteX9" fmla="*/ 450072 w 1047750"/>
                    <a:gd name="connsiteY9" fmla="*/ 907896 h 1047750"/>
                    <a:gd name="connsiteX10" fmla="*/ 148342 w 1047750"/>
                    <a:gd name="connsiteY10" fmla="*/ 449827 h 1047750"/>
                    <a:gd name="connsiteX11" fmla="*/ 484754 w 1047750"/>
                    <a:gd name="connsiteY11" fmla="*/ 142584 h 1047750"/>
                    <a:gd name="connsiteX12" fmla="*/ 528760 w 1047750"/>
                    <a:gd name="connsiteY12" fmla="*/ 140107 h 1047750"/>
                    <a:gd name="connsiteX13" fmla="*/ 916046 w 1047750"/>
                    <a:gd name="connsiteY13" fmla="*/ 528536 h 1047750"/>
                    <a:gd name="connsiteX14" fmla="*/ 908140 w 1047750"/>
                    <a:gd name="connsiteY14" fmla="*/ 605880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47750" h="1047750">
                      <a:moveTo>
                        <a:pt x="785363" y="74956"/>
                      </a:moveTo>
                      <a:cubicBezTo>
                        <a:pt x="534909" y="-66937"/>
                        <a:pt x="216850" y="21069"/>
                        <a:pt x="74956" y="271522"/>
                      </a:cubicBezTo>
                      <a:cubicBezTo>
                        <a:pt x="-66937" y="521976"/>
                        <a:pt x="21069" y="840036"/>
                        <a:pt x="271522" y="981929"/>
                      </a:cubicBezTo>
                      <a:cubicBezTo>
                        <a:pt x="349574" y="1026149"/>
                        <a:pt x="437718" y="1049475"/>
                        <a:pt x="527426" y="1049650"/>
                      </a:cubicBezTo>
                      <a:cubicBezTo>
                        <a:pt x="547189" y="1049626"/>
                        <a:pt x="566936" y="1048513"/>
                        <a:pt x="586576" y="1046316"/>
                      </a:cubicBezTo>
                      <a:cubicBezTo>
                        <a:pt x="810941" y="1021001"/>
                        <a:pt x="993505" y="854125"/>
                        <a:pt x="1038823" y="632931"/>
                      </a:cubicBezTo>
                      <a:lnTo>
                        <a:pt x="1038823" y="632931"/>
                      </a:lnTo>
                      <a:cubicBezTo>
                        <a:pt x="1084094" y="411675"/>
                        <a:pt x="981775" y="186428"/>
                        <a:pt x="785363" y="74956"/>
                      </a:cubicBezTo>
                      <a:close/>
                      <a:moveTo>
                        <a:pt x="908140" y="606166"/>
                      </a:moveTo>
                      <a:cubicBezTo>
                        <a:pt x="864968" y="815978"/>
                        <a:pt x="659884" y="951067"/>
                        <a:pt x="450072" y="907896"/>
                      </a:cubicBezTo>
                      <a:cubicBezTo>
                        <a:pt x="240259" y="864724"/>
                        <a:pt x="105170" y="659640"/>
                        <a:pt x="148342" y="449827"/>
                      </a:cubicBezTo>
                      <a:cubicBezTo>
                        <a:pt x="182174" y="285403"/>
                        <a:pt x="317944" y="161406"/>
                        <a:pt x="484754" y="142584"/>
                      </a:cubicBezTo>
                      <a:cubicBezTo>
                        <a:pt x="499366" y="140955"/>
                        <a:pt x="514057" y="140128"/>
                        <a:pt x="528760" y="140107"/>
                      </a:cubicBezTo>
                      <a:cubicBezTo>
                        <a:pt x="742967" y="140423"/>
                        <a:pt x="916362" y="314328"/>
                        <a:pt x="916046" y="528536"/>
                      </a:cubicBezTo>
                      <a:cubicBezTo>
                        <a:pt x="916008" y="554517"/>
                        <a:pt x="913360" y="580429"/>
                        <a:pt x="908140" y="605880"/>
                      </a:cubicBezTo>
                      <a:close/>
                    </a:path>
                  </a:pathLst>
                </a:custGeom>
                <a:grpFill/>
                <a:ln w="9525" cap="flat">
                  <a:noFill/>
                  <a:prstDash val="solid"/>
                  <a:miter/>
                </a:ln>
              </p:spPr>
              <p:txBody>
                <a:bodyPr rtlCol="0" anchor="ctr"/>
                <a:lstStyle/>
                <a:p>
                  <a:pPr defTabSz="914354">
                    <a:defRPr/>
                  </a:pPr>
                  <a:endParaRPr lang="fr-FR" sz="1600" dirty="0">
                    <a:solidFill>
                      <a:prstClr val="black"/>
                    </a:solidFill>
                    <a:latin typeface="Gotham XNarrow Book"/>
                  </a:endParaRPr>
                </a:p>
              </p:txBody>
            </p:sp>
          </p:grpSp>
        </p:grpSp>
      </p:grpSp>
    </p:spTree>
    <p:extLst>
      <p:ext uri="{BB962C8B-B14F-4D97-AF65-F5344CB8AC3E}">
        <p14:creationId xmlns:p14="http://schemas.microsoft.com/office/powerpoint/2010/main" val="1872032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par>
              <p:cTn id="7"/>
            </p:par>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35FE01D-27CB-42EB-863E-89E0DC1D5600}"/>
              </a:ext>
            </a:extLst>
          </p:cNvPr>
          <p:cNvSpPr/>
          <p:nvPr/>
        </p:nvSpPr>
        <p:spPr>
          <a:xfrm>
            <a:off x="-2224573" y="-425538"/>
            <a:ext cx="5135892" cy="8038351"/>
          </a:xfrm>
          <a:prstGeom prst="rect">
            <a:avLst/>
          </a:prstGeom>
          <a:solidFill>
            <a:srgbClr val="0046FE"/>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1219170">
              <a:defRPr/>
            </a:pPr>
            <a:endParaRPr lang="fr-FR" kern="0">
              <a:solidFill>
                <a:srgbClr val="FFFEFE"/>
              </a:solidFill>
              <a:latin typeface="Arial" panose="020B0604020202020204"/>
            </a:endParaRPr>
          </a:p>
        </p:txBody>
      </p:sp>
      <p:sp>
        <p:nvSpPr>
          <p:cNvPr id="2" name="Ellipse 1">
            <a:extLst>
              <a:ext uri="{FF2B5EF4-FFF2-40B4-BE49-F238E27FC236}">
                <a16:creationId xmlns:a16="http://schemas.microsoft.com/office/drawing/2014/main" id="{4BC40C45-6542-4ADC-AB9E-DBC205B2349F}"/>
              </a:ext>
            </a:extLst>
          </p:cNvPr>
          <p:cNvSpPr/>
          <p:nvPr/>
        </p:nvSpPr>
        <p:spPr>
          <a:xfrm>
            <a:off x="-2544959" y="-918401"/>
            <a:ext cx="7599841" cy="8257989"/>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9170">
              <a:defRPr/>
            </a:pPr>
            <a:endParaRPr lang="fr-FR">
              <a:solidFill>
                <a:prstClr val="white"/>
              </a:solidFill>
              <a:latin typeface="Segoe UI"/>
            </a:endParaRPr>
          </a:p>
        </p:txBody>
      </p:sp>
      <p:sp>
        <p:nvSpPr>
          <p:cNvPr id="3" name="ZoneTexte 2"/>
          <p:cNvSpPr txBox="1"/>
          <p:nvPr/>
        </p:nvSpPr>
        <p:spPr>
          <a:xfrm flipH="1">
            <a:off x="404059" y="2299311"/>
            <a:ext cx="3360373" cy="2308324"/>
          </a:xfrm>
          <a:prstGeom prst="rect">
            <a:avLst/>
          </a:prstGeom>
          <a:noFill/>
        </p:spPr>
        <p:txBody>
          <a:bodyPr wrap="square" rtlCol="0">
            <a:spAutoFit/>
          </a:bodyPr>
          <a:lstStyle/>
          <a:p>
            <a:pPr defTabSz="1219170">
              <a:defRPr/>
            </a:pPr>
            <a:r>
              <a:rPr lang="en-US" sz="2400" dirty="0">
                <a:solidFill>
                  <a:prstClr val="white"/>
                </a:solidFill>
                <a:latin typeface="Segoe UI"/>
                <a:cs typeface="Calibri" panose="020F0502020204030204" pitchFamily="34" charset="0"/>
              </a:rPr>
              <a:t> Too much data, difficult to exploit, lack of consolidated real time vision to make the right decision at the right moment</a:t>
            </a:r>
            <a:endParaRPr lang="en-US" sz="2400" dirty="0">
              <a:solidFill>
                <a:prstClr val="white"/>
              </a:solidFill>
              <a:latin typeface="Segoe UI"/>
            </a:endParaRPr>
          </a:p>
        </p:txBody>
      </p:sp>
      <p:sp>
        <p:nvSpPr>
          <p:cNvPr id="4" name="Espace réservé du pied de page 3">
            <a:extLst>
              <a:ext uri="{FF2B5EF4-FFF2-40B4-BE49-F238E27FC236}">
                <a16:creationId xmlns:a16="http://schemas.microsoft.com/office/drawing/2014/main" id="{1CA8F021-4B71-4D97-BB78-5ED2318EDE7F}"/>
              </a:ext>
            </a:extLst>
          </p:cNvPr>
          <p:cNvSpPr>
            <a:spLocks noGrp="1"/>
          </p:cNvSpPr>
          <p:nvPr>
            <p:ph type="ftr" sz="quarter" idx="4294967295"/>
          </p:nvPr>
        </p:nvSpPr>
        <p:spPr>
          <a:xfrm>
            <a:off x="1" y="8668195"/>
            <a:ext cx="6720417" cy="164212"/>
          </a:xfrm>
          <a:prstGeom prst="rect">
            <a:avLst/>
          </a:prstGeom>
        </p:spPr>
        <p:txBody>
          <a:bodyPr vert="horz" lIns="48000" tIns="0" rIns="48000" bIns="0" rtlCol="0" anchor="ctr">
            <a:spAutoFit/>
          </a:bodyPr>
          <a:lstStyle>
            <a:defPPr>
              <a:defRPr lang="fr-FR"/>
            </a:defPPr>
            <a:lvl1pPr marL="0" indent="0" algn="l" defTabSz="1219170" rtl="0" eaLnBrk="1" latinLnBrk="0" hangingPunct="1">
              <a:lnSpc>
                <a:spcPct val="100000"/>
              </a:lnSpc>
              <a:spcBef>
                <a:spcPts val="0"/>
              </a:spcBef>
              <a:defRPr sz="1067" b="1" kern="1200">
                <a:solidFill>
                  <a:schemeClr val="bg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defRPr/>
            </a:pPr>
            <a:r>
              <a:rPr lang="fr-FR">
                <a:solidFill>
                  <a:prstClr val="white"/>
                </a:solidFill>
                <a:latin typeface="Segoe UI"/>
              </a:rPr>
              <a:t>Usage interne  |  août 2020  |  Camille Lac</a:t>
            </a:r>
            <a:endParaRPr lang="fr-FR" dirty="0">
              <a:solidFill>
                <a:prstClr val="white"/>
              </a:solidFill>
              <a:latin typeface="Segoe UI"/>
            </a:endParaRPr>
          </a:p>
        </p:txBody>
      </p:sp>
      <p:sp>
        <p:nvSpPr>
          <p:cNvPr id="6" name="Titre 3">
            <a:extLst>
              <a:ext uri="{FF2B5EF4-FFF2-40B4-BE49-F238E27FC236}">
                <a16:creationId xmlns:a16="http://schemas.microsoft.com/office/drawing/2014/main" id="{0101A92D-2FDA-4B8E-803E-82F20A4EB992}"/>
              </a:ext>
            </a:extLst>
          </p:cNvPr>
          <p:cNvSpPr txBox="1">
            <a:spLocks/>
          </p:cNvSpPr>
          <p:nvPr/>
        </p:nvSpPr>
        <p:spPr>
          <a:xfrm>
            <a:off x="6076079" y="2299311"/>
            <a:ext cx="5936677" cy="2382463"/>
          </a:xfrm>
          <a:prstGeom prst="rect">
            <a:avLst/>
          </a:prstGeom>
        </p:spPr>
        <p:txBody>
          <a:bodyPr/>
          <a:lstStyle>
            <a:lvl1pPr marL="0" indent="0" algn="l" defTabSz="685800" rtl="0" eaLnBrk="1" latinLnBrk="0" hangingPunct="1">
              <a:lnSpc>
                <a:spcPct val="100000"/>
              </a:lnSpc>
              <a:spcBef>
                <a:spcPts val="0"/>
              </a:spcBef>
              <a:buNone/>
              <a:tabLst>
                <a:tab pos="402431" algn="l"/>
              </a:tabLst>
              <a:defRPr sz="1500" b="1" kern="1200">
                <a:solidFill>
                  <a:schemeClr val="tx2"/>
                </a:solidFill>
                <a:latin typeface="+mj-lt"/>
                <a:ea typeface="+mj-ea"/>
                <a:cs typeface="+mj-cs"/>
              </a:defRPr>
            </a:lvl1pPr>
          </a:lstStyle>
          <a:p>
            <a:pPr defTabSz="914377">
              <a:tabLst>
                <a:tab pos="536561" algn="l"/>
              </a:tabLst>
            </a:pPr>
            <a:r>
              <a:rPr lang="en-GB" sz="3200" dirty="0">
                <a:solidFill>
                  <a:prstClr val="white"/>
                </a:solidFill>
                <a:latin typeface="Segoe UI"/>
              </a:rPr>
              <a:t> Execute Data-Driven approach: Smart Analytics, Sales Benchmark</a:t>
            </a:r>
            <a:endParaRPr lang="fr-FR" sz="3200" dirty="0">
              <a:solidFill>
                <a:prstClr val="white"/>
              </a:solidFill>
              <a:latin typeface="Segoe UI"/>
            </a:endParaRPr>
          </a:p>
        </p:txBody>
      </p:sp>
      <p:sp>
        <p:nvSpPr>
          <p:cNvPr id="5" name="ZoneTexte 4">
            <a:extLst>
              <a:ext uri="{FF2B5EF4-FFF2-40B4-BE49-F238E27FC236}">
                <a16:creationId xmlns:a16="http://schemas.microsoft.com/office/drawing/2014/main" id="{2B96232B-ADEE-4132-BA89-E33A273C7633}"/>
              </a:ext>
            </a:extLst>
          </p:cNvPr>
          <p:cNvSpPr txBox="1"/>
          <p:nvPr/>
        </p:nvSpPr>
        <p:spPr>
          <a:xfrm>
            <a:off x="4319097" y="1881161"/>
            <a:ext cx="2080211" cy="1969770"/>
          </a:xfrm>
          <a:prstGeom prst="rect">
            <a:avLst/>
          </a:prstGeom>
          <a:noFill/>
        </p:spPr>
        <p:txBody>
          <a:bodyPr wrap="square" lIns="48000" tIns="0" rIns="48000" bIns="0" rtlCol="0">
            <a:spAutoFit/>
          </a:bodyPr>
          <a:lstStyle/>
          <a:p>
            <a:pPr defTabSz="1219170">
              <a:defRPr/>
            </a:pPr>
            <a:r>
              <a:rPr lang="fr-FR" sz="12800" dirty="0">
                <a:solidFill>
                  <a:prstClr val="white"/>
                </a:solidFill>
                <a:latin typeface="Segoe UI"/>
                <a:sym typeface="Wingdings 2" panose="05020102010507070707" pitchFamily="18" charset="2"/>
              </a:rPr>
              <a:t></a:t>
            </a:r>
            <a:endParaRPr lang="fr-FR" sz="12800" dirty="0">
              <a:solidFill>
                <a:prstClr val="white"/>
              </a:solidFill>
              <a:latin typeface="Segoe UI"/>
            </a:endParaRPr>
          </a:p>
        </p:txBody>
      </p:sp>
    </p:spTree>
    <p:extLst>
      <p:ext uri="{BB962C8B-B14F-4D97-AF65-F5344CB8AC3E}">
        <p14:creationId xmlns:p14="http://schemas.microsoft.com/office/powerpoint/2010/main" val="6582542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B88A32-CA82-40CA-A255-CDC228309AA4}"/>
              </a:ext>
            </a:extLst>
          </p:cNvPr>
          <p:cNvSpPr>
            <a:spLocks noGrp="1"/>
          </p:cNvSpPr>
          <p:nvPr>
            <p:ph type="title"/>
          </p:nvPr>
        </p:nvSpPr>
        <p:spPr/>
        <p:txBody>
          <a:bodyPr/>
          <a:lstStyle/>
          <a:p>
            <a:r>
              <a:rPr lang="fr-FR" dirty="0"/>
              <a:t>Cegid Retail Intelligence Stack </a:t>
            </a:r>
          </a:p>
        </p:txBody>
      </p:sp>
      <p:sp>
        <p:nvSpPr>
          <p:cNvPr id="4" name="Rectangle 3">
            <a:extLst>
              <a:ext uri="{FF2B5EF4-FFF2-40B4-BE49-F238E27FC236}">
                <a16:creationId xmlns:a16="http://schemas.microsoft.com/office/drawing/2014/main" id="{D7BEAC8C-D44E-465F-8DF1-99E099A30840}"/>
              </a:ext>
            </a:extLst>
          </p:cNvPr>
          <p:cNvSpPr/>
          <p:nvPr/>
        </p:nvSpPr>
        <p:spPr>
          <a:xfrm>
            <a:off x="572529" y="996779"/>
            <a:ext cx="3023287" cy="5568779"/>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AU" sz="2400" dirty="0">
              <a:solidFill>
                <a:prstClr val="white"/>
              </a:solidFill>
              <a:latin typeface="Segoe UI"/>
            </a:endParaRPr>
          </a:p>
        </p:txBody>
      </p:sp>
      <p:sp>
        <p:nvSpPr>
          <p:cNvPr id="5" name="Rectangle 4">
            <a:extLst>
              <a:ext uri="{FF2B5EF4-FFF2-40B4-BE49-F238E27FC236}">
                <a16:creationId xmlns:a16="http://schemas.microsoft.com/office/drawing/2014/main" id="{3413A41E-C914-4D37-82DD-5817DC5F2341}"/>
              </a:ext>
            </a:extLst>
          </p:cNvPr>
          <p:cNvSpPr/>
          <p:nvPr/>
        </p:nvSpPr>
        <p:spPr>
          <a:xfrm>
            <a:off x="7913815" y="996779"/>
            <a:ext cx="3023287" cy="5568779"/>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AU" sz="2400" dirty="0">
              <a:solidFill>
                <a:prstClr val="white"/>
              </a:solidFill>
              <a:latin typeface="Segoe UI"/>
            </a:endParaRPr>
          </a:p>
        </p:txBody>
      </p:sp>
      <p:sp>
        <p:nvSpPr>
          <p:cNvPr id="6" name="Rectangle 5">
            <a:extLst>
              <a:ext uri="{FF2B5EF4-FFF2-40B4-BE49-F238E27FC236}">
                <a16:creationId xmlns:a16="http://schemas.microsoft.com/office/drawing/2014/main" id="{471741B1-3234-4A00-ACC0-0FF40C3EAA55}"/>
              </a:ext>
            </a:extLst>
          </p:cNvPr>
          <p:cNvSpPr/>
          <p:nvPr/>
        </p:nvSpPr>
        <p:spPr>
          <a:xfrm>
            <a:off x="4129902" y="996779"/>
            <a:ext cx="3023287" cy="5568779"/>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AU" sz="2400" dirty="0">
              <a:solidFill>
                <a:prstClr val="white"/>
              </a:solidFill>
              <a:latin typeface="Segoe UI"/>
            </a:endParaRPr>
          </a:p>
        </p:txBody>
      </p:sp>
      <p:sp>
        <p:nvSpPr>
          <p:cNvPr id="7" name="ZoneTexte 6">
            <a:extLst>
              <a:ext uri="{FF2B5EF4-FFF2-40B4-BE49-F238E27FC236}">
                <a16:creationId xmlns:a16="http://schemas.microsoft.com/office/drawing/2014/main" id="{B356F7B2-1DAB-4148-ACC7-3F732CD874C8}"/>
              </a:ext>
            </a:extLst>
          </p:cNvPr>
          <p:cNvSpPr txBox="1"/>
          <p:nvPr/>
        </p:nvSpPr>
        <p:spPr>
          <a:xfrm>
            <a:off x="1009817" y="2567225"/>
            <a:ext cx="2148708" cy="2585901"/>
          </a:xfrm>
          <a:prstGeom prst="rect">
            <a:avLst/>
          </a:prstGeom>
          <a:noFill/>
        </p:spPr>
        <p:txBody>
          <a:bodyPr wrap="square" lIns="48000" tIns="0" rIns="48000" bIns="0" rtlCol="0">
            <a:spAutoFit/>
          </a:bodyPr>
          <a:lstStyle/>
          <a:p>
            <a:pPr defTabSz="1219170">
              <a:buClr>
                <a:srgbClr val="0046FE"/>
              </a:buClr>
            </a:pPr>
            <a:r>
              <a:rPr lang="en-AU" sz="1867" dirty="0">
                <a:solidFill>
                  <a:prstClr val="white"/>
                </a:solidFill>
                <a:latin typeface="Segoe UI"/>
              </a:rPr>
              <a:t>Import of </a:t>
            </a:r>
            <a:br>
              <a:rPr lang="en-AU" sz="1867" dirty="0">
                <a:solidFill>
                  <a:prstClr val="white"/>
                </a:solidFill>
                <a:latin typeface="Segoe UI"/>
              </a:rPr>
            </a:br>
            <a:r>
              <a:rPr lang="en-AU" sz="1867" dirty="0">
                <a:solidFill>
                  <a:prstClr val="white"/>
                </a:solidFill>
                <a:latin typeface="Segoe UI"/>
              </a:rPr>
              <a:t>External Data</a:t>
            </a:r>
          </a:p>
          <a:p>
            <a:pPr defTabSz="1219170">
              <a:buClr>
                <a:srgbClr val="0046FE"/>
              </a:buClr>
            </a:pPr>
            <a:endParaRPr lang="en-AU" sz="1867" dirty="0">
              <a:solidFill>
                <a:prstClr val="white"/>
              </a:solidFill>
              <a:latin typeface="Segoe UI"/>
            </a:endParaRPr>
          </a:p>
          <a:p>
            <a:pPr defTabSz="1219170">
              <a:buClr>
                <a:srgbClr val="0046FE"/>
              </a:buClr>
            </a:pPr>
            <a:r>
              <a:rPr lang="en-AU" sz="1867" dirty="0">
                <a:solidFill>
                  <a:prstClr val="white"/>
                </a:solidFill>
                <a:latin typeface="Segoe UI"/>
              </a:rPr>
              <a:t>Export to </a:t>
            </a:r>
            <a:br>
              <a:rPr lang="en-AU" sz="1867" dirty="0">
                <a:solidFill>
                  <a:prstClr val="white"/>
                </a:solidFill>
                <a:latin typeface="Segoe UI"/>
              </a:rPr>
            </a:br>
            <a:r>
              <a:rPr lang="en-AU" sz="1867" dirty="0">
                <a:solidFill>
                  <a:prstClr val="white"/>
                </a:solidFill>
                <a:latin typeface="Segoe UI"/>
              </a:rPr>
              <a:t>Retailer’s  </a:t>
            </a:r>
            <a:r>
              <a:rPr lang="en-AU" sz="1867" dirty="0" err="1">
                <a:solidFill>
                  <a:prstClr val="white"/>
                </a:solidFill>
                <a:latin typeface="Segoe UI"/>
              </a:rPr>
              <a:t>Datalake</a:t>
            </a:r>
            <a:endParaRPr lang="en-AU" sz="1867" dirty="0">
              <a:solidFill>
                <a:prstClr val="white"/>
              </a:solidFill>
              <a:latin typeface="Segoe UI"/>
            </a:endParaRPr>
          </a:p>
          <a:p>
            <a:pPr defTabSz="1219170">
              <a:buClr>
                <a:srgbClr val="0046FE"/>
              </a:buClr>
            </a:pPr>
            <a:endParaRPr lang="en-AU" sz="1867" dirty="0">
              <a:solidFill>
                <a:prstClr val="white"/>
              </a:solidFill>
              <a:latin typeface="Segoe UI"/>
            </a:endParaRPr>
          </a:p>
          <a:p>
            <a:pPr defTabSz="1219170">
              <a:buClr>
                <a:srgbClr val="0046FE"/>
              </a:buClr>
            </a:pPr>
            <a:r>
              <a:rPr lang="en-AU" sz="1867" dirty="0">
                <a:solidFill>
                  <a:prstClr val="white"/>
                </a:solidFill>
                <a:latin typeface="Segoe UI"/>
              </a:rPr>
              <a:t>Extensible</a:t>
            </a:r>
          </a:p>
          <a:p>
            <a:pPr defTabSz="1219170">
              <a:buClr>
                <a:srgbClr val="0046FE"/>
              </a:buClr>
            </a:pPr>
            <a:endParaRPr lang="en-AU" sz="1867" dirty="0">
              <a:solidFill>
                <a:prstClr val="white"/>
              </a:solidFill>
              <a:latin typeface="Segoe UI"/>
            </a:endParaRPr>
          </a:p>
          <a:p>
            <a:pPr defTabSz="1219170">
              <a:buClr>
                <a:srgbClr val="0046FE"/>
              </a:buClr>
            </a:pPr>
            <a:endParaRPr lang="en-AU" sz="1867" dirty="0">
              <a:solidFill>
                <a:prstClr val="white"/>
              </a:solidFill>
              <a:latin typeface="Segoe UI"/>
            </a:endParaRPr>
          </a:p>
        </p:txBody>
      </p:sp>
      <p:sp>
        <p:nvSpPr>
          <p:cNvPr id="8" name="ZoneTexte 7">
            <a:extLst>
              <a:ext uri="{FF2B5EF4-FFF2-40B4-BE49-F238E27FC236}">
                <a16:creationId xmlns:a16="http://schemas.microsoft.com/office/drawing/2014/main" id="{FC3E805F-2131-4175-95F1-5E1FF47E8096}"/>
              </a:ext>
            </a:extLst>
          </p:cNvPr>
          <p:cNvSpPr txBox="1"/>
          <p:nvPr/>
        </p:nvSpPr>
        <p:spPr>
          <a:xfrm>
            <a:off x="4381154" y="1210202"/>
            <a:ext cx="2520781" cy="1148904"/>
          </a:xfrm>
          <a:prstGeom prst="rect">
            <a:avLst/>
          </a:prstGeom>
          <a:noFill/>
        </p:spPr>
        <p:txBody>
          <a:bodyPr wrap="square" lIns="48000" tIns="0" rIns="48000" bIns="0" rtlCol="0">
            <a:spAutoFit/>
          </a:bodyPr>
          <a:lstStyle/>
          <a:p>
            <a:pPr algn="ctr" defTabSz="1219170">
              <a:buClr>
                <a:srgbClr val="0046FE"/>
              </a:buClr>
            </a:pPr>
            <a:r>
              <a:rPr lang="en-AU" sz="3733" b="1" dirty="0">
                <a:solidFill>
                  <a:prstClr val="white"/>
                </a:solidFill>
                <a:latin typeface="Segoe UI"/>
              </a:rPr>
              <a:t>2. RETAIL MINDED</a:t>
            </a:r>
          </a:p>
        </p:txBody>
      </p:sp>
      <p:sp>
        <p:nvSpPr>
          <p:cNvPr id="9" name="ZoneTexte 8">
            <a:extLst>
              <a:ext uri="{FF2B5EF4-FFF2-40B4-BE49-F238E27FC236}">
                <a16:creationId xmlns:a16="http://schemas.microsoft.com/office/drawing/2014/main" id="{D2746BB8-C4D9-4E3A-BADA-2AEC276E8D65}"/>
              </a:ext>
            </a:extLst>
          </p:cNvPr>
          <p:cNvSpPr txBox="1"/>
          <p:nvPr/>
        </p:nvSpPr>
        <p:spPr>
          <a:xfrm>
            <a:off x="8089553" y="1217373"/>
            <a:ext cx="2787831" cy="984885"/>
          </a:xfrm>
          <a:prstGeom prst="rect">
            <a:avLst/>
          </a:prstGeom>
          <a:noFill/>
        </p:spPr>
        <p:txBody>
          <a:bodyPr wrap="square" lIns="48000" tIns="0" rIns="48000" bIns="0" rtlCol="0">
            <a:spAutoFit/>
          </a:bodyPr>
          <a:lstStyle/>
          <a:p>
            <a:pPr algn="ctr" defTabSz="1219170">
              <a:buClr>
                <a:srgbClr val="0046FE"/>
              </a:buClr>
            </a:pPr>
            <a:r>
              <a:rPr lang="en-AU" sz="3200" b="1" dirty="0">
                <a:solidFill>
                  <a:prstClr val="white"/>
                </a:solidFill>
                <a:latin typeface="Segoe UI"/>
              </a:rPr>
              <a:t>3. OPTIMISED</a:t>
            </a:r>
            <a:br>
              <a:rPr lang="en-AU" sz="3200" b="1" dirty="0">
                <a:solidFill>
                  <a:prstClr val="white"/>
                </a:solidFill>
                <a:latin typeface="Segoe UI"/>
              </a:rPr>
            </a:br>
            <a:r>
              <a:rPr lang="en-AU" sz="3200" b="1" dirty="0">
                <a:solidFill>
                  <a:prstClr val="white"/>
                </a:solidFill>
                <a:latin typeface="Segoe UI"/>
              </a:rPr>
              <a:t>ROI</a:t>
            </a:r>
          </a:p>
        </p:txBody>
      </p:sp>
      <p:sp>
        <p:nvSpPr>
          <p:cNvPr id="10" name="ZoneTexte 9">
            <a:extLst>
              <a:ext uri="{FF2B5EF4-FFF2-40B4-BE49-F238E27FC236}">
                <a16:creationId xmlns:a16="http://schemas.microsoft.com/office/drawing/2014/main" id="{DF3DE6DD-0A66-46DA-B2F0-D03745531B73}"/>
              </a:ext>
            </a:extLst>
          </p:cNvPr>
          <p:cNvSpPr txBox="1"/>
          <p:nvPr/>
        </p:nvSpPr>
        <p:spPr>
          <a:xfrm>
            <a:off x="1145745" y="1292275"/>
            <a:ext cx="2012779" cy="574453"/>
          </a:xfrm>
          <a:prstGeom prst="rect">
            <a:avLst/>
          </a:prstGeom>
          <a:noFill/>
        </p:spPr>
        <p:txBody>
          <a:bodyPr wrap="square" lIns="48000" tIns="0" rIns="48000" bIns="0" rtlCol="0">
            <a:spAutoFit/>
          </a:bodyPr>
          <a:lstStyle/>
          <a:p>
            <a:pPr defTabSz="1219170">
              <a:buClr>
                <a:srgbClr val="0046FE"/>
              </a:buClr>
            </a:pPr>
            <a:r>
              <a:rPr lang="en-AU" sz="3733" b="1" dirty="0">
                <a:solidFill>
                  <a:prstClr val="white"/>
                </a:solidFill>
                <a:latin typeface="Segoe UI"/>
              </a:rPr>
              <a:t>1.OPEN</a:t>
            </a:r>
          </a:p>
        </p:txBody>
      </p:sp>
      <p:sp>
        <p:nvSpPr>
          <p:cNvPr id="11" name="ZoneTexte 10">
            <a:extLst>
              <a:ext uri="{FF2B5EF4-FFF2-40B4-BE49-F238E27FC236}">
                <a16:creationId xmlns:a16="http://schemas.microsoft.com/office/drawing/2014/main" id="{63985892-456E-437E-8652-59AE53BFDBCF}"/>
              </a:ext>
            </a:extLst>
          </p:cNvPr>
          <p:cNvSpPr txBox="1"/>
          <p:nvPr/>
        </p:nvSpPr>
        <p:spPr>
          <a:xfrm>
            <a:off x="8499386" y="2567225"/>
            <a:ext cx="2148708" cy="1723933"/>
          </a:xfrm>
          <a:prstGeom prst="rect">
            <a:avLst/>
          </a:prstGeom>
          <a:noFill/>
        </p:spPr>
        <p:txBody>
          <a:bodyPr wrap="square" lIns="48000" tIns="0" rIns="48000" bIns="0" rtlCol="0">
            <a:spAutoFit/>
          </a:bodyPr>
          <a:lstStyle/>
          <a:p>
            <a:pPr defTabSz="1219170">
              <a:buClr>
                <a:srgbClr val="0046FE"/>
              </a:buClr>
            </a:pPr>
            <a:r>
              <a:rPr lang="en-AU" sz="1867" dirty="0">
                <a:solidFill>
                  <a:prstClr val="white"/>
                </a:solidFill>
                <a:latin typeface="Segoe UI"/>
              </a:rPr>
              <a:t>Self-Service BI</a:t>
            </a:r>
            <a:br>
              <a:rPr lang="en-AU" sz="1867" dirty="0">
                <a:solidFill>
                  <a:prstClr val="white"/>
                </a:solidFill>
                <a:latin typeface="Segoe UI"/>
              </a:rPr>
            </a:br>
            <a:br>
              <a:rPr lang="en-AU" sz="1867" dirty="0">
                <a:solidFill>
                  <a:prstClr val="white"/>
                </a:solidFill>
                <a:latin typeface="Segoe UI"/>
              </a:rPr>
            </a:br>
            <a:r>
              <a:rPr lang="en-AU" sz="1867" dirty="0">
                <a:solidFill>
                  <a:prstClr val="white"/>
                </a:solidFill>
                <a:latin typeface="Segoe UI"/>
              </a:rPr>
              <a:t>Responsive</a:t>
            </a:r>
          </a:p>
          <a:p>
            <a:pPr defTabSz="1219170">
              <a:buClr>
                <a:srgbClr val="0046FE"/>
              </a:buClr>
            </a:pPr>
            <a:endParaRPr lang="en-AU" sz="1867" dirty="0">
              <a:solidFill>
                <a:prstClr val="white"/>
              </a:solidFill>
              <a:latin typeface="Segoe UI"/>
            </a:endParaRPr>
          </a:p>
          <a:p>
            <a:pPr defTabSz="1219170">
              <a:buClr>
                <a:srgbClr val="0046FE"/>
              </a:buClr>
            </a:pPr>
            <a:r>
              <a:rPr lang="en-AU" sz="1867" dirty="0">
                <a:solidFill>
                  <a:prstClr val="white"/>
                </a:solidFill>
                <a:latin typeface="Segoe UI"/>
              </a:rPr>
              <a:t>2 days training </a:t>
            </a:r>
            <a:br>
              <a:rPr lang="en-AU" sz="1867" dirty="0">
                <a:solidFill>
                  <a:prstClr val="white"/>
                </a:solidFill>
                <a:latin typeface="Segoe UI"/>
              </a:rPr>
            </a:br>
            <a:r>
              <a:rPr lang="en-AU" sz="1867" dirty="0">
                <a:solidFill>
                  <a:prstClr val="white"/>
                </a:solidFill>
                <a:latin typeface="Segoe UI"/>
              </a:rPr>
              <a:t>to adopt</a:t>
            </a:r>
          </a:p>
        </p:txBody>
      </p:sp>
      <p:sp>
        <p:nvSpPr>
          <p:cNvPr id="12" name="ZoneTexte 11">
            <a:extLst>
              <a:ext uri="{FF2B5EF4-FFF2-40B4-BE49-F238E27FC236}">
                <a16:creationId xmlns:a16="http://schemas.microsoft.com/office/drawing/2014/main" id="{31C1620E-4933-4760-8110-CC1F72B66828}"/>
              </a:ext>
            </a:extLst>
          </p:cNvPr>
          <p:cNvSpPr txBox="1"/>
          <p:nvPr/>
        </p:nvSpPr>
        <p:spPr>
          <a:xfrm>
            <a:off x="4677026" y="2572657"/>
            <a:ext cx="2148708" cy="2585901"/>
          </a:xfrm>
          <a:prstGeom prst="rect">
            <a:avLst/>
          </a:prstGeom>
          <a:noFill/>
        </p:spPr>
        <p:txBody>
          <a:bodyPr wrap="square" lIns="48000" tIns="0" rIns="48000" bIns="0" rtlCol="0">
            <a:spAutoFit/>
          </a:bodyPr>
          <a:lstStyle/>
          <a:p>
            <a:pPr defTabSz="1219170">
              <a:buClr>
                <a:srgbClr val="0046FE"/>
              </a:buClr>
            </a:pPr>
            <a:r>
              <a:rPr lang="en-AU" sz="1867" dirty="0">
                <a:solidFill>
                  <a:prstClr val="white"/>
                </a:solidFill>
                <a:latin typeface="Segoe UI"/>
              </a:rPr>
              <a:t>+600 Retail KPIs</a:t>
            </a:r>
            <a:br>
              <a:rPr lang="en-AU" sz="1867" dirty="0">
                <a:solidFill>
                  <a:prstClr val="white"/>
                </a:solidFill>
                <a:latin typeface="Segoe UI"/>
              </a:rPr>
            </a:br>
            <a:br>
              <a:rPr lang="en-AU" sz="1867" dirty="0">
                <a:solidFill>
                  <a:prstClr val="white"/>
                </a:solidFill>
                <a:latin typeface="Segoe UI"/>
              </a:rPr>
            </a:br>
            <a:r>
              <a:rPr lang="en-AU" sz="1867" dirty="0">
                <a:solidFill>
                  <a:prstClr val="white"/>
                </a:solidFill>
                <a:latin typeface="Segoe UI"/>
              </a:rPr>
              <a:t>+80 </a:t>
            </a:r>
            <a:r>
              <a:rPr lang="en-AU" sz="1867" dirty="0" err="1">
                <a:solidFill>
                  <a:prstClr val="white"/>
                </a:solidFill>
                <a:latin typeface="Segoe UI"/>
              </a:rPr>
              <a:t>Operationnal</a:t>
            </a:r>
            <a:r>
              <a:rPr lang="en-AU" sz="1867" dirty="0">
                <a:solidFill>
                  <a:prstClr val="white"/>
                </a:solidFill>
                <a:latin typeface="Segoe UI"/>
              </a:rPr>
              <a:t> Reports</a:t>
            </a:r>
            <a:br>
              <a:rPr lang="en-AU" sz="1867" dirty="0">
                <a:solidFill>
                  <a:prstClr val="white"/>
                </a:solidFill>
                <a:latin typeface="Segoe UI"/>
              </a:rPr>
            </a:br>
            <a:endParaRPr lang="en-AU" sz="1867" dirty="0">
              <a:solidFill>
                <a:prstClr val="white"/>
              </a:solidFill>
              <a:latin typeface="Segoe UI"/>
            </a:endParaRPr>
          </a:p>
          <a:p>
            <a:pPr defTabSz="1219170">
              <a:buClr>
                <a:srgbClr val="0046FE"/>
              </a:buClr>
            </a:pPr>
            <a:r>
              <a:rPr lang="en-AU" sz="1867" dirty="0">
                <a:solidFill>
                  <a:prstClr val="white"/>
                </a:solidFill>
                <a:latin typeface="Segoe UI"/>
              </a:rPr>
              <a:t>+20 Analytics &amp; Dashboard</a:t>
            </a:r>
          </a:p>
          <a:p>
            <a:pPr defTabSz="1219170">
              <a:buClr>
                <a:srgbClr val="0046FE"/>
              </a:buClr>
            </a:pPr>
            <a:endParaRPr lang="en-AU" sz="1867" dirty="0">
              <a:solidFill>
                <a:prstClr val="white"/>
              </a:solidFill>
              <a:latin typeface="Segoe UI"/>
            </a:endParaRPr>
          </a:p>
          <a:p>
            <a:pPr defTabSz="1219170">
              <a:buClr>
                <a:srgbClr val="0046FE"/>
              </a:buClr>
            </a:pPr>
            <a:endParaRPr lang="en-AU" sz="1867" dirty="0">
              <a:solidFill>
                <a:prstClr val="white"/>
              </a:solidFill>
              <a:latin typeface="Segoe UI"/>
            </a:endParaRPr>
          </a:p>
        </p:txBody>
      </p:sp>
      <p:pic>
        <p:nvPicPr>
          <p:cNvPr id="13" name="Picture 33" descr="Chart, scatter chart&#10;&#10;Description automatically generated">
            <a:extLst>
              <a:ext uri="{FF2B5EF4-FFF2-40B4-BE49-F238E27FC236}">
                <a16:creationId xmlns:a16="http://schemas.microsoft.com/office/drawing/2014/main" id="{F074950C-D09B-44DA-86C8-93E047402E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4675" y="4655742"/>
            <a:ext cx="707703" cy="1436487"/>
          </a:xfrm>
          <a:prstGeom prst="rect">
            <a:avLst/>
          </a:prstGeom>
        </p:spPr>
      </p:pic>
      <p:pic>
        <p:nvPicPr>
          <p:cNvPr id="1026" name="Picture 2" descr="Résultat de recherche d'images pour &quot;data integration icon png&quot;">
            <a:extLst>
              <a:ext uri="{FF2B5EF4-FFF2-40B4-BE49-F238E27FC236}">
                <a16:creationId xmlns:a16="http://schemas.microsoft.com/office/drawing/2014/main" id="{2B195C05-9ACA-4519-802C-0D59C4F914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260" y="4943196"/>
            <a:ext cx="1149032" cy="11490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ésultat de recherche d'images pour &quot;omnichannel icon png&quot;">
            <a:extLst>
              <a:ext uri="{FF2B5EF4-FFF2-40B4-BE49-F238E27FC236}">
                <a16:creationId xmlns:a16="http://schemas.microsoft.com/office/drawing/2014/main" id="{15B3DD02-E072-4E7F-B6B6-CA211DA9D24D}"/>
              </a:ext>
            </a:extLst>
          </p:cNvPr>
          <p:cNvPicPr>
            <a:picLocks noChangeAspect="1" noChangeArrowheads="1"/>
          </p:cNvPicPr>
          <p:nvPr/>
        </p:nvPicPr>
        <p:blipFill>
          <a:blip r:embed="rId5">
            <a:biLevel thresh="75000"/>
            <a:extLst>
              <a:ext uri="{28A0092B-C50C-407E-A947-70E740481C1C}">
                <a14:useLocalDpi xmlns:a14="http://schemas.microsoft.com/office/drawing/2010/main" val="0"/>
              </a:ext>
            </a:extLst>
          </a:blip>
          <a:srcRect/>
          <a:stretch>
            <a:fillRect/>
          </a:stretch>
        </p:blipFill>
        <p:spPr bwMode="auto">
          <a:xfrm>
            <a:off x="4786983" y="4716153"/>
            <a:ext cx="1603119" cy="1603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71089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Image" descr="Image"/>
          <p:cNvPicPr>
            <a:picLocks noGrp="1" noChangeAspect="1"/>
          </p:cNvPicPr>
          <p:nvPr>
            <p:ph type="pic" idx="13"/>
          </p:nvPr>
        </p:nvPicPr>
        <p:blipFill rotWithShape="1">
          <a:blip r:embed="rId3"/>
          <a:srcRect l="7" t="29863" r="7" b="49464"/>
          <a:stretch/>
        </p:blipFill>
        <p:spPr>
          <a:xfrm>
            <a:off x="1" y="8664"/>
            <a:ext cx="12192000" cy="3788229"/>
          </a:xfrm>
          <a:prstGeom prst="rect">
            <a:avLst/>
          </a:prstGeom>
        </p:spPr>
      </p:pic>
      <p:sp>
        <p:nvSpPr>
          <p:cNvPr id="213" name=".fashion."/>
          <p:cNvSpPr txBox="1">
            <a:spLocks noGrp="1"/>
          </p:cNvSpPr>
          <p:nvPr>
            <p:ph type="body" idx="14"/>
          </p:nvPr>
        </p:nvSpPr>
        <p:spPr>
          <a:xfrm>
            <a:off x="1066800" y="381374"/>
            <a:ext cx="10058399" cy="2856167"/>
          </a:xfrm>
          <a:prstGeom prst="rect">
            <a:avLst/>
          </a:prstGeom>
          <a:noFill/>
          <a:ln w="177800">
            <a:solidFill>
              <a:srgbClr val="0070C0"/>
            </a:solidFill>
          </a:ln>
        </p:spPr>
        <p:txBody>
          <a:bodyPr vert="horz" wrap="square" lIns="36000" tIns="0" rIns="36000" bIns="0" rtlCol="0">
            <a:spAutoFit/>
          </a:bodyPr>
          <a:lstStyle/>
          <a:p>
            <a:pPr defTabSz="914400"/>
            <a:r>
              <a:rPr lang="fr-FR" kern="1200">
                <a:solidFill>
                  <a:schemeClr val="bg1"/>
                </a:solidFill>
                <a:latin typeface="Segoe UI Emoji" panose="020B0502040204020203" pitchFamily="34" charset="0"/>
                <a:ea typeface="Segoe UI Emoji" panose="020B0502040204020203" pitchFamily="34" charset="0"/>
                <a:cs typeface="Segoe UI" panose="020B0502040204020203" pitchFamily="34" charset="0"/>
              </a:rPr>
              <a:t>Special Offers</a:t>
            </a:r>
          </a:p>
          <a:p>
            <a:pPr defTabSz="914400"/>
            <a:r>
              <a:rPr lang="fr-FR" kern="1200" err="1">
                <a:solidFill>
                  <a:schemeClr val="bg1"/>
                </a:solidFill>
                <a:latin typeface="Segoe UI Emoji" panose="020B0502040204020203" pitchFamily="34" charset="0"/>
                <a:ea typeface="Segoe UI Emoji" panose="020B0502040204020203" pitchFamily="34" charset="0"/>
                <a:cs typeface="Segoe UI" panose="020B0502040204020203" pitchFamily="34" charset="0"/>
              </a:rPr>
              <a:t>Test&amp;GO</a:t>
            </a:r>
            <a:r>
              <a:rPr lang="fr-FR" kern="1200">
                <a:solidFill>
                  <a:schemeClr val="bg1"/>
                </a:solidFill>
                <a:latin typeface="Segoe UI Emoji" panose="020B0502040204020203" pitchFamily="34" charset="0"/>
                <a:ea typeface="Segoe UI Emoji" panose="020B0502040204020203" pitchFamily="34" charset="0"/>
                <a:cs typeface="Segoe UI" panose="020B0502040204020203" pitchFamily="34" charset="0"/>
              </a:rPr>
              <a:t> </a:t>
            </a:r>
          </a:p>
          <a:p>
            <a:pPr defTabSz="914400"/>
            <a:r>
              <a:rPr lang="fr-FR" sz="7200">
                <a:solidFill>
                  <a:schemeClr val="bg1"/>
                </a:solidFill>
                <a:latin typeface="Segoe UI Black" panose="020B0A02040204020203" pitchFamily="34" charset="0"/>
                <a:ea typeface="Segoe UI Black" panose="020B0A02040204020203" pitchFamily="34" charset="0"/>
                <a:cs typeface="Segoe UI" panose="020B0502040204020203" pitchFamily="34" charset="0"/>
                <a:sym typeface="Avenir Next"/>
              </a:rPr>
              <a:t>Retail the New </a:t>
            </a:r>
            <a:r>
              <a:rPr lang="fr-FR" sz="7200" err="1">
                <a:solidFill>
                  <a:schemeClr val="bg1"/>
                </a:solidFill>
                <a:latin typeface="Segoe UI Black" panose="020B0A02040204020203" pitchFamily="34" charset="0"/>
                <a:ea typeface="Segoe UI Black" panose="020B0A02040204020203" pitchFamily="34" charset="0"/>
                <a:cs typeface="Segoe UI" panose="020B0502040204020203" pitchFamily="34" charset="0"/>
                <a:sym typeface="Avenir Next"/>
              </a:rPr>
              <a:t>Way</a:t>
            </a:r>
            <a:endParaRPr sz="7200">
              <a:solidFill>
                <a:schemeClr val="bg1"/>
              </a:solidFill>
              <a:latin typeface="Segoe UI Black" panose="020B0A02040204020203" pitchFamily="34" charset="0"/>
              <a:ea typeface="Segoe UI Black" panose="020B0A02040204020203" pitchFamily="34" charset="0"/>
              <a:cs typeface="Segoe UI" panose="020B0502040204020203" pitchFamily="34" charset="0"/>
              <a:sym typeface="Avenir Next"/>
            </a:endParaRPr>
          </a:p>
        </p:txBody>
      </p:sp>
      <p:pic>
        <p:nvPicPr>
          <p:cNvPr id="10" name="Image 9">
            <a:extLst>
              <a:ext uri="{FF2B5EF4-FFF2-40B4-BE49-F238E27FC236}">
                <a16:creationId xmlns:a16="http://schemas.microsoft.com/office/drawing/2014/main" id="{762844C5-656E-44B6-8A20-4F2B91574F8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67869" y="6062499"/>
            <a:ext cx="1017148" cy="723039"/>
          </a:xfrm>
          <a:prstGeom prst="rect">
            <a:avLst/>
          </a:prstGeom>
        </p:spPr>
      </p:pic>
      <p:sp>
        <p:nvSpPr>
          <p:cNvPr id="5" name="TextBox 4">
            <a:extLst>
              <a:ext uri="{FF2B5EF4-FFF2-40B4-BE49-F238E27FC236}">
                <a16:creationId xmlns:a16="http://schemas.microsoft.com/office/drawing/2014/main" id="{BDB7FEBA-6BE4-4A59-9329-E7585BC02226}"/>
              </a:ext>
            </a:extLst>
          </p:cNvPr>
          <p:cNvSpPr txBox="1"/>
          <p:nvPr/>
        </p:nvSpPr>
        <p:spPr>
          <a:xfrm>
            <a:off x="566226" y="4192298"/>
            <a:ext cx="11178405" cy="20832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pPr algn="ctr" defTabSz="821531" hangingPunct="0"/>
            <a:r>
              <a:rPr lang="en-GB">
                <a:solidFill>
                  <a:srgbClr val="002060"/>
                </a:solidFill>
                <a:latin typeface="Segoe UI"/>
                <a:cs typeface="Segoe UI"/>
              </a:rPr>
              <a:t>Cegid remains by your side during these uncertain times. To help support you, we’ve launched a range of</a:t>
            </a:r>
            <a:endParaRPr lang="en-GB">
              <a:solidFill>
                <a:srgbClr val="000000"/>
              </a:solidFill>
              <a:latin typeface="Segoe UI"/>
              <a:cs typeface="Segoe UI"/>
            </a:endParaRPr>
          </a:p>
          <a:p>
            <a:pPr algn="ctr" defTabSz="821531"/>
            <a:r>
              <a:rPr lang="en-GB" b="1">
                <a:solidFill>
                  <a:schemeClr val="accent5"/>
                </a:solidFill>
                <a:latin typeface="Segoe UI"/>
                <a:cs typeface="Segoe UI"/>
              </a:rPr>
              <a:t>‘Test</a:t>
            </a:r>
            <a:r>
              <a:rPr lang="en-GB">
                <a:solidFill>
                  <a:schemeClr val="accent5"/>
                </a:solidFill>
                <a:latin typeface="Segoe UI"/>
                <a:cs typeface="Segoe UI"/>
              </a:rPr>
              <a:t>&amp;</a:t>
            </a:r>
            <a:r>
              <a:rPr lang="en-GB" b="1">
                <a:solidFill>
                  <a:schemeClr val="accent5"/>
                </a:solidFill>
                <a:latin typeface="Segoe UI"/>
                <a:cs typeface="Segoe UI"/>
              </a:rPr>
              <a:t>GO’</a:t>
            </a:r>
            <a:r>
              <a:rPr lang="en-GB">
                <a:solidFill>
                  <a:srgbClr val="002060"/>
                </a:solidFill>
                <a:latin typeface="Segoe UI"/>
                <a:cs typeface="Segoe UI"/>
              </a:rPr>
              <a:t> offers. New shopping scenarios (click &amp; collect, order in store, ship from store), managing single stock, the new role of in-store sales associates, in-store mobility and real-time intelligence… retail is constantly changing. </a:t>
            </a:r>
            <a:endParaRPr lang="en-GB">
              <a:latin typeface="Segoe UI"/>
            </a:endParaRPr>
          </a:p>
          <a:p>
            <a:pPr algn="ctr" defTabSz="821531"/>
            <a:endParaRPr lang="en-GB">
              <a:solidFill>
                <a:srgbClr val="002060"/>
              </a:solidFill>
              <a:latin typeface="Segoe UI"/>
              <a:ea typeface="Helvetica Neue"/>
              <a:cs typeface="Segoe UI"/>
            </a:endParaRPr>
          </a:p>
          <a:p>
            <a:pPr algn="ctr" defTabSz="821531"/>
            <a:r>
              <a:rPr lang="en-GB">
                <a:solidFill>
                  <a:srgbClr val="002060"/>
                </a:solidFill>
                <a:latin typeface="Segoe UI"/>
                <a:ea typeface="Helvetica Neue"/>
                <a:cs typeface="Segoe UI"/>
              </a:rPr>
              <a:t>We invite you to take a look at this catalogue of offers to help you respond to these changes and </a:t>
            </a:r>
            <a:endParaRPr lang="en-GB">
              <a:solidFill>
                <a:srgbClr val="00A2FF"/>
              </a:solidFill>
              <a:latin typeface="Segoe UI"/>
              <a:ea typeface="Helvetica Neue"/>
              <a:cs typeface="Segoe UI"/>
            </a:endParaRPr>
          </a:p>
          <a:p>
            <a:pPr algn="ctr" defTabSz="821531"/>
            <a:r>
              <a:rPr lang="en-GB" b="1">
                <a:solidFill>
                  <a:srgbClr val="002060"/>
                </a:solidFill>
                <a:latin typeface="Segoe UI"/>
                <a:ea typeface="Helvetica Neue"/>
                <a:cs typeface="Segoe UI"/>
              </a:rPr>
              <a:t>Retail the New Way.</a:t>
            </a:r>
            <a:r>
              <a:rPr lang="en-GB">
                <a:solidFill>
                  <a:srgbClr val="002060"/>
                </a:solidFill>
                <a:latin typeface="Segoe UI"/>
                <a:ea typeface="Helvetica Neue"/>
                <a:cs typeface="Segoe UI"/>
              </a:rPr>
              <a:t> </a:t>
            </a:r>
            <a:endParaRPr lang="en-GB">
              <a:solidFill>
                <a:srgbClr val="002060"/>
              </a:solidFill>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loud 39">
            <a:extLst>
              <a:ext uri="{FF2B5EF4-FFF2-40B4-BE49-F238E27FC236}">
                <a16:creationId xmlns:a16="http://schemas.microsoft.com/office/drawing/2014/main" id="{3B657110-B0F1-42B2-9B40-45300E979D71}"/>
              </a:ext>
            </a:extLst>
          </p:cNvPr>
          <p:cNvSpPr/>
          <p:nvPr/>
        </p:nvSpPr>
        <p:spPr>
          <a:xfrm>
            <a:off x="3973924" y="2619998"/>
            <a:ext cx="3434267" cy="2691781"/>
          </a:xfrm>
          <a:prstGeom prst="cloud">
            <a:avLst/>
          </a:prstGeom>
          <a:solidFill>
            <a:srgbClr val="0046FE"/>
          </a:solidFill>
          <a:ln w="12700" cap="flat" cmpd="sng" algn="ctr">
            <a:solidFill>
              <a:sysClr val="windowText" lastClr="000000">
                <a:shade val="50000"/>
              </a:sysClr>
            </a:solidFill>
            <a:prstDash val="solid"/>
            <a:miter lim="800000"/>
          </a:ln>
          <a:effectLst/>
        </p:spPr>
        <p:txBody>
          <a:bodyPr rtlCol="0" anchor="ctr"/>
          <a:lstStyle/>
          <a:p>
            <a:pPr algn="ctr" defTabSz="1219140">
              <a:defRPr/>
            </a:pPr>
            <a:r>
              <a:rPr lang="fr-FR" sz="1467" kern="0" dirty="0">
                <a:solidFill>
                  <a:prstClr val="white"/>
                </a:solidFill>
                <a:latin typeface="Calibri" panose="020F0502020204030204"/>
              </a:rPr>
              <a:t>SaaS</a:t>
            </a:r>
            <a:br>
              <a:rPr lang="fr-FR" sz="1467" kern="0">
                <a:solidFill>
                  <a:prstClr val="white"/>
                </a:solidFill>
                <a:latin typeface="Calibri" panose="020F0502020204030204"/>
              </a:rPr>
            </a:br>
            <a:r>
              <a:rPr lang="fr-FR" sz="1467" kern="0">
                <a:solidFill>
                  <a:prstClr val="white"/>
                </a:solidFill>
                <a:latin typeface="Calibri" panose="020F0502020204030204"/>
              </a:rPr>
              <a:t> or</a:t>
            </a:r>
            <a:r>
              <a:rPr lang="fr-FR" sz="1467" kern="0" dirty="0">
                <a:solidFill>
                  <a:prstClr val="white"/>
                </a:solidFill>
                <a:latin typeface="Calibri" panose="020F0502020204030204"/>
              </a:rPr>
              <a:t> </a:t>
            </a:r>
            <a:r>
              <a:rPr lang="fr-FR" sz="1467" kern="0">
                <a:solidFill>
                  <a:prstClr val="white"/>
                </a:solidFill>
                <a:latin typeface="Calibri" panose="020F0502020204030204"/>
              </a:rPr>
              <a:t>on premise</a:t>
            </a:r>
            <a:br>
              <a:rPr lang="fr-FR" sz="1467" kern="0">
                <a:solidFill>
                  <a:prstClr val="white"/>
                </a:solidFill>
                <a:latin typeface="Calibri" panose="020F0502020204030204"/>
              </a:rPr>
            </a:br>
            <a:endParaRPr lang="fr-FR" sz="1467" kern="0" dirty="0">
              <a:solidFill>
                <a:prstClr val="white"/>
              </a:solidFill>
              <a:latin typeface="Calibri" panose="020F0502020204030204"/>
            </a:endParaRPr>
          </a:p>
          <a:p>
            <a:pPr algn="ctr" defTabSz="1219140">
              <a:defRPr/>
            </a:pPr>
            <a:endParaRPr lang="fr-FR" sz="1467" kern="0" dirty="0">
              <a:solidFill>
                <a:prstClr val="white"/>
              </a:solidFill>
              <a:latin typeface="Calibri" panose="020F0502020204030204"/>
            </a:endParaRPr>
          </a:p>
          <a:p>
            <a:pPr algn="ctr" defTabSz="1219140">
              <a:defRPr/>
            </a:pPr>
            <a:endParaRPr lang="fr-FR" sz="1467" kern="0" dirty="0">
              <a:solidFill>
                <a:prstClr val="white"/>
              </a:solidFill>
              <a:latin typeface="Calibri" panose="020F0502020204030204"/>
            </a:endParaRPr>
          </a:p>
          <a:p>
            <a:pPr algn="ctr" defTabSz="1219140">
              <a:defRPr/>
            </a:pPr>
            <a:endParaRPr lang="fr-FR" sz="1467" kern="0" dirty="0">
              <a:solidFill>
                <a:prstClr val="white"/>
              </a:solidFill>
              <a:latin typeface="Calibri" panose="020F0502020204030204"/>
            </a:endParaRPr>
          </a:p>
          <a:p>
            <a:pPr algn="ctr" defTabSz="1219140">
              <a:defRPr/>
            </a:pPr>
            <a:endParaRPr lang="fr-FR" sz="1467" kern="0">
              <a:solidFill>
                <a:prstClr val="white"/>
              </a:solidFill>
              <a:latin typeface="Calibri" panose="020F0502020204030204"/>
            </a:endParaRPr>
          </a:p>
          <a:p>
            <a:pPr algn="ctr" defTabSz="1219140">
              <a:defRPr/>
            </a:pPr>
            <a:endParaRPr lang="fr-FR" sz="1467" kern="0">
              <a:solidFill>
                <a:prstClr val="white"/>
              </a:solidFill>
              <a:latin typeface="Calibri" panose="020F0502020204030204"/>
            </a:endParaRPr>
          </a:p>
          <a:p>
            <a:pPr algn="ctr" defTabSz="1219140">
              <a:defRPr/>
            </a:pPr>
            <a:endParaRPr lang="fr-FR" sz="1467" kern="0" dirty="0">
              <a:solidFill>
                <a:prstClr val="white"/>
              </a:solidFill>
              <a:latin typeface="Calibri" panose="020F0502020204030204"/>
            </a:endParaRPr>
          </a:p>
        </p:txBody>
      </p:sp>
      <p:sp>
        <p:nvSpPr>
          <p:cNvPr id="21" name="Ellipse 25">
            <a:extLst>
              <a:ext uri="{FF2B5EF4-FFF2-40B4-BE49-F238E27FC236}">
                <a16:creationId xmlns:a16="http://schemas.microsoft.com/office/drawing/2014/main" id="{BAD61C20-E99A-4C71-A535-0D8FF67AA6BE}"/>
              </a:ext>
            </a:extLst>
          </p:cNvPr>
          <p:cNvSpPr/>
          <p:nvPr/>
        </p:nvSpPr>
        <p:spPr>
          <a:xfrm>
            <a:off x="5105137" y="3385635"/>
            <a:ext cx="1215608" cy="1215608"/>
          </a:xfrm>
          <a:prstGeom prst="ellipse">
            <a:avLst/>
          </a:prstGeom>
          <a:solidFill>
            <a:sysClr val="window" lastClr="FFFFFF">
              <a:lumMod val="50000"/>
            </a:sysClr>
          </a:solidFill>
          <a:ln w="12700" cap="flat" cmpd="sng" algn="ctr">
            <a:noFill/>
            <a:prstDash val="solid"/>
            <a:miter lim="800000"/>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40">
              <a:defRPr/>
            </a:pPr>
            <a:endParaRPr lang="en-US" sz="2400" kern="0" dirty="0">
              <a:solidFill>
                <a:prstClr val="white"/>
              </a:solidFill>
              <a:latin typeface="Gotham XNarrow Book"/>
            </a:endParaRPr>
          </a:p>
        </p:txBody>
      </p:sp>
      <p:sp>
        <p:nvSpPr>
          <p:cNvPr id="22" name="Rectangle 21">
            <a:extLst>
              <a:ext uri="{FF2B5EF4-FFF2-40B4-BE49-F238E27FC236}">
                <a16:creationId xmlns:a16="http://schemas.microsoft.com/office/drawing/2014/main" id="{CBD3726D-9FC1-4258-9746-3DF2FD20E37D}"/>
              </a:ext>
            </a:extLst>
          </p:cNvPr>
          <p:cNvSpPr/>
          <p:nvPr/>
        </p:nvSpPr>
        <p:spPr>
          <a:xfrm>
            <a:off x="871935" y="5066740"/>
            <a:ext cx="1840716" cy="830997"/>
          </a:xfrm>
          <a:prstGeom prst="rect">
            <a:avLst/>
          </a:prstGeom>
        </p:spPr>
        <p:txBody>
          <a:bodyPr wrap="square" anchor="t">
            <a:spAutoFit/>
          </a:bodyPr>
          <a:lstStyle/>
          <a:p>
            <a:pPr algn="ctr" defTabSz="1625478">
              <a:defRPr/>
            </a:pPr>
            <a:r>
              <a:rPr lang="en-US" sz="1600" b="1" dirty="0">
                <a:solidFill>
                  <a:srgbClr val="00263F"/>
                </a:solidFill>
                <a:latin typeface="Calibri" panose="020F0502020204030204"/>
              </a:rPr>
              <a:t>Extensible</a:t>
            </a:r>
            <a:br>
              <a:rPr lang="en-US" sz="1867" dirty="0">
                <a:solidFill>
                  <a:srgbClr val="00263F"/>
                </a:solidFill>
                <a:latin typeface="Calibri" panose="020F0502020204030204"/>
              </a:rPr>
            </a:br>
            <a:r>
              <a:rPr lang="en-US" sz="1600" dirty="0">
                <a:solidFill>
                  <a:srgbClr val="00263F"/>
                </a:solidFill>
                <a:latin typeface="Calibri" panose="020F0502020204030204"/>
              </a:rPr>
              <a:t>Third –party data integration</a:t>
            </a:r>
          </a:p>
        </p:txBody>
      </p:sp>
      <p:sp>
        <p:nvSpPr>
          <p:cNvPr id="23" name="Rectangle 22" descr="Database">
            <a:extLst>
              <a:ext uri="{FF2B5EF4-FFF2-40B4-BE49-F238E27FC236}">
                <a16:creationId xmlns:a16="http://schemas.microsoft.com/office/drawing/2014/main" id="{4C509DD7-1ACE-405A-BFA3-41595A8FF46A}"/>
              </a:ext>
            </a:extLst>
          </p:cNvPr>
          <p:cNvSpPr/>
          <p:nvPr/>
        </p:nvSpPr>
        <p:spPr>
          <a:xfrm>
            <a:off x="5357748" y="3597688"/>
            <a:ext cx="710389" cy="710389"/>
          </a:xfrm>
          <a:prstGeom prst="rect">
            <a:avLst/>
          </a:prstGeom>
          <a: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miter lim="800000"/>
          </a:ln>
          <a:effectLst/>
        </p:spPr>
      </p:sp>
      <p:cxnSp>
        <p:nvCxnSpPr>
          <p:cNvPr id="24" name="Connecteur droit avec flèche 31">
            <a:extLst>
              <a:ext uri="{FF2B5EF4-FFF2-40B4-BE49-F238E27FC236}">
                <a16:creationId xmlns:a16="http://schemas.microsoft.com/office/drawing/2014/main" id="{EC89659B-6484-4F38-97BE-914652814335}"/>
              </a:ext>
            </a:extLst>
          </p:cNvPr>
          <p:cNvCxnSpPr>
            <a:cxnSpLocks/>
            <a:stCxn id="22" idx="3"/>
            <a:endCxn id="21" idx="3"/>
          </p:cNvCxnSpPr>
          <p:nvPr/>
        </p:nvCxnSpPr>
        <p:spPr>
          <a:xfrm flipV="1">
            <a:off x="2712651" y="4423221"/>
            <a:ext cx="2570508" cy="1059018"/>
          </a:xfrm>
          <a:prstGeom prst="straightConnector1">
            <a:avLst/>
          </a:prstGeom>
          <a:noFill/>
          <a:ln w="57150" cap="rnd" cmpd="sng" algn="ctr">
            <a:solidFill>
              <a:srgbClr val="00B0F0"/>
            </a:solidFill>
            <a:prstDash val="sysDot"/>
            <a:miter lim="800000"/>
            <a:tailEnd type="oval"/>
          </a:ln>
          <a:effectLst/>
        </p:spPr>
      </p:cxnSp>
      <p:sp>
        <p:nvSpPr>
          <p:cNvPr id="25" name="Rectangle 24">
            <a:extLst>
              <a:ext uri="{FF2B5EF4-FFF2-40B4-BE49-F238E27FC236}">
                <a16:creationId xmlns:a16="http://schemas.microsoft.com/office/drawing/2014/main" id="{8D74F89C-E5FD-4A31-939C-90C9573AF3F0}"/>
              </a:ext>
            </a:extLst>
          </p:cNvPr>
          <p:cNvSpPr/>
          <p:nvPr/>
        </p:nvSpPr>
        <p:spPr>
          <a:xfrm>
            <a:off x="8544192" y="4936708"/>
            <a:ext cx="1799401" cy="1077218"/>
          </a:xfrm>
          <a:prstGeom prst="rect">
            <a:avLst/>
          </a:prstGeom>
        </p:spPr>
        <p:txBody>
          <a:bodyPr wrap="square" anchor="t">
            <a:spAutoFit/>
          </a:bodyPr>
          <a:lstStyle/>
          <a:p>
            <a:pPr algn="ctr" defTabSz="1219140">
              <a:defRPr/>
            </a:pPr>
            <a:r>
              <a:rPr lang="fr-FR" sz="1600" b="1" dirty="0" err="1">
                <a:solidFill>
                  <a:prstClr val="black"/>
                </a:solidFill>
                <a:latin typeface="Calibri" panose="020F0502020204030204"/>
              </a:rPr>
              <a:t>Feed</a:t>
            </a:r>
            <a:r>
              <a:rPr lang="fr-FR" sz="1600" b="1" dirty="0">
                <a:solidFill>
                  <a:prstClr val="black"/>
                </a:solidFill>
                <a:latin typeface="Calibri" panose="020F0502020204030204"/>
              </a:rPr>
              <a:t> </a:t>
            </a:r>
            <a:r>
              <a:rPr lang="fr-FR" sz="1600" b="1" dirty="0" err="1">
                <a:solidFill>
                  <a:prstClr val="black"/>
                </a:solidFill>
                <a:latin typeface="Calibri" panose="020F0502020204030204"/>
              </a:rPr>
              <a:t>you</a:t>
            </a:r>
            <a:r>
              <a:rPr lang="fr-FR" sz="1600" b="1" dirty="0">
                <a:solidFill>
                  <a:prstClr val="black"/>
                </a:solidFill>
                <a:latin typeface="Calibri" panose="020F0502020204030204"/>
              </a:rPr>
              <a:t> </a:t>
            </a:r>
            <a:r>
              <a:rPr lang="fr-FR" sz="1600" b="1" dirty="0" err="1">
                <a:solidFill>
                  <a:prstClr val="black"/>
                </a:solidFill>
                <a:latin typeface="Calibri" panose="020F0502020204030204"/>
              </a:rPr>
              <a:t>own</a:t>
            </a:r>
            <a:r>
              <a:rPr lang="fr-FR" sz="1600" b="1" dirty="0">
                <a:solidFill>
                  <a:prstClr val="black"/>
                </a:solidFill>
                <a:latin typeface="Calibri" panose="020F0502020204030204"/>
              </a:rPr>
              <a:t> data </a:t>
            </a:r>
            <a:r>
              <a:rPr lang="fr-FR" sz="1600" b="1" err="1">
                <a:solidFill>
                  <a:prstClr val="black"/>
                </a:solidFill>
                <a:latin typeface="Calibri" panose="020F0502020204030204"/>
              </a:rPr>
              <a:t>lakes</a:t>
            </a:r>
            <a:r>
              <a:rPr lang="fr-FR" sz="1600" b="1">
                <a:solidFill>
                  <a:prstClr val="black"/>
                </a:solidFill>
                <a:latin typeface="Calibri" panose="020F0502020204030204"/>
              </a:rPr>
              <a:t> /</a:t>
            </a:r>
            <a:r>
              <a:rPr lang="fr-FR" sz="1600" b="1" dirty="0">
                <a:solidFill>
                  <a:prstClr val="black"/>
                </a:solidFill>
                <a:latin typeface="Calibri" panose="020F0502020204030204"/>
              </a:rPr>
              <a:t> data </a:t>
            </a:r>
            <a:r>
              <a:rPr lang="fr-FR" sz="1600" b="1" dirty="0" err="1">
                <a:solidFill>
                  <a:prstClr val="black"/>
                </a:solidFill>
                <a:latin typeface="Calibri" panose="020F0502020204030204"/>
              </a:rPr>
              <a:t>marts</a:t>
            </a:r>
            <a:r>
              <a:rPr lang="fr-FR" sz="1600" dirty="0">
                <a:solidFill>
                  <a:prstClr val="black"/>
                </a:solidFill>
                <a:latin typeface="Calibri" panose="020F0502020204030204"/>
              </a:rPr>
              <a:t> </a:t>
            </a:r>
            <a:r>
              <a:rPr lang="fr-FR" sz="1600" dirty="0" err="1">
                <a:solidFill>
                  <a:prstClr val="black"/>
                </a:solidFill>
                <a:latin typeface="Calibri" panose="020F0502020204030204"/>
              </a:rPr>
              <a:t>with</a:t>
            </a:r>
            <a:r>
              <a:rPr lang="fr-FR" sz="1600" dirty="0">
                <a:solidFill>
                  <a:prstClr val="black"/>
                </a:solidFill>
                <a:latin typeface="Calibri" panose="020F0502020204030204"/>
              </a:rPr>
              <a:t> Cegid </a:t>
            </a:r>
            <a:r>
              <a:rPr lang="fr-FR" sz="1600" dirty="0" err="1">
                <a:solidFill>
                  <a:prstClr val="black"/>
                </a:solidFill>
                <a:latin typeface="Calibri" panose="020F0502020204030204"/>
              </a:rPr>
              <a:t>retail</a:t>
            </a:r>
            <a:r>
              <a:rPr lang="fr-FR" sz="1600" dirty="0">
                <a:solidFill>
                  <a:prstClr val="black"/>
                </a:solidFill>
                <a:latin typeface="Calibri" panose="020F0502020204030204"/>
              </a:rPr>
              <a:t> Intelligence data</a:t>
            </a:r>
          </a:p>
        </p:txBody>
      </p:sp>
      <p:sp>
        <p:nvSpPr>
          <p:cNvPr id="26" name="Rectangle 25">
            <a:extLst>
              <a:ext uri="{FF2B5EF4-FFF2-40B4-BE49-F238E27FC236}">
                <a16:creationId xmlns:a16="http://schemas.microsoft.com/office/drawing/2014/main" id="{FBF712A9-EABB-4C4F-94AF-120D45D6B2D5}"/>
              </a:ext>
            </a:extLst>
          </p:cNvPr>
          <p:cNvSpPr/>
          <p:nvPr/>
        </p:nvSpPr>
        <p:spPr>
          <a:xfrm>
            <a:off x="8330721" y="1690712"/>
            <a:ext cx="2091352" cy="1323439"/>
          </a:xfrm>
          <a:prstGeom prst="rect">
            <a:avLst/>
          </a:prstGeom>
        </p:spPr>
        <p:txBody>
          <a:bodyPr wrap="square" anchor="t">
            <a:spAutoFit/>
          </a:bodyPr>
          <a:lstStyle/>
          <a:p>
            <a:pPr algn="ctr" defTabSz="1219140">
              <a:defRPr/>
            </a:pPr>
            <a:r>
              <a:rPr lang="fr-FR" sz="1600" b="1" dirty="0">
                <a:solidFill>
                  <a:srgbClr val="410B2B"/>
                </a:solidFill>
                <a:latin typeface="Calibri" panose="020F0502020204030204"/>
              </a:rPr>
              <a:t>40+ </a:t>
            </a:r>
            <a:r>
              <a:rPr lang="fr-FR" sz="1600" b="1" dirty="0" err="1">
                <a:solidFill>
                  <a:srgbClr val="410B2B"/>
                </a:solidFill>
                <a:latin typeface="Calibri" panose="020F0502020204030204"/>
              </a:rPr>
              <a:t>pre-built</a:t>
            </a:r>
            <a:r>
              <a:rPr lang="fr-FR" sz="1600" b="1" dirty="0">
                <a:solidFill>
                  <a:srgbClr val="410B2B"/>
                </a:solidFill>
                <a:latin typeface="Calibri" panose="020F0502020204030204"/>
              </a:rPr>
              <a:t> </a:t>
            </a:r>
            <a:r>
              <a:rPr lang="fr-FR" sz="1600" b="1" dirty="0" err="1">
                <a:solidFill>
                  <a:srgbClr val="410B2B"/>
                </a:solidFill>
                <a:latin typeface="Calibri" panose="020F0502020204030204"/>
              </a:rPr>
              <a:t>templates</a:t>
            </a:r>
            <a:r>
              <a:rPr lang="fr-FR" sz="1600" b="1" dirty="0">
                <a:solidFill>
                  <a:srgbClr val="410B2B"/>
                </a:solidFill>
                <a:latin typeface="Calibri" panose="020F0502020204030204"/>
              </a:rPr>
              <a:t> </a:t>
            </a:r>
            <a:r>
              <a:rPr lang="fr-FR" sz="1600" dirty="0" err="1">
                <a:solidFill>
                  <a:srgbClr val="410B2B"/>
                </a:solidFill>
                <a:latin typeface="Calibri" panose="020F0502020204030204"/>
              </a:rPr>
              <a:t>available</a:t>
            </a:r>
            <a:r>
              <a:rPr lang="fr-FR" sz="1600" dirty="0">
                <a:solidFill>
                  <a:srgbClr val="410B2B"/>
                </a:solidFill>
                <a:latin typeface="Calibri" panose="020F0502020204030204"/>
              </a:rPr>
              <a:t> in one click </a:t>
            </a:r>
            <a:r>
              <a:rPr lang="fr-FR" sz="1600" dirty="0" err="1">
                <a:solidFill>
                  <a:srgbClr val="410B2B"/>
                </a:solidFill>
                <a:latin typeface="Calibri" panose="020F0502020204030204"/>
              </a:rPr>
              <a:t>with</a:t>
            </a:r>
            <a:r>
              <a:rPr lang="fr-FR" sz="1600" dirty="0">
                <a:solidFill>
                  <a:srgbClr val="410B2B"/>
                </a:solidFill>
                <a:latin typeface="Calibri" panose="020F0502020204030204"/>
              </a:rPr>
              <a:t> Cegid </a:t>
            </a:r>
            <a:r>
              <a:rPr lang="fr-FR" sz="1600" dirty="0" err="1">
                <a:solidFill>
                  <a:srgbClr val="410B2B"/>
                </a:solidFill>
                <a:latin typeface="Calibri" panose="020F0502020204030204"/>
              </a:rPr>
              <a:t>retail’s</a:t>
            </a:r>
            <a:r>
              <a:rPr lang="fr-FR" sz="1600" dirty="0">
                <a:solidFill>
                  <a:srgbClr val="410B2B"/>
                </a:solidFill>
                <a:latin typeface="Calibri" panose="020F0502020204030204"/>
              </a:rPr>
              <a:t> Self-Service </a:t>
            </a:r>
            <a:r>
              <a:rPr lang="fr-FR" sz="1600" dirty="0" err="1">
                <a:solidFill>
                  <a:srgbClr val="410B2B"/>
                </a:solidFill>
                <a:latin typeface="Calibri" panose="020F0502020204030204"/>
              </a:rPr>
              <a:t>dashbaords</a:t>
            </a:r>
            <a:endParaRPr lang="fr-FR" sz="1600" dirty="0">
              <a:solidFill>
                <a:srgbClr val="410B2B"/>
              </a:solidFill>
              <a:latin typeface="Calibri" panose="020F0502020204030204"/>
            </a:endParaRPr>
          </a:p>
        </p:txBody>
      </p:sp>
      <p:cxnSp>
        <p:nvCxnSpPr>
          <p:cNvPr id="27" name="Connecteur droit avec flèche 31">
            <a:extLst>
              <a:ext uri="{FF2B5EF4-FFF2-40B4-BE49-F238E27FC236}">
                <a16:creationId xmlns:a16="http://schemas.microsoft.com/office/drawing/2014/main" id="{B636A197-958E-4693-AE18-9418D6A8A341}"/>
              </a:ext>
            </a:extLst>
          </p:cNvPr>
          <p:cNvCxnSpPr>
            <a:cxnSpLocks/>
            <a:stCxn id="26" idx="1"/>
            <a:endCxn id="21" idx="7"/>
          </p:cNvCxnSpPr>
          <p:nvPr/>
        </p:nvCxnSpPr>
        <p:spPr>
          <a:xfrm flipH="1">
            <a:off x="6142723" y="2352432"/>
            <a:ext cx="2187998" cy="1211225"/>
          </a:xfrm>
          <a:prstGeom prst="straightConnector1">
            <a:avLst/>
          </a:prstGeom>
          <a:noFill/>
          <a:ln w="57150" cap="rnd" cmpd="sng" algn="ctr">
            <a:solidFill>
              <a:srgbClr val="00B0F0"/>
            </a:solidFill>
            <a:prstDash val="sysDot"/>
            <a:miter lim="800000"/>
            <a:tailEnd type="oval"/>
          </a:ln>
          <a:effectLst/>
        </p:spPr>
      </p:cxnSp>
      <p:cxnSp>
        <p:nvCxnSpPr>
          <p:cNvPr id="28" name="Connecteur droit avec flèche 31">
            <a:extLst>
              <a:ext uri="{FF2B5EF4-FFF2-40B4-BE49-F238E27FC236}">
                <a16:creationId xmlns:a16="http://schemas.microsoft.com/office/drawing/2014/main" id="{D310299A-D9CC-4FF5-9934-05707EE17196}"/>
              </a:ext>
            </a:extLst>
          </p:cNvPr>
          <p:cNvCxnSpPr>
            <a:cxnSpLocks/>
            <a:stCxn id="25" idx="1"/>
            <a:endCxn id="21" idx="5"/>
          </p:cNvCxnSpPr>
          <p:nvPr/>
        </p:nvCxnSpPr>
        <p:spPr>
          <a:xfrm flipH="1" flipV="1">
            <a:off x="6142723" y="4423221"/>
            <a:ext cx="2401469" cy="1052096"/>
          </a:xfrm>
          <a:prstGeom prst="straightConnector1">
            <a:avLst/>
          </a:prstGeom>
          <a:noFill/>
          <a:ln w="57150" cap="rnd" cmpd="sng" algn="ctr">
            <a:solidFill>
              <a:srgbClr val="00B0F0"/>
            </a:solidFill>
            <a:prstDash val="sysDot"/>
            <a:miter lim="800000"/>
            <a:tailEnd type="oval"/>
          </a:ln>
          <a:effectLst/>
        </p:spPr>
      </p:cxnSp>
      <p:pic>
        <p:nvPicPr>
          <p:cNvPr id="29" name="Picture 33" descr="Chart, scatter chart&#10;&#10;Description automatically generated">
            <a:extLst>
              <a:ext uri="{FF2B5EF4-FFF2-40B4-BE49-F238E27FC236}">
                <a16:creationId xmlns:a16="http://schemas.microsoft.com/office/drawing/2014/main" id="{6EBB6D6B-9B51-4E79-BD47-9735679CE33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20472" y="1316767"/>
            <a:ext cx="1143705" cy="2321479"/>
          </a:xfrm>
          <a:prstGeom prst="rect">
            <a:avLst/>
          </a:prstGeom>
        </p:spPr>
      </p:pic>
      <p:pic>
        <p:nvPicPr>
          <p:cNvPr id="30" name="Picture 2" descr="Datalake Icons - Download Free Vector Icons | Noun Project">
            <a:extLst>
              <a:ext uri="{FF2B5EF4-FFF2-40B4-BE49-F238E27FC236}">
                <a16:creationId xmlns:a16="http://schemas.microsoft.com/office/drawing/2014/main" id="{9EB7B413-4881-4706-A81D-3560E3C01F8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78975" y="4956965"/>
            <a:ext cx="1100767" cy="1100767"/>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FD579257-DA6E-4DCE-A3E1-D92425364AC0}"/>
              </a:ext>
            </a:extLst>
          </p:cNvPr>
          <p:cNvSpPr/>
          <p:nvPr/>
        </p:nvSpPr>
        <p:spPr>
          <a:xfrm>
            <a:off x="781295" y="1813325"/>
            <a:ext cx="2021992" cy="830997"/>
          </a:xfrm>
          <a:prstGeom prst="rect">
            <a:avLst/>
          </a:prstGeom>
        </p:spPr>
        <p:txBody>
          <a:bodyPr wrap="square" anchor="t">
            <a:spAutoFit/>
          </a:bodyPr>
          <a:lstStyle/>
          <a:p>
            <a:pPr algn="ctr" defTabSz="1219140">
              <a:defRPr/>
            </a:pPr>
            <a:r>
              <a:rPr lang="fr-FR" sz="1600" b="1" dirty="0" err="1">
                <a:solidFill>
                  <a:srgbClr val="410B2B"/>
                </a:solidFill>
                <a:latin typeface="Calibri" panose="020F0502020204030204"/>
              </a:rPr>
              <a:t>Consolidate</a:t>
            </a:r>
            <a:r>
              <a:rPr lang="fr-FR" sz="1600" b="1" dirty="0">
                <a:solidFill>
                  <a:srgbClr val="410B2B"/>
                </a:solidFill>
                <a:latin typeface="Calibri" panose="020F0502020204030204"/>
              </a:rPr>
              <a:t> </a:t>
            </a:r>
            <a:r>
              <a:rPr lang="fr-FR" sz="1600" b="1">
                <a:solidFill>
                  <a:srgbClr val="410B2B"/>
                </a:solidFill>
                <a:latin typeface="Calibri" panose="020F0502020204030204"/>
              </a:rPr>
              <a:t>data flows</a:t>
            </a:r>
            <a:r>
              <a:rPr lang="fr-FR" sz="1600" b="1" dirty="0">
                <a:solidFill>
                  <a:srgbClr val="410B2B"/>
                </a:solidFill>
                <a:latin typeface="Calibri" panose="020F0502020204030204"/>
              </a:rPr>
              <a:t> </a:t>
            </a:r>
            <a:r>
              <a:rPr lang="fr-FR" sz="1600" b="1" dirty="0" err="1">
                <a:solidFill>
                  <a:srgbClr val="410B2B"/>
                </a:solidFill>
                <a:latin typeface="Calibri" panose="020F0502020204030204"/>
              </a:rPr>
              <a:t>from</a:t>
            </a:r>
            <a:r>
              <a:rPr lang="fr-FR" sz="1600" b="1" dirty="0">
                <a:solidFill>
                  <a:srgbClr val="410B2B"/>
                </a:solidFill>
                <a:latin typeface="Calibri" panose="020F0502020204030204"/>
              </a:rPr>
              <a:t> POS </a:t>
            </a:r>
            <a:r>
              <a:rPr lang="fr-FR" sz="1600" b="1">
                <a:solidFill>
                  <a:srgbClr val="410B2B"/>
                </a:solidFill>
                <a:latin typeface="Calibri" panose="020F0502020204030204"/>
              </a:rPr>
              <a:t>and </a:t>
            </a:r>
            <a:r>
              <a:rPr lang="fr-FR" sz="1600" b="1" dirty="0" err="1">
                <a:solidFill>
                  <a:srgbClr val="410B2B"/>
                </a:solidFill>
                <a:latin typeface="Calibri" panose="020F0502020204030204"/>
              </a:rPr>
              <a:t>retail</a:t>
            </a:r>
            <a:r>
              <a:rPr lang="fr-FR" sz="1600" b="1" dirty="0">
                <a:solidFill>
                  <a:srgbClr val="410B2B"/>
                </a:solidFill>
                <a:latin typeface="Calibri" panose="020F0502020204030204"/>
              </a:rPr>
              <a:t> </a:t>
            </a:r>
            <a:r>
              <a:rPr lang="fr-FR" sz="1600" b="1" dirty="0" err="1">
                <a:solidFill>
                  <a:srgbClr val="410B2B"/>
                </a:solidFill>
                <a:latin typeface="Calibri" panose="020F0502020204030204"/>
              </a:rPr>
              <a:t>operations</a:t>
            </a:r>
            <a:endParaRPr lang="fr-FR" sz="1600" dirty="0">
              <a:solidFill>
                <a:srgbClr val="410B2B"/>
              </a:solidFill>
              <a:latin typeface="Calibri" panose="020F0502020204030204"/>
            </a:endParaRPr>
          </a:p>
        </p:txBody>
      </p:sp>
      <p:cxnSp>
        <p:nvCxnSpPr>
          <p:cNvPr id="32" name="Connecteur droit avec flèche 31">
            <a:extLst>
              <a:ext uri="{FF2B5EF4-FFF2-40B4-BE49-F238E27FC236}">
                <a16:creationId xmlns:a16="http://schemas.microsoft.com/office/drawing/2014/main" id="{8CB4EC76-4B4A-4568-9E69-990C0161016B}"/>
              </a:ext>
            </a:extLst>
          </p:cNvPr>
          <p:cNvCxnSpPr>
            <a:cxnSpLocks/>
            <a:stCxn id="31" idx="3"/>
            <a:endCxn id="21" idx="1"/>
          </p:cNvCxnSpPr>
          <p:nvPr/>
        </p:nvCxnSpPr>
        <p:spPr>
          <a:xfrm>
            <a:off x="2803287" y="2228824"/>
            <a:ext cx="2479872" cy="1334833"/>
          </a:xfrm>
          <a:prstGeom prst="straightConnector1">
            <a:avLst/>
          </a:prstGeom>
          <a:noFill/>
          <a:ln w="57150" cap="rnd" cmpd="sng" algn="ctr">
            <a:solidFill>
              <a:srgbClr val="00B0F0"/>
            </a:solidFill>
            <a:prstDash val="sysDot"/>
            <a:miter lim="800000"/>
            <a:tailEnd type="oval"/>
          </a:ln>
          <a:effectLst/>
        </p:spPr>
      </p:cxnSp>
      <p:sp>
        <p:nvSpPr>
          <p:cNvPr id="33" name="Title 1">
            <a:extLst>
              <a:ext uri="{FF2B5EF4-FFF2-40B4-BE49-F238E27FC236}">
                <a16:creationId xmlns:a16="http://schemas.microsoft.com/office/drawing/2014/main" id="{1D225049-5D90-45F4-B5BD-27A82F0C3EF5}"/>
              </a:ext>
            </a:extLst>
          </p:cNvPr>
          <p:cNvSpPr txBox="1">
            <a:spLocks/>
          </p:cNvSpPr>
          <p:nvPr/>
        </p:nvSpPr>
        <p:spPr>
          <a:xfrm>
            <a:off x="455141" y="131844"/>
            <a:ext cx="10515600" cy="307777"/>
          </a:xfrm>
          <a:prstGeom prst="rect">
            <a:avLst/>
          </a:prstGeom>
        </p:spPr>
        <p:txBody>
          <a:bodyPr vert="horz" wrap="square" lIns="48000" tIns="0" rIns="48000" bIns="0" rtlCol="0" anchor="ctr">
            <a:spAutoFit/>
          </a:bodyPr>
          <a:lstStyle>
            <a:lvl1pPr marL="0" indent="0" algn="l" defTabSz="685783" rtl="0" eaLnBrk="1" latinLnBrk="0" hangingPunct="1">
              <a:lnSpc>
                <a:spcPct val="100000"/>
              </a:lnSpc>
              <a:spcBef>
                <a:spcPts val="0"/>
              </a:spcBef>
              <a:buNone/>
              <a:tabLst>
                <a:tab pos="402421" algn="l"/>
              </a:tabLst>
              <a:defRPr sz="1500" b="1" kern="1200">
                <a:solidFill>
                  <a:schemeClr val="tx2"/>
                </a:solidFill>
                <a:latin typeface="+mj-lt"/>
                <a:ea typeface="+mj-ea"/>
                <a:cs typeface="+mj-cs"/>
              </a:defRPr>
            </a:lvl1pPr>
          </a:lstStyle>
          <a:p>
            <a:pPr defTabSz="914354">
              <a:tabLst>
                <a:tab pos="536548" algn="l"/>
              </a:tabLst>
              <a:defRPr/>
            </a:pPr>
            <a:r>
              <a:rPr lang="fr-FR" sz="2000" dirty="0">
                <a:solidFill>
                  <a:srgbClr val="0046FE"/>
                </a:solidFill>
                <a:latin typeface="Segoe UI"/>
              </a:rPr>
              <a:t>Data as a Service &amp; Benchmark</a:t>
            </a:r>
          </a:p>
        </p:txBody>
      </p:sp>
      <p:grpSp>
        <p:nvGrpSpPr>
          <p:cNvPr id="16" name="Group 8">
            <a:extLst>
              <a:ext uri="{FF2B5EF4-FFF2-40B4-BE49-F238E27FC236}">
                <a16:creationId xmlns:a16="http://schemas.microsoft.com/office/drawing/2014/main" id="{34DFE939-7728-4140-A8B3-6B40B7FA643B}"/>
              </a:ext>
            </a:extLst>
          </p:cNvPr>
          <p:cNvGrpSpPr/>
          <p:nvPr/>
        </p:nvGrpSpPr>
        <p:grpSpPr>
          <a:xfrm>
            <a:off x="5229964" y="1502964"/>
            <a:ext cx="6790597" cy="4436533"/>
            <a:chOff x="611560" y="1203598"/>
            <a:chExt cx="5092948" cy="3327400"/>
          </a:xfrm>
        </p:grpSpPr>
        <p:pic>
          <p:nvPicPr>
            <p:cNvPr id="17" name="Image 8">
              <a:extLst>
                <a:ext uri="{FF2B5EF4-FFF2-40B4-BE49-F238E27FC236}">
                  <a16:creationId xmlns:a16="http://schemas.microsoft.com/office/drawing/2014/main" id="{2D39E852-9E89-4DFB-AF7F-F60040B7998A}"/>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11560" y="1203598"/>
              <a:ext cx="5092948" cy="3327400"/>
            </a:xfrm>
            <a:prstGeom prst="rect">
              <a:avLst/>
            </a:prstGeom>
          </p:spPr>
        </p:pic>
        <p:pic>
          <p:nvPicPr>
            <p:cNvPr id="18" name="Picture 6">
              <a:extLst>
                <a:ext uri="{FF2B5EF4-FFF2-40B4-BE49-F238E27FC236}">
                  <a16:creationId xmlns:a16="http://schemas.microsoft.com/office/drawing/2014/main" id="{D5D07BE2-91D7-4BBB-B55B-85DD4179275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87623" y="1628718"/>
              <a:ext cx="3953513" cy="2167167"/>
            </a:xfrm>
            <a:prstGeom prst="rect">
              <a:avLst/>
            </a:prstGeom>
            <a:noFill/>
            <a:ln>
              <a:noFill/>
            </a:ln>
            <a:effectLst>
              <a:softEdge rad="127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 name="Picture 3" descr="Graphical user interface, application&#10;&#10;Description automatically generated">
            <a:extLst>
              <a:ext uri="{FF2B5EF4-FFF2-40B4-BE49-F238E27FC236}">
                <a16:creationId xmlns:a16="http://schemas.microsoft.com/office/drawing/2014/main" id="{521004D2-023D-4A7C-A2CC-94ECD2ED627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1635" y="1505876"/>
            <a:ext cx="2133600" cy="4436533"/>
          </a:xfrm>
          <a:prstGeom prst="rect">
            <a:avLst/>
          </a:prstGeom>
        </p:spPr>
      </p:pic>
      <p:pic>
        <p:nvPicPr>
          <p:cNvPr id="34" name="Picture 4" descr="Chart&#10;&#10;Description automatically generated">
            <a:extLst>
              <a:ext uri="{FF2B5EF4-FFF2-40B4-BE49-F238E27FC236}">
                <a16:creationId xmlns:a16="http://schemas.microsoft.com/office/drawing/2014/main" id="{2B7D11F5-6314-4E77-9C29-067BD28CD35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34745" y="1505876"/>
            <a:ext cx="2185713" cy="4436533"/>
          </a:xfrm>
          <a:prstGeom prst="rect">
            <a:avLst/>
          </a:prstGeom>
        </p:spPr>
      </p:pic>
      <p:pic>
        <p:nvPicPr>
          <p:cNvPr id="35" name="2021-01-Retail-Intelligence-retail-INT">
            <a:hlinkClick r:id="" action="ppaction://media"/>
            <a:extLst>
              <a:ext uri="{FF2B5EF4-FFF2-40B4-BE49-F238E27FC236}">
                <a16:creationId xmlns:a16="http://schemas.microsoft.com/office/drawing/2014/main" id="{6AE6FFE0-A137-45A2-A041-FDB57ADFD76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2"/>
          <a:srcRect t="17474"/>
          <a:stretch/>
        </p:blipFill>
        <p:spPr>
          <a:xfrm>
            <a:off x="-27863" y="859945"/>
            <a:ext cx="12192000" cy="5556601"/>
          </a:xfrm>
          <a:prstGeom prst="rect">
            <a:avLst/>
          </a:prstGeom>
        </p:spPr>
      </p:pic>
    </p:spTree>
    <p:extLst>
      <p:ext uri="{BB962C8B-B14F-4D97-AF65-F5344CB8AC3E}">
        <p14:creationId xmlns:p14="http://schemas.microsoft.com/office/powerpoint/2010/main" val="284458060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65100"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35"/>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35"/>
                                        </p:tgtEl>
                                      </p:cBhvr>
                                    </p:cmd>
                                  </p:childTnLst>
                                </p:cTn>
                              </p:par>
                            </p:childTnLst>
                          </p:cTn>
                        </p:par>
                      </p:childTnLst>
                    </p:cTn>
                  </p:par>
                </p:childTnLst>
              </p:cTn>
              <p:nextCondLst>
                <p:cond evt="onClick" delay="0">
                  <p:tgtEl>
                    <p:spTgt spid="35"/>
                  </p:tgtEl>
                </p:cond>
              </p:nextCondLst>
            </p:seq>
            <p:video>
              <p:cMediaNode vol="80000">
                <p:cTn id="36" fill="hold" display="0">
                  <p:stCondLst>
                    <p:cond delay="indefinite"/>
                  </p:stCondLst>
                </p:cTn>
                <p:tgtEl>
                  <p:spTgt spid="35"/>
                </p:tgtEl>
              </p:cMediaNode>
            </p:video>
          </p:childTnLst>
        </p:cTn>
      </p:par>
    </p:tnLst>
    <p:bldLst>
      <p:bldP spid="22" grpId="0"/>
      <p:bldP spid="25" grpId="0"/>
      <p:bldP spid="26" grpId="0"/>
      <p:bldP spid="3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35FE01D-27CB-42EB-863E-89E0DC1D5600}"/>
              </a:ext>
            </a:extLst>
          </p:cNvPr>
          <p:cNvSpPr/>
          <p:nvPr/>
        </p:nvSpPr>
        <p:spPr>
          <a:xfrm>
            <a:off x="-344215" y="-425538"/>
            <a:ext cx="3255533" cy="8038351"/>
          </a:xfrm>
          <a:prstGeom prst="rect">
            <a:avLst/>
          </a:prstGeom>
          <a:solidFill>
            <a:srgbClr val="0046FE"/>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1219170">
              <a:defRPr/>
            </a:pPr>
            <a:endParaRPr lang="fr-FR" kern="0">
              <a:solidFill>
                <a:srgbClr val="FFFEFE"/>
              </a:solidFill>
              <a:latin typeface="Arial" panose="020B0604020202020204"/>
            </a:endParaRPr>
          </a:p>
        </p:txBody>
      </p:sp>
      <p:sp>
        <p:nvSpPr>
          <p:cNvPr id="2" name="Ellipse 1">
            <a:extLst>
              <a:ext uri="{FF2B5EF4-FFF2-40B4-BE49-F238E27FC236}">
                <a16:creationId xmlns:a16="http://schemas.microsoft.com/office/drawing/2014/main" id="{4BC40C45-6542-4ADC-AB9E-DBC205B2349F}"/>
              </a:ext>
            </a:extLst>
          </p:cNvPr>
          <p:cNvSpPr/>
          <p:nvPr/>
        </p:nvSpPr>
        <p:spPr>
          <a:xfrm>
            <a:off x="-2549559" y="-699996"/>
            <a:ext cx="7599841" cy="8257989"/>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9170">
              <a:defRPr/>
            </a:pPr>
            <a:endParaRPr lang="fr-FR">
              <a:solidFill>
                <a:prstClr val="white"/>
              </a:solidFill>
              <a:latin typeface="Segoe UI"/>
            </a:endParaRPr>
          </a:p>
        </p:txBody>
      </p:sp>
      <p:sp>
        <p:nvSpPr>
          <p:cNvPr id="3" name="ZoneTexte 2"/>
          <p:cNvSpPr txBox="1"/>
          <p:nvPr/>
        </p:nvSpPr>
        <p:spPr>
          <a:xfrm flipH="1">
            <a:off x="93523" y="1881162"/>
            <a:ext cx="3773765" cy="3108543"/>
          </a:xfrm>
          <a:prstGeom prst="rect">
            <a:avLst/>
          </a:prstGeom>
          <a:noFill/>
        </p:spPr>
        <p:txBody>
          <a:bodyPr wrap="square" rtlCol="0">
            <a:spAutoFit/>
          </a:bodyPr>
          <a:lstStyle/>
          <a:p>
            <a:pPr algn="ctr" defTabSz="1219170">
              <a:defRPr/>
            </a:pPr>
            <a:r>
              <a:rPr lang="en-US" sz="2800" dirty="0">
                <a:solidFill>
                  <a:prstClr val="white"/>
                </a:solidFill>
                <a:latin typeface="Segoe UI"/>
                <a:cs typeface="Calibri" panose="020F0502020204030204" pitchFamily="34" charset="0"/>
              </a:rPr>
              <a:t>Siloed, disparate systems from one country, inconsistent selling ceremonies, lack of central management, compliance</a:t>
            </a:r>
            <a:endParaRPr lang="en-US" sz="2800" dirty="0">
              <a:solidFill>
                <a:prstClr val="white"/>
              </a:solidFill>
              <a:latin typeface="Segoe UI"/>
            </a:endParaRPr>
          </a:p>
        </p:txBody>
      </p:sp>
      <p:sp>
        <p:nvSpPr>
          <p:cNvPr id="4" name="Espace réservé du pied de page 3">
            <a:extLst>
              <a:ext uri="{FF2B5EF4-FFF2-40B4-BE49-F238E27FC236}">
                <a16:creationId xmlns:a16="http://schemas.microsoft.com/office/drawing/2014/main" id="{1CA8F021-4B71-4D97-BB78-5ED2318EDE7F}"/>
              </a:ext>
            </a:extLst>
          </p:cNvPr>
          <p:cNvSpPr>
            <a:spLocks noGrp="1"/>
          </p:cNvSpPr>
          <p:nvPr>
            <p:ph type="ftr" sz="quarter" idx="4294967295"/>
          </p:nvPr>
        </p:nvSpPr>
        <p:spPr>
          <a:xfrm>
            <a:off x="1" y="8668195"/>
            <a:ext cx="6720417" cy="164212"/>
          </a:xfrm>
          <a:prstGeom prst="rect">
            <a:avLst/>
          </a:prstGeom>
        </p:spPr>
        <p:txBody>
          <a:bodyPr vert="horz" lIns="48000" tIns="0" rIns="48000" bIns="0" rtlCol="0" anchor="ctr">
            <a:spAutoFit/>
          </a:bodyPr>
          <a:lstStyle>
            <a:defPPr>
              <a:defRPr lang="fr-FR"/>
            </a:defPPr>
            <a:lvl1pPr marL="0" indent="0" algn="l" defTabSz="1219170" rtl="0" eaLnBrk="1" latinLnBrk="0" hangingPunct="1">
              <a:lnSpc>
                <a:spcPct val="100000"/>
              </a:lnSpc>
              <a:spcBef>
                <a:spcPts val="0"/>
              </a:spcBef>
              <a:defRPr sz="1067" b="1" kern="1200">
                <a:solidFill>
                  <a:schemeClr val="bg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defRPr/>
            </a:pPr>
            <a:r>
              <a:rPr lang="fr-FR">
                <a:solidFill>
                  <a:prstClr val="white"/>
                </a:solidFill>
                <a:latin typeface="Segoe UI"/>
              </a:rPr>
              <a:t>Usage interne  |  août 2020  |  Camille Lac</a:t>
            </a:r>
            <a:endParaRPr lang="fr-FR" dirty="0">
              <a:solidFill>
                <a:prstClr val="white"/>
              </a:solidFill>
              <a:latin typeface="Segoe UI"/>
            </a:endParaRPr>
          </a:p>
        </p:txBody>
      </p:sp>
      <p:sp>
        <p:nvSpPr>
          <p:cNvPr id="6" name="Titre 3">
            <a:extLst>
              <a:ext uri="{FF2B5EF4-FFF2-40B4-BE49-F238E27FC236}">
                <a16:creationId xmlns:a16="http://schemas.microsoft.com/office/drawing/2014/main" id="{0101A92D-2FDA-4B8E-803E-82F20A4EB992}"/>
              </a:ext>
            </a:extLst>
          </p:cNvPr>
          <p:cNvSpPr txBox="1">
            <a:spLocks/>
          </p:cNvSpPr>
          <p:nvPr/>
        </p:nvSpPr>
        <p:spPr>
          <a:xfrm>
            <a:off x="6285045" y="2402405"/>
            <a:ext cx="7866816" cy="2382463"/>
          </a:xfrm>
          <a:prstGeom prst="rect">
            <a:avLst/>
          </a:prstGeom>
        </p:spPr>
        <p:txBody>
          <a:bodyPr/>
          <a:lstStyle>
            <a:lvl1pPr marL="0" indent="0" algn="l" defTabSz="685800" rtl="0" eaLnBrk="1" latinLnBrk="0" hangingPunct="1">
              <a:lnSpc>
                <a:spcPct val="100000"/>
              </a:lnSpc>
              <a:spcBef>
                <a:spcPts val="0"/>
              </a:spcBef>
              <a:buNone/>
              <a:tabLst>
                <a:tab pos="402431" algn="l"/>
              </a:tabLst>
              <a:defRPr sz="1500" b="1" kern="1200">
                <a:solidFill>
                  <a:schemeClr val="tx2"/>
                </a:solidFill>
                <a:latin typeface="+mj-lt"/>
                <a:ea typeface="+mj-ea"/>
                <a:cs typeface="+mj-cs"/>
              </a:defRPr>
            </a:lvl1pPr>
          </a:lstStyle>
          <a:p>
            <a:pPr defTabSz="914377">
              <a:tabLst>
                <a:tab pos="536561" algn="l"/>
              </a:tabLst>
              <a:defRPr/>
            </a:pPr>
            <a:r>
              <a:rPr lang="en-GB" sz="3200" dirty="0">
                <a:solidFill>
                  <a:prstClr val="white"/>
                </a:solidFill>
                <a:latin typeface="Segoe UI"/>
              </a:rPr>
              <a:t>Compliancy WW </a:t>
            </a:r>
          </a:p>
          <a:p>
            <a:pPr defTabSz="914377">
              <a:tabLst>
                <a:tab pos="536561" algn="l"/>
              </a:tabLst>
              <a:defRPr/>
            </a:pPr>
            <a:r>
              <a:rPr lang="en-GB" sz="3200" dirty="0">
                <a:solidFill>
                  <a:prstClr val="white"/>
                </a:solidFill>
                <a:latin typeface="Segoe UI"/>
              </a:rPr>
              <a:t>&amp; Single Retail Solution WW</a:t>
            </a:r>
            <a:endParaRPr lang="fr-FR" sz="3200" dirty="0">
              <a:solidFill>
                <a:prstClr val="white"/>
              </a:solidFill>
              <a:latin typeface="Segoe UI"/>
            </a:endParaRPr>
          </a:p>
        </p:txBody>
      </p:sp>
      <p:sp>
        <p:nvSpPr>
          <p:cNvPr id="8" name="ZoneTexte 7">
            <a:extLst>
              <a:ext uri="{FF2B5EF4-FFF2-40B4-BE49-F238E27FC236}">
                <a16:creationId xmlns:a16="http://schemas.microsoft.com/office/drawing/2014/main" id="{A8793EB9-B5A6-47F5-B842-F893830D32B8}"/>
              </a:ext>
            </a:extLst>
          </p:cNvPr>
          <p:cNvSpPr txBox="1"/>
          <p:nvPr/>
        </p:nvSpPr>
        <p:spPr>
          <a:xfrm>
            <a:off x="4319097" y="1881161"/>
            <a:ext cx="2080211" cy="1969770"/>
          </a:xfrm>
          <a:prstGeom prst="rect">
            <a:avLst/>
          </a:prstGeom>
          <a:noFill/>
        </p:spPr>
        <p:txBody>
          <a:bodyPr wrap="square" lIns="48000" tIns="0" rIns="48000" bIns="0" rtlCol="0">
            <a:spAutoFit/>
          </a:bodyPr>
          <a:lstStyle/>
          <a:p>
            <a:pPr defTabSz="1219170">
              <a:defRPr/>
            </a:pPr>
            <a:r>
              <a:rPr lang="fr-FR" sz="12800" dirty="0">
                <a:solidFill>
                  <a:prstClr val="white"/>
                </a:solidFill>
                <a:latin typeface="Segoe UI"/>
                <a:sym typeface="Wingdings 2" panose="05020102010507070707" pitchFamily="18" charset="2"/>
              </a:rPr>
              <a:t></a:t>
            </a:r>
            <a:endParaRPr lang="fr-FR" sz="12800" dirty="0">
              <a:solidFill>
                <a:prstClr val="white"/>
              </a:solidFill>
              <a:latin typeface="Segoe UI"/>
            </a:endParaRPr>
          </a:p>
        </p:txBody>
      </p:sp>
    </p:spTree>
    <p:extLst>
      <p:ext uri="{BB962C8B-B14F-4D97-AF65-F5344CB8AC3E}">
        <p14:creationId xmlns:p14="http://schemas.microsoft.com/office/powerpoint/2010/main" val="233243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66A849F0-938D-4BB7-86E1-C6B9307775D0}"/>
              </a:ext>
            </a:extLst>
          </p:cNvPr>
          <p:cNvPicPr>
            <a:picLocks noChangeAspect="1"/>
          </p:cNvPicPr>
          <p:nvPr/>
        </p:nvPicPr>
        <p:blipFill>
          <a:blip r:embed="rId2">
            <a:duotone>
              <a:schemeClr val="accent3">
                <a:shade val="45000"/>
                <a:satMod val="135000"/>
              </a:schemeClr>
              <a:prstClr val="white"/>
            </a:duotone>
            <a:alphaModFix amt="20000"/>
          </a:blip>
          <a:stretch>
            <a:fillRect/>
          </a:stretch>
        </p:blipFill>
        <p:spPr>
          <a:xfrm>
            <a:off x="221675" y="757660"/>
            <a:ext cx="11470829" cy="5659616"/>
          </a:xfrm>
          <a:prstGeom prst="rect">
            <a:avLst/>
          </a:prstGeom>
        </p:spPr>
      </p:pic>
      <p:sp>
        <p:nvSpPr>
          <p:cNvPr id="182" name="Freeform 350"/>
          <p:cNvSpPr>
            <a:spLocks/>
          </p:cNvSpPr>
          <p:nvPr/>
        </p:nvSpPr>
        <p:spPr bwMode="auto">
          <a:xfrm>
            <a:off x="8194113" y="-1662774"/>
            <a:ext cx="136852" cy="284231"/>
          </a:xfrm>
          <a:custGeom>
            <a:avLst/>
            <a:gdLst>
              <a:gd name="T0" fmla="*/ 78 w 117"/>
              <a:gd name="T1" fmla="*/ 24 h 243"/>
              <a:gd name="T2" fmla="*/ 74 w 117"/>
              <a:gd name="T3" fmla="*/ 11 h 243"/>
              <a:gd name="T4" fmla="*/ 61 w 117"/>
              <a:gd name="T5" fmla="*/ 6 h 243"/>
              <a:gd name="T6" fmla="*/ 51 w 117"/>
              <a:gd name="T7" fmla="*/ 0 h 243"/>
              <a:gd name="T8" fmla="*/ 42 w 117"/>
              <a:gd name="T9" fmla="*/ 9 h 243"/>
              <a:gd name="T10" fmla="*/ 32 w 117"/>
              <a:gd name="T11" fmla="*/ 10 h 243"/>
              <a:gd name="T12" fmla="*/ 20 w 117"/>
              <a:gd name="T13" fmla="*/ 9 h 243"/>
              <a:gd name="T14" fmla="*/ 16 w 117"/>
              <a:gd name="T15" fmla="*/ 11 h 243"/>
              <a:gd name="T16" fmla="*/ 6 w 117"/>
              <a:gd name="T17" fmla="*/ 10 h 243"/>
              <a:gd name="T18" fmla="*/ 0 w 117"/>
              <a:gd name="T19" fmla="*/ 16 h 243"/>
              <a:gd name="T20" fmla="*/ 7 w 117"/>
              <a:gd name="T21" fmla="*/ 26 h 243"/>
              <a:gd name="T22" fmla="*/ 15 w 117"/>
              <a:gd name="T23" fmla="*/ 35 h 243"/>
              <a:gd name="T24" fmla="*/ 27 w 117"/>
              <a:gd name="T25" fmla="*/ 43 h 243"/>
              <a:gd name="T26" fmla="*/ 37 w 117"/>
              <a:gd name="T27" fmla="*/ 43 h 243"/>
              <a:gd name="T28" fmla="*/ 42 w 117"/>
              <a:gd name="T29" fmla="*/ 53 h 243"/>
              <a:gd name="T30" fmla="*/ 44 w 117"/>
              <a:gd name="T31" fmla="*/ 60 h 243"/>
              <a:gd name="T32" fmla="*/ 33 w 117"/>
              <a:gd name="T33" fmla="*/ 64 h 243"/>
              <a:gd name="T34" fmla="*/ 34 w 117"/>
              <a:gd name="T35" fmla="*/ 70 h 243"/>
              <a:gd name="T36" fmla="*/ 49 w 117"/>
              <a:gd name="T37" fmla="*/ 79 h 243"/>
              <a:gd name="T38" fmla="*/ 57 w 117"/>
              <a:gd name="T39" fmla="*/ 94 h 243"/>
              <a:gd name="T40" fmla="*/ 68 w 117"/>
              <a:gd name="T41" fmla="*/ 106 h 243"/>
              <a:gd name="T42" fmla="*/ 77 w 117"/>
              <a:gd name="T43" fmla="*/ 119 h 243"/>
              <a:gd name="T44" fmla="*/ 87 w 117"/>
              <a:gd name="T45" fmla="*/ 131 h 243"/>
              <a:gd name="T46" fmla="*/ 87 w 117"/>
              <a:gd name="T47" fmla="*/ 152 h 243"/>
              <a:gd name="T48" fmla="*/ 93 w 117"/>
              <a:gd name="T49" fmla="*/ 169 h 243"/>
              <a:gd name="T50" fmla="*/ 85 w 117"/>
              <a:gd name="T51" fmla="*/ 180 h 243"/>
              <a:gd name="T52" fmla="*/ 77 w 117"/>
              <a:gd name="T53" fmla="*/ 191 h 243"/>
              <a:gd name="T54" fmla="*/ 67 w 117"/>
              <a:gd name="T55" fmla="*/ 193 h 243"/>
              <a:gd name="T56" fmla="*/ 63 w 117"/>
              <a:gd name="T57" fmla="*/ 199 h 243"/>
              <a:gd name="T58" fmla="*/ 67 w 117"/>
              <a:gd name="T59" fmla="*/ 207 h 243"/>
              <a:gd name="T60" fmla="*/ 51 w 117"/>
              <a:gd name="T61" fmla="*/ 207 h 243"/>
              <a:gd name="T62" fmla="*/ 47 w 117"/>
              <a:gd name="T63" fmla="*/ 210 h 243"/>
              <a:gd name="T64" fmla="*/ 42 w 117"/>
              <a:gd name="T65" fmla="*/ 218 h 243"/>
              <a:gd name="T66" fmla="*/ 46 w 117"/>
              <a:gd name="T67" fmla="*/ 223 h 243"/>
              <a:gd name="T68" fmla="*/ 42 w 117"/>
              <a:gd name="T69" fmla="*/ 234 h 243"/>
              <a:gd name="T70" fmla="*/ 49 w 117"/>
              <a:gd name="T71" fmla="*/ 241 h 243"/>
              <a:gd name="T72" fmla="*/ 63 w 117"/>
              <a:gd name="T73" fmla="*/ 230 h 243"/>
              <a:gd name="T74" fmla="*/ 67 w 117"/>
              <a:gd name="T75" fmla="*/ 224 h 243"/>
              <a:gd name="T76" fmla="*/ 71 w 117"/>
              <a:gd name="T77" fmla="*/ 216 h 243"/>
              <a:gd name="T78" fmla="*/ 81 w 117"/>
              <a:gd name="T79" fmla="*/ 214 h 243"/>
              <a:gd name="T80" fmla="*/ 102 w 117"/>
              <a:gd name="T81" fmla="*/ 203 h 243"/>
              <a:gd name="T82" fmla="*/ 114 w 117"/>
              <a:gd name="T83" fmla="*/ 191 h 243"/>
              <a:gd name="T84" fmla="*/ 115 w 117"/>
              <a:gd name="T85" fmla="*/ 159 h 243"/>
              <a:gd name="T86" fmla="*/ 105 w 117"/>
              <a:gd name="T87" fmla="*/ 131 h 243"/>
              <a:gd name="T88" fmla="*/ 97 w 117"/>
              <a:gd name="T89" fmla="*/ 119 h 243"/>
              <a:gd name="T90" fmla="*/ 71 w 117"/>
              <a:gd name="T91" fmla="*/ 98 h 243"/>
              <a:gd name="T92" fmla="*/ 64 w 117"/>
              <a:gd name="T93" fmla="*/ 85 h 243"/>
              <a:gd name="T94" fmla="*/ 60 w 117"/>
              <a:gd name="T95" fmla="*/ 70 h 243"/>
              <a:gd name="T96" fmla="*/ 66 w 117"/>
              <a:gd name="T97" fmla="*/ 57 h 243"/>
              <a:gd name="T98" fmla="*/ 71 w 117"/>
              <a:gd name="T99" fmla="*/ 50 h 243"/>
              <a:gd name="T100" fmla="*/ 77 w 117"/>
              <a:gd name="T101" fmla="*/ 41 h 243"/>
              <a:gd name="T102" fmla="*/ 90 w 117"/>
              <a:gd name="T103" fmla="*/ 33 h 243"/>
              <a:gd name="T104" fmla="*/ 88 w 117"/>
              <a:gd name="T105" fmla="*/ 28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7" h="243">
                <a:moveTo>
                  <a:pt x="88" y="28"/>
                </a:moveTo>
                <a:lnTo>
                  <a:pt x="88" y="28"/>
                </a:lnTo>
                <a:lnTo>
                  <a:pt x="84" y="27"/>
                </a:lnTo>
                <a:lnTo>
                  <a:pt x="78" y="24"/>
                </a:lnTo>
                <a:lnTo>
                  <a:pt x="74" y="20"/>
                </a:lnTo>
                <a:lnTo>
                  <a:pt x="73" y="17"/>
                </a:lnTo>
                <a:lnTo>
                  <a:pt x="73" y="17"/>
                </a:lnTo>
                <a:lnTo>
                  <a:pt x="74" y="11"/>
                </a:lnTo>
                <a:lnTo>
                  <a:pt x="73" y="9"/>
                </a:lnTo>
                <a:lnTo>
                  <a:pt x="67" y="7"/>
                </a:lnTo>
                <a:lnTo>
                  <a:pt x="67" y="7"/>
                </a:lnTo>
                <a:lnTo>
                  <a:pt x="61" y="6"/>
                </a:lnTo>
                <a:lnTo>
                  <a:pt x="59" y="4"/>
                </a:lnTo>
                <a:lnTo>
                  <a:pt x="54" y="0"/>
                </a:lnTo>
                <a:lnTo>
                  <a:pt x="54" y="0"/>
                </a:lnTo>
                <a:lnTo>
                  <a:pt x="51" y="0"/>
                </a:lnTo>
                <a:lnTo>
                  <a:pt x="49" y="1"/>
                </a:lnTo>
                <a:lnTo>
                  <a:pt x="44" y="4"/>
                </a:lnTo>
                <a:lnTo>
                  <a:pt x="42" y="9"/>
                </a:lnTo>
                <a:lnTo>
                  <a:pt x="42" y="9"/>
                </a:lnTo>
                <a:lnTo>
                  <a:pt x="40" y="10"/>
                </a:lnTo>
                <a:lnTo>
                  <a:pt x="37" y="10"/>
                </a:lnTo>
                <a:lnTo>
                  <a:pt x="34" y="10"/>
                </a:lnTo>
                <a:lnTo>
                  <a:pt x="32" y="10"/>
                </a:lnTo>
                <a:lnTo>
                  <a:pt x="32" y="10"/>
                </a:lnTo>
                <a:lnTo>
                  <a:pt x="27" y="11"/>
                </a:lnTo>
                <a:lnTo>
                  <a:pt x="23" y="10"/>
                </a:lnTo>
                <a:lnTo>
                  <a:pt x="20" y="9"/>
                </a:lnTo>
                <a:lnTo>
                  <a:pt x="19" y="9"/>
                </a:lnTo>
                <a:lnTo>
                  <a:pt x="17" y="10"/>
                </a:lnTo>
                <a:lnTo>
                  <a:pt x="17" y="10"/>
                </a:lnTo>
                <a:lnTo>
                  <a:pt x="16" y="11"/>
                </a:lnTo>
                <a:lnTo>
                  <a:pt x="15" y="11"/>
                </a:lnTo>
                <a:lnTo>
                  <a:pt x="12" y="11"/>
                </a:lnTo>
                <a:lnTo>
                  <a:pt x="7" y="10"/>
                </a:lnTo>
                <a:lnTo>
                  <a:pt x="6" y="10"/>
                </a:lnTo>
                <a:lnTo>
                  <a:pt x="5" y="11"/>
                </a:lnTo>
                <a:lnTo>
                  <a:pt x="5" y="11"/>
                </a:lnTo>
                <a:lnTo>
                  <a:pt x="0" y="16"/>
                </a:lnTo>
                <a:lnTo>
                  <a:pt x="0" y="16"/>
                </a:lnTo>
                <a:lnTo>
                  <a:pt x="5" y="20"/>
                </a:lnTo>
                <a:lnTo>
                  <a:pt x="6" y="23"/>
                </a:lnTo>
                <a:lnTo>
                  <a:pt x="6" y="23"/>
                </a:lnTo>
                <a:lnTo>
                  <a:pt x="7" y="26"/>
                </a:lnTo>
                <a:lnTo>
                  <a:pt x="10" y="28"/>
                </a:lnTo>
                <a:lnTo>
                  <a:pt x="13" y="33"/>
                </a:lnTo>
                <a:lnTo>
                  <a:pt x="15" y="35"/>
                </a:lnTo>
                <a:lnTo>
                  <a:pt x="15" y="35"/>
                </a:lnTo>
                <a:lnTo>
                  <a:pt x="16" y="40"/>
                </a:lnTo>
                <a:lnTo>
                  <a:pt x="20" y="41"/>
                </a:lnTo>
                <a:lnTo>
                  <a:pt x="24" y="43"/>
                </a:lnTo>
                <a:lnTo>
                  <a:pt x="27" y="43"/>
                </a:lnTo>
                <a:lnTo>
                  <a:pt x="27" y="43"/>
                </a:lnTo>
                <a:lnTo>
                  <a:pt x="30" y="41"/>
                </a:lnTo>
                <a:lnTo>
                  <a:pt x="34" y="41"/>
                </a:lnTo>
                <a:lnTo>
                  <a:pt x="37" y="43"/>
                </a:lnTo>
                <a:lnTo>
                  <a:pt x="39" y="45"/>
                </a:lnTo>
                <a:lnTo>
                  <a:pt x="39" y="45"/>
                </a:lnTo>
                <a:lnTo>
                  <a:pt x="40" y="50"/>
                </a:lnTo>
                <a:lnTo>
                  <a:pt x="42" y="53"/>
                </a:lnTo>
                <a:lnTo>
                  <a:pt x="43" y="55"/>
                </a:lnTo>
                <a:lnTo>
                  <a:pt x="44" y="58"/>
                </a:lnTo>
                <a:lnTo>
                  <a:pt x="44" y="58"/>
                </a:lnTo>
                <a:lnTo>
                  <a:pt x="44" y="60"/>
                </a:lnTo>
                <a:lnTo>
                  <a:pt x="43" y="61"/>
                </a:lnTo>
                <a:lnTo>
                  <a:pt x="39" y="61"/>
                </a:lnTo>
                <a:lnTo>
                  <a:pt x="34" y="62"/>
                </a:lnTo>
                <a:lnTo>
                  <a:pt x="33" y="64"/>
                </a:lnTo>
                <a:lnTo>
                  <a:pt x="32" y="65"/>
                </a:lnTo>
                <a:lnTo>
                  <a:pt x="32" y="65"/>
                </a:lnTo>
                <a:lnTo>
                  <a:pt x="32" y="67"/>
                </a:lnTo>
                <a:lnTo>
                  <a:pt x="34" y="70"/>
                </a:lnTo>
                <a:lnTo>
                  <a:pt x="40" y="72"/>
                </a:lnTo>
                <a:lnTo>
                  <a:pt x="46" y="77"/>
                </a:lnTo>
                <a:lnTo>
                  <a:pt x="49" y="78"/>
                </a:lnTo>
                <a:lnTo>
                  <a:pt x="49" y="79"/>
                </a:lnTo>
                <a:lnTo>
                  <a:pt x="49" y="79"/>
                </a:lnTo>
                <a:lnTo>
                  <a:pt x="50" y="84"/>
                </a:lnTo>
                <a:lnTo>
                  <a:pt x="53" y="87"/>
                </a:lnTo>
                <a:lnTo>
                  <a:pt x="57" y="94"/>
                </a:lnTo>
                <a:lnTo>
                  <a:pt x="57" y="94"/>
                </a:lnTo>
                <a:lnTo>
                  <a:pt x="60" y="98"/>
                </a:lnTo>
                <a:lnTo>
                  <a:pt x="64" y="102"/>
                </a:lnTo>
                <a:lnTo>
                  <a:pt x="68" y="106"/>
                </a:lnTo>
                <a:lnTo>
                  <a:pt x="70" y="112"/>
                </a:lnTo>
                <a:lnTo>
                  <a:pt x="70" y="112"/>
                </a:lnTo>
                <a:lnTo>
                  <a:pt x="73" y="115"/>
                </a:lnTo>
                <a:lnTo>
                  <a:pt x="77" y="119"/>
                </a:lnTo>
                <a:lnTo>
                  <a:pt x="84" y="123"/>
                </a:lnTo>
                <a:lnTo>
                  <a:pt x="84" y="123"/>
                </a:lnTo>
                <a:lnTo>
                  <a:pt x="85" y="126"/>
                </a:lnTo>
                <a:lnTo>
                  <a:pt x="87" y="131"/>
                </a:lnTo>
                <a:lnTo>
                  <a:pt x="87" y="140"/>
                </a:lnTo>
                <a:lnTo>
                  <a:pt x="87" y="140"/>
                </a:lnTo>
                <a:lnTo>
                  <a:pt x="85" y="145"/>
                </a:lnTo>
                <a:lnTo>
                  <a:pt x="87" y="152"/>
                </a:lnTo>
                <a:lnTo>
                  <a:pt x="88" y="159"/>
                </a:lnTo>
                <a:lnTo>
                  <a:pt x="91" y="166"/>
                </a:lnTo>
                <a:lnTo>
                  <a:pt x="91" y="166"/>
                </a:lnTo>
                <a:lnTo>
                  <a:pt x="93" y="169"/>
                </a:lnTo>
                <a:lnTo>
                  <a:pt x="93" y="172"/>
                </a:lnTo>
                <a:lnTo>
                  <a:pt x="93" y="174"/>
                </a:lnTo>
                <a:lnTo>
                  <a:pt x="90" y="177"/>
                </a:lnTo>
                <a:lnTo>
                  <a:pt x="85" y="180"/>
                </a:lnTo>
                <a:lnTo>
                  <a:pt x="81" y="184"/>
                </a:lnTo>
                <a:lnTo>
                  <a:pt x="81" y="184"/>
                </a:lnTo>
                <a:lnTo>
                  <a:pt x="78" y="189"/>
                </a:lnTo>
                <a:lnTo>
                  <a:pt x="77" y="191"/>
                </a:lnTo>
                <a:lnTo>
                  <a:pt x="76" y="193"/>
                </a:lnTo>
                <a:lnTo>
                  <a:pt x="73" y="194"/>
                </a:lnTo>
                <a:lnTo>
                  <a:pt x="67" y="193"/>
                </a:lnTo>
                <a:lnTo>
                  <a:pt x="67" y="193"/>
                </a:lnTo>
                <a:lnTo>
                  <a:pt x="63" y="193"/>
                </a:lnTo>
                <a:lnTo>
                  <a:pt x="61" y="194"/>
                </a:lnTo>
                <a:lnTo>
                  <a:pt x="61" y="196"/>
                </a:lnTo>
                <a:lnTo>
                  <a:pt x="63" y="199"/>
                </a:lnTo>
                <a:lnTo>
                  <a:pt x="66" y="203"/>
                </a:lnTo>
                <a:lnTo>
                  <a:pt x="67" y="206"/>
                </a:lnTo>
                <a:lnTo>
                  <a:pt x="67" y="207"/>
                </a:lnTo>
                <a:lnTo>
                  <a:pt x="67" y="207"/>
                </a:lnTo>
                <a:lnTo>
                  <a:pt x="66" y="209"/>
                </a:lnTo>
                <a:lnTo>
                  <a:pt x="63" y="209"/>
                </a:lnTo>
                <a:lnTo>
                  <a:pt x="57" y="207"/>
                </a:lnTo>
                <a:lnTo>
                  <a:pt x="51" y="207"/>
                </a:lnTo>
                <a:lnTo>
                  <a:pt x="49" y="207"/>
                </a:lnTo>
                <a:lnTo>
                  <a:pt x="49" y="207"/>
                </a:lnTo>
                <a:lnTo>
                  <a:pt x="49" y="207"/>
                </a:lnTo>
                <a:lnTo>
                  <a:pt x="47" y="210"/>
                </a:lnTo>
                <a:lnTo>
                  <a:pt x="44" y="211"/>
                </a:lnTo>
                <a:lnTo>
                  <a:pt x="39" y="216"/>
                </a:lnTo>
                <a:lnTo>
                  <a:pt x="39" y="216"/>
                </a:lnTo>
                <a:lnTo>
                  <a:pt x="42" y="218"/>
                </a:lnTo>
                <a:lnTo>
                  <a:pt x="46" y="221"/>
                </a:lnTo>
                <a:lnTo>
                  <a:pt x="46" y="221"/>
                </a:lnTo>
                <a:lnTo>
                  <a:pt x="46" y="221"/>
                </a:lnTo>
                <a:lnTo>
                  <a:pt x="46" y="223"/>
                </a:lnTo>
                <a:lnTo>
                  <a:pt x="44" y="226"/>
                </a:lnTo>
                <a:lnTo>
                  <a:pt x="42" y="230"/>
                </a:lnTo>
                <a:lnTo>
                  <a:pt x="42" y="234"/>
                </a:lnTo>
                <a:lnTo>
                  <a:pt x="42" y="234"/>
                </a:lnTo>
                <a:lnTo>
                  <a:pt x="42" y="240"/>
                </a:lnTo>
                <a:lnTo>
                  <a:pt x="44" y="243"/>
                </a:lnTo>
                <a:lnTo>
                  <a:pt x="47" y="243"/>
                </a:lnTo>
                <a:lnTo>
                  <a:pt x="49" y="241"/>
                </a:lnTo>
                <a:lnTo>
                  <a:pt x="49" y="241"/>
                </a:lnTo>
                <a:lnTo>
                  <a:pt x="56" y="235"/>
                </a:lnTo>
                <a:lnTo>
                  <a:pt x="63" y="230"/>
                </a:lnTo>
                <a:lnTo>
                  <a:pt x="63" y="230"/>
                </a:lnTo>
                <a:lnTo>
                  <a:pt x="66" y="228"/>
                </a:lnTo>
                <a:lnTo>
                  <a:pt x="66" y="227"/>
                </a:lnTo>
                <a:lnTo>
                  <a:pt x="66" y="224"/>
                </a:lnTo>
                <a:lnTo>
                  <a:pt x="67" y="224"/>
                </a:lnTo>
                <a:lnTo>
                  <a:pt x="67" y="224"/>
                </a:lnTo>
                <a:lnTo>
                  <a:pt x="70" y="223"/>
                </a:lnTo>
                <a:lnTo>
                  <a:pt x="70" y="221"/>
                </a:lnTo>
                <a:lnTo>
                  <a:pt x="71" y="216"/>
                </a:lnTo>
                <a:lnTo>
                  <a:pt x="71" y="216"/>
                </a:lnTo>
                <a:lnTo>
                  <a:pt x="73" y="214"/>
                </a:lnTo>
                <a:lnTo>
                  <a:pt x="76" y="213"/>
                </a:lnTo>
                <a:lnTo>
                  <a:pt x="81" y="214"/>
                </a:lnTo>
                <a:lnTo>
                  <a:pt x="81" y="214"/>
                </a:lnTo>
                <a:lnTo>
                  <a:pt x="85" y="213"/>
                </a:lnTo>
                <a:lnTo>
                  <a:pt x="91" y="210"/>
                </a:lnTo>
                <a:lnTo>
                  <a:pt x="102" y="203"/>
                </a:lnTo>
                <a:lnTo>
                  <a:pt x="102" y="203"/>
                </a:lnTo>
                <a:lnTo>
                  <a:pt x="108" y="200"/>
                </a:lnTo>
                <a:lnTo>
                  <a:pt x="111" y="196"/>
                </a:lnTo>
                <a:lnTo>
                  <a:pt x="114" y="191"/>
                </a:lnTo>
                <a:lnTo>
                  <a:pt x="115" y="182"/>
                </a:lnTo>
                <a:lnTo>
                  <a:pt x="115" y="182"/>
                </a:lnTo>
                <a:lnTo>
                  <a:pt x="117" y="170"/>
                </a:lnTo>
                <a:lnTo>
                  <a:pt x="115" y="159"/>
                </a:lnTo>
                <a:lnTo>
                  <a:pt x="112" y="145"/>
                </a:lnTo>
                <a:lnTo>
                  <a:pt x="112" y="145"/>
                </a:lnTo>
                <a:lnTo>
                  <a:pt x="110" y="139"/>
                </a:lnTo>
                <a:lnTo>
                  <a:pt x="105" y="131"/>
                </a:lnTo>
                <a:lnTo>
                  <a:pt x="101" y="123"/>
                </a:lnTo>
                <a:lnTo>
                  <a:pt x="98" y="121"/>
                </a:lnTo>
                <a:lnTo>
                  <a:pt x="97" y="119"/>
                </a:lnTo>
                <a:lnTo>
                  <a:pt x="97" y="119"/>
                </a:lnTo>
                <a:lnTo>
                  <a:pt x="91" y="116"/>
                </a:lnTo>
                <a:lnTo>
                  <a:pt x="84" y="111"/>
                </a:lnTo>
                <a:lnTo>
                  <a:pt x="71" y="98"/>
                </a:lnTo>
                <a:lnTo>
                  <a:pt x="71" y="98"/>
                </a:lnTo>
                <a:lnTo>
                  <a:pt x="68" y="95"/>
                </a:lnTo>
                <a:lnTo>
                  <a:pt x="68" y="92"/>
                </a:lnTo>
                <a:lnTo>
                  <a:pt x="67" y="89"/>
                </a:lnTo>
                <a:lnTo>
                  <a:pt x="64" y="85"/>
                </a:lnTo>
                <a:lnTo>
                  <a:pt x="64" y="85"/>
                </a:lnTo>
                <a:lnTo>
                  <a:pt x="61" y="82"/>
                </a:lnTo>
                <a:lnTo>
                  <a:pt x="60" y="77"/>
                </a:lnTo>
                <a:lnTo>
                  <a:pt x="60" y="70"/>
                </a:lnTo>
                <a:lnTo>
                  <a:pt x="60" y="64"/>
                </a:lnTo>
                <a:lnTo>
                  <a:pt x="60" y="64"/>
                </a:lnTo>
                <a:lnTo>
                  <a:pt x="63" y="60"/>
                </a:lnTo>
                <a:lnTo>
                  <a:pt x="66" y="57"/>
                </a:lnTo>
                <a:lnTo>
                  <a:pt x="70" y="54"/>
                </a:lnTo>
                <a:lnTo>
                  <a:pt x="71" y="53"/>
                </a:lnTo>
                <a:lnTo>
                  <a:pt x="71" y="50"/>
                </a:lnTo>
                <a:lnTo>
                  <a:pt x="71" y="50"/>
                </a:lnTo>
                <a:lnTo>
                  <a:pt x="71" y="47"/>
                </a:lnTo>
                <a:lnTo>
                  <a:pt x="73" y="44"/>
                </a:lnTo>
                <a:lnTo>
                  <a:pt x="74" y="41"/>
                </a:lnTo>
                <a:lnTo>
                  <a:pt x="77" y="41"/>
                </a:lnTo>
                <a:lnTo>
                  <a:pt x="77" y="41"/>
                </a:lnTo>
                <a:lnTo>
                  <a:pt x="81" y="40"/>
                </a:lnTo>
                <a:lnTo>
                  <a:pt x="84" y="38"/>
                </a:lnTo>
                <a:lnTo>
                  <a:pt x="90" y="33"/>
                </a:lnTo>
                <a:lnTo>
                  <a:pt x="90" y="33"/>
                </a:lnTo>
                <a:lnTo>
                  <a:pt x="91" y="31"/>
                </a:lnTo>
                <a:lnTo>
                  <a:pt x="91" y="31"/>
                </a:lnTo>
                <a:lnTo>
                  <a:pt x="88" y="28"/>
                </a:lnTo>
                <a:lnTo>
                  <a:pt x="88" y="28"/>
                </a:lnTo>
                <a:close/>
              </a:path>
            </a:pathLst>
          </a:custGeom>
          <a:solidFill>
            <a:srgbClr val="CC3399"/>
          </a:solidFill>
          <a:ln w="3">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914377">
              <a:defRPr/>
            </a:pPr>
            <a:endParaRPr lang="en-GB" sz="2400">
              <a:solidFill>
                <a:srgbClr val="000000"/>
              </a:solidFill>
              <a:latin typeface="Segoe UI"/>
            </a:endParaRPr>
          </a:p>
        </p:txBody>
      </p:sp>
      <p:graphicFrame>
        <p:nvGraphicFramePr>
          <p:cNvPr id="9" name="Diagramme 8">
            <a:extLst>
              <a:ext uri="{FF2B5EF4-FFF2-40B4-BE49-F238E27FC236}">
                <a16:creationId xmlns:a16="http://schemas.microsoft.com/office/drawing/2014/main" id="{58997F5F-DDE6-4C88-984C-64C5846CD6BB}"/>
              </a:ext>
            </a:extLst>
          </p:cNvPr>
          <p:cNvGraphicFramePr/>
          <p:nvPr/>
        </p:nvGraphicFramePr>
        <p:xfrm>
          <a:off x="3477950" y="2464688"/>
          <a:ext cx="4891055" cy="4393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Diagramme 9">
            <a:extLst>
              <a:ext uri="{FF2B5EF4-FFF2-40B4-BE49-F238E27FC236}">
                <a16:creationId xmlns:a16="http://schemas.microsoft.com/office/drawing/2014/main" id="{D60B3C8C-AB07-48DE-AC15-E19212325979}"/>
              </a:ext>
            </a:extLst>
          </p:cNvPr>
          <p:cNvGraphicFramePr/>
          <p:nvPr/>
        </p:nvGraphicFramePr>
        <p:xfrm>
          <a:off x="221675" y="837225"/>
          <a:ext cx="11634965" cy="146011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3" name="Titre 4">
            <a:extLst>
              <a:ext uri="{FF2B5EF4-FFF2-40B4-BE49-F238E27FC236}">
                <a16:creationId xmlns:a16="http://schemas.microsoft.com/office/drawing/2014/main" id="{6F31A90D-B9F9-40A8-BE34-35877DB5C4D2}"/>
              </a:ext>
            </a:extLst>
          </p:cNvPr>
          <p:cNvSpPr txBox="1">
            <a:spLocks/>
          </p:cNvSpPr>
          <p:nvPr/>
        </p:nvSpPr>
        <p:spPr>
          <a:xfrm>
            <a:off x="536385" y="120156"/>
            <a:ext cx="11534353" cy="307777"/>
          </a:xfrm>
          <a:prstGeom prst="rect">
            <a:avLst/>
          </a:prstGeom>
        </p:spPr>
        <p:txBody>
          <a:bodyPr vert="horz" wrap="square" lIns="48000" tIns="0" rIns="48000" bIns="0" rtlCol="0" anchor="ctr">
            <a:spAutoFit/>
          </a:bodyPr>
          <a:lstStyle>
            <a:lvl1pPr marL="0" indent="0" algn="l" defTabSz="685800" rtl="0" eaLnBrk="1" latinLnBrk="0" hangingPunct="1">
              <a:lnSpc>
                <a:spcPct val="100000"/>
              </a:lnSpc>
              <a:spcBef>
                <a:spcPts val="0"/>
              </a:spcBef>
              <a:buNone/>
              <a:tabLst>
                <a:tab pos="402431" algn="l"/>
              </a:tabLst>
              <a:defRPr sz="1500" b="1" kern="1200">
                <a:solidFill>
                  <a:schemeClr val="tx2"/>
                </a:solidFill>
                <a:latin typeface="+mj-lt"/>
                <a:ea typeface="+mj-ea"/>
                <a:cs typeface="+mj-cs"/>
              </a:defRPr>
            </a:lvl1pPr>
          </a:lstStyle>
          <a:p>
            <a:pPr defTabSz="914377">
              <a:tabLst>
                <a:tab pos="536561" algn="l"/>
              </a:tabLst>
            </a:pPr>
            <a:r>
              <a:rPr lang="fr-FR" sz="2000" dirty="0">
                <a:solidFill>
                  <a:srgbClr val="0046FE"/>
                </a:solidFill>
                <a:latin typeface="Segoe UI"/>
              </a:rPr>
              <a:t>Compliant </a:t>
            </a:r>
            <a:r>
              <a:rPr lang="fr-FR" sz="2000" dirty="0" err="1">
                <a:solidFill>
                  <a:srgbClr val="0046FE"/>
                </a:solidFill>
                <a:latin typeface="Segoe UI"/>
              </a:rPr>
              <a:t>Now</a:t>
            </a:r>
            <a:r>
              <a:rPr lang="fr-FR" sz="2000" dirty="0">
                <a:solidFill>
                  <a:srgbClr val="0046FE"/>
                </a:solidFill>
                <a:latin typeface="Segoe UI"/>
              </a:rPr>
              <a:t> &amp; in the Future </a:t>
            </a:r>
          </a:p>
        </p:txBody>
      </p:sp>
    </p:spTree>
    <p:extLst>
      <p:ext uri="{BB962C8B-B14F-4D97-AF65-F5344CB8AC3E}">
        <p14:creationId xmlns:p14="http://schemas.microsoft.com/office/powerpoint/2010/main" val="16150411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Titre 180"/>
          <p:cNvSpPr>
            <a:spLocks noGrp="1"/>
          </p:cNvSpPr>
          <p:nvPr>
            <p:ph type="title"/>
          </p:nvPr>
        </p:nvSpPr>
        <p:spPr>
          <a:xfrm>
            <a:off x="146305" y="112776"/>
            <a:ext cx="10801351" cy="307776"/>
          </a:xfrm>
        </p:spPr>
        <p:txBody>
          <a:bodyPr/>
          <a:lstStyle/>
          <a:p>
            <a:r>
              <a:rPr lang="en-GB"/>
              <a:t>Global coverage</a:t>
            </a:r>
          </a:p>
        </p:txBody>
      </p:sp>
      <p:graphicFrame>
        <p:nvGraphicFramePr>
          <p:cNvPr id="3" name="Tableau 2"/>
          <p:cNvGraphicFramePr>
            <a:graphicFrameLocks noGrp="1"/>
          </p:cNvGraphicFramePr>
          <p:nvPr/>
        </p:nvGraphicFramePr>
        <p:xfrm>
          <a:off x="297813" y="1033591"/>
          <a:ext cx="1674512" cy="4302883"/>
        </p:xfrm>
        <a:graphic>
          <a:graphicData uri="http://schemas.openxmlformats.org/drawingml/2006/table">
            <a:tbl>
              <a:tblPr>
                <a:tableStyleId>{125E5076-3810-47DD-B79F-674D7AD40C01}</a:tableStyleId>
              </a:tblPr>
              <a:tblGrid>
                <a:gridCol w="1674512">
                  <a:extLst>
                    <a:ext uri="{9D8B030D-6E8A-4147-A177-3AD203B41FA5}">
                      <a16:colId xmlns:a16="http://schemas.microsoft.com/office/drawing/2014/main" val="20000"/>
                    </a:ext>
                  </a:extLst>
                </a:gridCol>
              </a:tblGrid>
              <a:tr h="248041">
                <a:tc>
                  <a:txBody>
                    <a:bodyPr/>
                    <a:lstStyle/>
                    <a:p>
                      <a:pPr algn="l" fontAlgn="b"/>
                      <a:r>
                        <a:rPr lang="fr-FR" sz="1600" u="none" strike="noStrike" dirty="0"/>
                        <a:t>23</a:t>
                      </a:r>
                      <a:r>
                        <a:rPr lang="fr-FR" sz="1500" u="none" strike="noStrike" dirty="0"/>
                        <a:t> </a:t>
                      </a:r>
                      <a:r>
                        <a:rPr lang="en-GB" sz="1500" u="none" strike="noStrike" baseline="0" noProof="0" dirty="0"/>
                        <a:t>Languages</a:t>
                      </a:r>
                      <a:endParaRPr lang="en-GB" sz="1500" b="1" i="0" u="none" strike="noStrike" noProof="0" dirty="0">
                        <a:solidFill>
                          <a:schemeClr val="bg1"/>
                        </a:solidFill>
                        <a:latin typeface="Calibri"/>
                      </a:endParaRPr>
                    </a:p>
                  </a:txBody>
                  <a:tcPr marL="72000" marR="72000" marT="0" marB="0" anchor="b"/>
                </a:tc>
                <a:extLst>
                  <a:ext uri="{0D108BD9-81ED-4DB2-BD59-A6C34878D82A}">
                    <a16:rowId xmlns:a16="http://schemas.microsoft.com/office/drawing/2014/main" val="10000"/>
                  </a:ext>
                </a:extLst>
              </a:tr>
              <a:tr h="184311">
                <a:tc>
                  <a:txBody>
                    <a:bodyPr/>
                    <a:lstStyle/>
                    <a:p>
                      <a:pPr algn="l" fontAlgn="b"/>
                      <a:r>
                        <a:rPr lang="en-GB" sz="1200" u="none" strike="noStrike" noProof="0"/>
                        <a:t>Arabic </a:t>
                      </a:r>
                      <a:endParaRPr lang="en-GB" sz="1200" b="0" i="0" u="none" strike="noStrike" noProof="0">
                        <a:solidFill>
                          <a:schemeClr val="bg1"/>
                        </a:solidFill>
                        <a:latin typeface="+mn-lt"/>
                      </a:endParaRPr>
                    </a:p>
                  </a:txBody>
                  <a:tcPr marL="72000" marR="72000" marT="0" marB="0" anchor="b"/>
                </a:tc>
                <a:extLst>
                  <a:ext uri="{0D108BD9-81ED-4DB2-BD59-A6C34878D82A}">
                    <a16:rowId xmlns:a16="http://schemas.microsoft.com/office/drawing/2014/main" val="10001"/>
                  </a:ext>
                </a:extLst>
              </a:tr>
              <a:tr h="184311">
                <a:tc>
                  <a:txBody>
                    <a:bodyPr/>
                    <a:lstStyle/>
                    <a:p>
                      <a:pPr algn="l" fontAlgn="b"/>
                      <a:r>
                        <a:rPr lang="en-GB" sz="1200" u="none" strike="noStrike" noProof="0"/>
                        <a:t>American English</a:t>
                      </a:r>
                      <a:endParaRPr lang="en-GB" sz="1200" b="0" i="0" u="none" strike="noStrike" noProof="0">
                        <a:solidFill>
                          <a:srgbClr val="000000"/>
                        </a:solidFill>
                        <a:latin typeface="Calibri"/>
                      </a:endParaRPr>
                    </a:p>
                  </a:txBody>
                  <a:tcPr marL="72000" marR="72000" marT="0" marB="0" anchor="b"/>
                </a:tc>
                <a:extLst>
                  <a:ext uri="{0D108BD9-81ED-4DB2-BD59-A6C34878D82A}">
                    <a16:rowId xmlns:a16="http://schemas.microsoft.com/office/drawing/2014/main" val="10002"/>
                  </a:ext>
                </a:extLst>
              </a:tr>
              <a:tr h="184311">
                <a:tc>
                  <a:txBody>
                    <a:bodyPr/>
                    <a:lstStyle/>
                    <a:p>
                      <a:pPr algn="l" fontAlgn="b"/>
                      <a:r>
                        <a:rPr lang="en-GB" sz="1200" u="none" strike="noStrike" noProof="0"/>
                        <a:t>Czech</a:t>
                      </a:r>
                      <a:endParaRPr lang="en-GB" sz="1200" b="0" i="0" u="none" strike="noStrike" noProof="0">
                        <a:solidFill>
                          <a:srgbClr val="000000"/>
                        </a:solidFill>
                        <a:latin typeface="Calibri"/>
                      </a:endParaRPr>
                    </a:p>
                  </a:txBody>
                  <a:tcPr marL="72000" marR="72000" marT="0" marB="0" anchor="b"/>
                </a:tc>
                <a:extLst>
                  <a:ext uri="{0D108BD9-81ED-4DB2-BD59-A6C34878D82A}">
                    <a16:rowId xmlns:a16="http://schemas.microsoft.com/office/drawing/2014/main" val="10003"/>
                  </a:ext>
                </a:extLst>
              </a:tr>
              <a:tr h="184311">
                <a:tc>
                  <a:txBody>
                    <a:bodyPr/>
                    <a:lstStyle/>
                    <a:p>
                      <a:pPr algn="l" fontAlgn="b"/>
                      <a:r>
                        <a:rPr lang="en-GB" sz="1200" u="none" strike="noStrike" noProof="0"/>
                        <a:t>Dutch</a:t>
                      </a:r>
                      <a:endParaRPr lang="en-GB" sz="1200" b="0" i="0" u="none" strike="noStrike" noProof="0">
                        <a:solidFill>
                          <a:srgbClr val="000000"/>
                        </a:solidFill>
                        <a:latin typeface="Calibri"/>
                      </a:endParaRPr>
                    </a:p>
                  </a:txBody>
                  <a:tcPr marL="72000" marR="72000" marT="0" marB="0" anchor="b"/>
                </a:tc>
                <a:extLst>
                  <a:ext uri="{0D108BD9-81ED-4DB2-BD59-A6C34878D82A}">
                    <a16:rowId xmlns:a16="http://schemas.microsoft.com/office/drawing/2014/main" val="10004"/>
                  </a:ext>
                </a:extLst>
              </a:tr>
              <a:tr h="184311">
                <a:tc>
                  <a:txBody>
                    <a:bodyPr/>
                    <a:lstStyle/>
                    <a:p>
                      <a:pPr algn="l" fontAlgn="b"/>
                      <a:r>
                        <a:rPr lang="en-GB" sz="1200" u="none" strike="noStrike" noProof="0"/>
                        <a:t>English</a:t>
                      </a:r>
                      <a:endParaRPr lang="en-GB" sz="1200" b="0" i="0" u="none" strike="noStrike" noProof="0">
                        <a:solidFill>
                          <a:srgbClr val="000000"/>
                        </a:solidFill>
                        <a:latin typeface="Calibri"/>
                      </a:endParaRPr>
                    </a:p>
                  </a:txBody>
                  <a:tcPr marL="72000" marR="72000" marT="0" marB="0" anchor="b"/>
                </a:tc>
                <a:extLst>
                  <a:ext uri="{0D108BD9-81ED-4DB2-BD59-A6C34878D82A}">
                    <a16:rowId xmlns:a16="http://schemas.microsoft.com/office/drawing/2014/main" val="10005"/>
                  </a:ext>
                </a:extLst>
              </a:tr>
              <a:tr h="184311">
                <a:tc>
                  <a:txBody>
                    <a:bodyPr/>
                    <a:lstStyle/>
                    <a:p>
                      <a:pPr algn="l" fontAlgn="b"/>
                      <a:r>
                        <a:rPr lang="en-GB" sz="1200" u="none" strike="noStrike" noProof="0"/>
                        <a:t>French</a:t>
                      </a:r>
                      <a:endParaRPr lang="en-GB" sz="1200" b="0" i="0" u="none" strike="noStrike" noProof="0">
                        <a:solidFill>
                          <a:srgbClr val="000000"/>
                        </a:solidFill>
                        <a:latin typeface="Calibri"/>
                      </a:endParaRPr>
                    </a:p>
                  </a:txBody>
                  <a:tcPr marL="72000" marR="72000" marT="0" marB="0" anchor="b"/>
                </a:tc>
                <a:extLst>
                  <a:ext uri="{0D108BD9-81ED-4DB2-BD59-A6C34878D82A}">
                    <a16:rowId xmlns:a16="http://schemas.microsoft.com/office/drawing/2014/main" val="10006"/>
                  </a:ext>
                </a:extLst>
              </a:tr>
              <a:tr h="184311">
                <a:tc>
                  <a:txBody>
                    <a:bodyPr/>
                    <a:lstStyle/>
                    <a:p>
                      <a:pPr algn="l" fontAlgn="b"/>
                      <a:r>
                        <a:rPr lang="en-GB" sz="1200" u="none" strike="noStrike" noProof="0"/>
                        <a:t>German</a:t>
                      </a:r>
                      <a:endParaRPr lang="en-GB" sz="1200" b="0" i="0" u="none" strike="noStrike" noProof="0">
                        <a:solidFill>
                          <a:srgbClr val="000000"/>
                        </a:solidFill>
                        <a:latin typeface="Calibri"/>
                      </a:endParaRPr>
                    </a:p>
                  </a:txBody>
                  <a:tcPr marL="72000" marR="72000" marT="0" marB="0" anchor="b"/>
                </a:tc>
                <a:extLst>
                  <a:ext uri="{0D108BD9-81ED-4DB2-BD59-A6C34878D82A}">
                    <a16:rowId xmlns:a16="http://schemas.microsoft.com/office/drawing/2014/main" val="10007"/>
                  </a:ext>
                </a:extLst>
              </a:tr>
              <a:tr h="184311">
                <a:tc>
                  <a:txBody>
                    <a:bodyPr/>
                    <a:lstStyle/>
                    <a:p>
                      <a:pPr algn="l" fontAlgn="b"/>
                      <a:r>
                        <a:rPr lang="en-GB" sz="1200" u="none" strike="noStrike" noProof="0"/>
                        <a:t>Greek</a:t>
                      </a:r>
                      <a:endParaRPr lang="en-GB" sz="1200" b="0" i="0" u="none" strike="noStrike" noProof="0">
                        <a:solidFill>
                          <a:srgbClr val="000000"/>
                        </a:solidFill>
                        <a:latin typeface="Calibri"/>
                      </a:endParaRPr>
                    </a:p>
                  </a:txBody>
                  <a:tcPr marL="72000" marR="72000" marT="0" marB="0" anchor="b"/>
                </a:tc>
                <a:extLst>
                  <a:ext uri="{0D108BD9-81ED-4DB2-BD59-A6C34878D82A}">
                    <a16:rowId xmlns:a16="http://schemas.microsoft.com/office/drawing/2014/main" val="10008"/>
                  </a:ext>
                </a:extLst>
              </a:tr>
              <a:tr h="184311">
                <a:tc>
                  <a:txBody>
                    <a:bodyPr/>
                    <a:lstStyle/>
                    <a:p>
                      <a:pPr algn="l" fontAlgn="b"/>
                      <a:r>
                        <a:rPr lang="en-GB" sz="1200" u="none" strike="noStrike" noProof="0"/>
                        <a:t>Italian</a:t>
                      </a:r>
                      <a:endParaRPr lang="en-GB" sz="1200" b="0" i="0" u="none" strike="noStrike" noProof="0">
                        <a:solidFill>
                          <a:srgbClr val="000000"/>
                        </a:solidFill>
                        <a:latin typeface="Calibri"/>
                      </a:endParaRPr>
                    </a:p>
                  </a:txBody>
                  <a:tcPr marL="72000" marR="72000" marT="0" marB="0" anchor="b"/>
                </a:tc>
                <a:extLst>
                  <a:ext uri="{0D108BD9-81ED-4DB2-BD59-A6C34878D82A}">
                    <a16:rowId xmlns:a16="http://schemas.microsoft.com/office/drawing/2014/main" val="10009"/>
                  </a:ext>
                </a:extLst>
              </a:tr>
              <a:tr h="184311">
                <a:tc>
                  <a:txBody>
                    <a:bodyPr/>
                    <a:lstStyle/>
                    <a:p>
                      <a:pPr algn="l" fontAlgn="b"/>
                      <a:r>
                        <a:rPr lang="en-GB" sz="1200" u="none" strike="noStrike" noProof="0"/>
                        <a:t>Japanese</a:t>
                      </a:r>
                      <a:endParaRPr lang="en-GB" sz="1200" b="0" i="0" u="none" strike="noStrike" noProof="0">
                        <a:solidFill>
                          <a:srgbClr val="000000"/>
                        </a:solidFill>
                        <a:latin typeface="Calibri"/>
                      </a:endParaRPr>
                    </a:p>
                  </a:txBody>
                  <a:tcPr marL="72000" marR="72000" marT="0" marB="0" anchor="b"/>
                </a:tc>
                <a:extLst>
                  <a:ext uri="{0D108BD9-81ED-4DB2-BD59-A6C34878D82A}">
                    <a16:rowId xmlns:a16="http://schemas.microsoft.com/office/drawing/2014/main" val="10010"/>
                  </a:ext>
                </a:extLst>
              </a:tr>
              <a:tr h="184311">
                <a:tc>
                  <a:txBody>
                    <a:bodyPr/>
                    <a:lstStyle/>
                    <a:p>
                      <a:pPr algn="l" fontAlgn="b"/>
                      <a:r>
                        <a:rPr lang="en-GB" sz="1200" u="none" strike="noStrike" noProof="0"/>
                        <a:t>Korean</a:t>
                      </a:r>
                      <a:endParaRPr lang="en-GB" sz="1200" b="0" i="0" u="none" strike="noStrike" noProof="0">
                        <a:solidFill>
                          <a:srgbClr val="000000"/>
                        </a:solidFill>
                        <a:latin typeface="Calibri"/>
                      </a:endParaRPr>
                    </a:p>
                  </a:txBody>
                  <a:tcPr marL="72000" marR="72000" marT="0" marB="0" anchor="b"/>
                </a:tc>
                <a:extLst>
                  <a:ext uri="{0D108BD9-81ED-4DB2-BD59-A6C34878D82A}">
                    <a16:rowId xmlns:a16="http://schemas.microsoft.com/office/drawing/2014/main" val="10011"/>
                  </a:ext>
                </a:extLst>
              </a:tr>
              <a:tr h="184311">
                <a:tc>
                  <a:txBody>
                    <a:bodyPr/>
                    <a:lstStyle/>
                    <a:p>
                      <a:pPr marL="0" algn="l" defTabSz="914400" rtl="0" eaLnBrk="1" fontAlgn="b" latinLnBrk="0" hangingPunct="1"/>
                      <a:r>
                        <a:rPr lang="en-GB" sz="1200" u="none" strike="noStrike" kern="1200" noProof="0"/>
                        <a:t>Polish</a:t>
                      </a:r>
                      <a:endParaRPr lang="en-GB" sz="1200" b="0" i="0" u="none" strike="noStrike" kern="1200" noProof="0">
                        <a:solidFill>
                          <a:schemeClr val="lt1"/>
                        </a:solidFill>
                        <a:latin typeface="+mn-lt"/>
                        <a:ea typeface="+mn-ea"/>
                        <a:cs typeface="+mn-cs"/>
                      </a:endParaRPr>
                    </a:p>
                  </a:txBody>
                  <a:tcPr marL="72000" marR="72000" marT="0" marB="0" anchor="b"/>
                </a:tc>
                <a:extLst>
                  <a:ext uri="{0D108BD9-81ED-4DB2-BD59-A6C34878D82A}">
                    <a16:rowId xmlns:a16="http://schemas.microsoft.com/office/drawing/2014/main" val="10012"/>
                  </a:ext>
                </a:extLst>
              </a:tr>
              <a:tr h="184311">
                <a:tc>
                  <a:txBody>
                    <a:bodyPr/>
                    <a:lstStyle/>
                    <a:p>
                      <a:pPr algn="l" fontAlgn="b"/>
                      <a:r>
                        <a:rPr lang="en-GB" sz="1200" u="none" strike="noStrike" noProof="0"/>
                        <a:t>Portuguese</a:t>
                      </a:r>
                      <a:endParaRPr lang="en-GB" sz="1200" b="0" i="0" u="none" strike="noStrike" noProof="0">
                        <a:solidFill>
                          <a:srgbClr val="000000"/>
                        </a:solidFill>
                        <a:latin typeface="Calibri"/>
                      </a:endParaRPr>
                    </a:p>
                  </a:txBody>
                  <a:tcPr marL="72000" marR="72000" marT="0" marB="0" anchor="b"/>
                </a:tc>
                <a:extLst>
                  <a:ext uri="{0D108BD9-81ED-4DB2-BD59-A6C34878D82A}">
                    <a16:rowId xmlns:a16="http://schemas.microsoft.com/office/drawing/2014/main" val="10013"/>
                  </a:ext>
                </a:extLst>
              </a:tr>
              <a:tr h="184311">
                <a:tc>
                  <a:txBody>
                    <a:bodyPr/>
                    <a:lstStyle/>
                    <a:p>
                      <a:pPr algn="l" fontAlgn="b"/>
                      <a:r>
                        <a:rPr lang="en-GB" sz="1200" u="none" strike="noStrike" noProof="0"/>
                        <a:t>Russian</a:t>
                      </a:r>
                      <a:endParaRPr lang="en-GB" sz="1200" b="0" i="0" u="none" strike="noStrike" noProof="0">
                        <a:solidFill>
                          <a:srgbClr val="000000"/>
                        </a:solidFill>
                        <a:latin typeface="Calibri"/>
                      </a:endParaRPr>
                    </a:p>
                  </a:txBody>
                  <a:tcPr marL="72000" marR="72000" marT="0" marB="0" anchor="b"/>
                </a:tc>
                <a:extLst>
                  <a:ext uri="{0D108BD9-81ED-4DB2-BD59-A6C34878D82A}">
                    <a16:rowId xmlns:a16="http://schemas.microsoft.com/office/drawing/2014/main" val="10014"/>
                  </a:ext>
                </a:extLst>
              </a:tr>
              <a:tr h="184311">
                <a:tc>
                  <a:txBody>
                    <a:bodyPr/>
                    <a:lstStyle/>
                    <a:p>
                      <a:pPr algn="l" fontAlgn="b"/>
                      <a:r>
                        <a:rPr lang="en-GB" sz="1200" u="none" strike="noStrike" noProof="0"/>
                        <a:t>Simplified Chinese</a:t>
                      </a:r>
                      <a:endParaRPr lang="en-GB" sz="1200" b="0" i="0" u="none" strike="noStrike" noProof="0">
                        <a:solidFill>
                          <a:srgbClr val="000000"/>
                        </a:solidFill>
                        <a:latin typeface="Calibri"/>
                      </a:endParaRPr>
                    </a:p>
                  </a:txBody>
                  <a:tcPr marL="72000" marR="72000" marT="0" marB="0" anchor="b"/>
                </a:tc>
                <a:extLst>
                  <a:ext uri="{0D108BD9-81ED-4DB2-BD59-A6C34878D82A}">
                    <a16:rowId xmlns:a16="http://schemas.microsoft.com/office/drawing/2014/main" val="10015"/>
                  </a:ext>
                </a:extLst>
              </a:tr>
              <a:tr h="184311">
                <a:tc>
                  <a:txBody>
                    <a:bodyPr/>
                    <a:lstStyle/>
                    <a:p>
                      <a:pPr algn="l" fontAlgn="b"/>
                      <a:r>
                        <a:rPr lang="en-GB" sz="1200" u="none" strike="noStrike" noProof="0"/>
                        <a:t>Slovak</a:t>
                      </a:r>
                      <a:endParaRPr lang="en-GB" sz="1200" b="0" i="0" u="none" strike="noStrike" noProof="0">
                        <a:solidFill>
                          <a:srgbClr val="000000"/>
                        </a:solidFill>
                        <a:latin typeface="Calibri"/>
                      </a:endParaRPr>
                    </a:p>
                  </a:txBody>
                  <a:tcPr marL="72000" marR="72000" marT="0" marB="0" anchor="b"/>
                </a:tc>
                <a:extLst>
                  <a:ext uri="{0D108BD9-81ED-4DB2-BD59-A6C34878D82A}">
                    <a16:rowId xmlns:a16="http://schemas.microsoft.com/office/drawing/2014/main" val="10016"/>
                  </a:ext>
                </a:extLst>
              </a:tr>
              <a:tr h="184311">
                <a:tc>
                  <a:txBody>
                    <a:bodyPr/>
                    <a:lstStyle/>
                    <a:p>
                      <a:pPr algn="l" fontAlgn="b"/>
                      <a:r>
                        <a:rPr lang="en-GB" sz="1200" u="none" strike="noStrike" noProof="0"/>
                        <a:t>Spanish</a:t>
                      </a:r>
                      <a:endParaRPr lang="en-GB" sz="1200" b="0" i="0" u="none" strike="noStrike" noProof="0">
                        <a:solidFill>
                          <a:srgbClr val="000000"/>
                        </a:solidFill>
                        <a:latin typeface="Calibri"/>
                      </a:endParaRPr>
                    </a:p>
                  </a:txBody>
                  <a:tcPr marL="72000" marR="72000" marT="0" marB="0" anchor="b"/>
                </a:tc>
                <a:extLst>
                  <a:ext uri="{0D108BD9-81ED-4DB2-BD59-A6C34878D82A}">
                    <a16:rowId xmlns:a16="http://schemas.microsoft.com/office/drawing/2014/main" val="10017"/>
                  </a:ext>
                </a:extLst>
              </a:tr>
              <a:tr h="184311">
                <a:tc>
                  <a:txBody>
                    <a:bodyPr/>
                    <a:lstStyle/>
                    <a:p>
                      <a:pPr marL="0" algn="l" defTabSz="914400" rtl="0" eaLnBrk="1" fontAlgn="b" latinLnBrk="0" hangingPunct="1"/>
                      <a:r>
                        <a:rPr lang="en-GB" sz="1200" u="none" strike="noStrike" kern="1200" noProof="0"/>
                        <a:t>Swedish</a:t>
                      </a:r>
                      <a:endParaRPr lang="en-GB" sz="1200" b="1" i="1" u="none" strike="noStrike" kern="1200" noProof="0">
                        <a:solidFill>
                          <a:schemeClr val="lt1"/>
                        </a:solidFill>
                        <a:latin typeface="+mn-lt"/>
                        <a:ea typeface="+mn-ea"/>
                        <a:cs typeface="+mn-cs"/>
                      </a:endParaRPr>
                    </a:p>
                  </a:txBody>
                  <a:tcPr marL="72000" marR="72000" marT="0" marB="0" anchor="b"/>
                </a:tc>
                <a:extLst>
                  <a:ext uri="{0D108BD9-81ED-4DB2-BD59-A6C34878D82A}">
                    <a16:rowId xmlns:a16="http://schemas.microsoft.com/office/drawing/2014/main" val="10018"/>
                  </a:ext>
                </a:extLst>
              </a:tr>
              <a:tr h="184311">
                <a:tc>
                  <a:txBody>
                    <a:bodyPr/>
                    <a:lstStyle/>
                    <a:p>
                      <a:pPr marL="0" algn="l" defTabSz="914400" rtl="0" eaLnBrk="1" fontAlgn="b" latinLnBrk="0" hangingPunct="1"/>
                      <a:r>
                        <a:rPr lang="en-GB" sz="1200" u="none" strike="noStrike" kern="1200" noProof="0"/>
                        <a:t>Thai</a:t>
                      </a:r>
                      <a:endParaRPr lang="en-GB" sz="1200" b="0" i="0" u="none" strike="noStrike" kern="1200" noProof="0">
                        <a:solidFill>
                          <a:schemeClr val="lt1"/>
                        </a:solidFill>
                        <a:latin typeface="+mn-lt"/>
                        <a:ea typeface="+mn-ea"/>
                        <a:cs typeface="+mn-cs"/>
                      </a:endParaRPr>
                    </a:p>
                  </a:txBody>
                  <a:tcPr marL="72000" marR="72000" marT="0" marB="0" anchor="b"/>
                </a:tc>
                <a:extLst>
                  <a:ext uri="{0D108BD9-81ED-4DB2-BD59-A6C34878D82A}">
                    <a16:rowId xmlns:a16="http://schemas.microsoft.com/office/drawing/2014/main" val="10019"/>
                  </a:ext>
                </a:extLst>
              </a:tr>
              <a:tr h="184311">
                <a:tc>
                  <a:txBody>
                    <a:bodyPr/>
                    <a:lstStyle/>
                    <a:p>
                      <a:pPr algn="l" fontAlgn="b"/>
                      <a:r>
                        <a:rPr lang="en-GB" sz="1200" u="none" strike="noStrike" noProof="0"/>
                        <a:t>Traditional Chinese</a:t>
                      </a:r>
                      <a:endParaRPr lang="en-GB" sz="1200" b="0" i="0" u="none" strike="noStrike" noProof="0">
                        <a:solidFill>
                          <a:srgbClr val="000000"/>
                        </a:solidFill>
                        <a:latin typeface="Calibri"/>
                      </a:endParaRPr>
                    </a:p>
                  </a:txBody>
                  <a:tcPr marL="72000" marR="72000" marT="0" marB="0" anchor="b"/>
                </a:tc>
                <a:extLst>
                  <a:ext uri="{0D108BD9-81ED-4DB2-BD59-A6C34878D82A}">
                    <a16:rowId xmlns:a16="http://schemas.microsoft.com/office/drawing/2014/main" val="10020"/>
                  </a:ext>
                </a:extLst>
              </a:tr>
              <a:tr h="184311">
                <a:tc>
                  <a:txBody>
                    <a:bodyPr/>
                    <a:lstStyle/>
                    <a:p>
                      <a:pPr algn="l" fontAlgn="b"/>
                      <a:r>
                        <a:rPr lang="en-GB" sz="1200" u="none" strike="noStrike" noProof="0"/>
                        <a:t>Turkish</a:t>
                      </a:r>
                      <a:endParaRPr lang="en-GB" sz="1200" b="0" i="0" u="none" strike="noStrike" noProof="0">
                        <a:solidFill>
                          <a:srgbClr val="000000"/>
                        </a:solidFill>
                        <a:latin typeface="Calibri"/>
                      </a:endParaRPr>
                    </a:p>
                  </a:txBody>
                  <a:tcPr marL="72000" marR="72000" marT="0" marB="0" anchor="b"/>
                </a:tc>
                <a:extLst>
                  <a:ext uri="{0D108BD9-81ED-4DB2-BD59-A6C34878D82A}">
                    <a16:rowId xmlns:a16="http://schemas.microsoft.com/office/drawing/2014/main" val="10021"/>
                  </a:ext>
                </a:extLst>
              </a:tr>
              <a:tr h="184311">
                <a:tc>
                  <a:txBody>
                    <a:bodyPr/>
                    <a:lstStyle/>
                    <a:p>
                      <a:pPr marL="0" algn="l" defTabSz="914400" rtl="0" eaLnBrk="1" fontAlgn="b" latinLnBrk="0" hangingPunct="1"/>
                      <a:r>
                        <a:rPr lang="en-GB" sz="1200" u="none" strike="noStrike" kern="1200" noProof="0" dirty="0"/>
                        <a:t>Vietnamese</a:t>
                      </a:r>
                      <a:endParaRPr lang="en-GB" sz="1200" b="0" i="0" u="none" strike="noStrike" kern="1200" noProof="0" dirty="0">
                        <a:solidFill>
                          <a:schemeClr val="lt1"/>
                        </a:solidFill>
                        <a:latin typeface="+mn-lt"/>
                        <a:ea typeface="+mn-ea"/>
                        <a:cs typeface="+mn-cs"/>
                      </a:endParaRPr>
                    </a:p>
                  </a:txBody>
                  <a:tcPr marL="72000" marR="72000" marT="0" marB="0" anchor="b"/>
                </a:tc>
                <a:extLst>
                  <a:ext uri="{0D108BD9-81ED-4DB2-BD59-A6C34878D82A}">
                    <a16:rowId xmlns:a16="http://schemas.microsoft.com/office/drawing/2014/main" val="10022"/>
                  </a:ext>
                </a:extLst>
              </a:tr>
            </a:tbl>
          </a:graphicData>
        </a:graphic>
      </p:graphicFrame>
      <p:graphicFrame>
        <p:nvGraphicFramePr>
          <p:cNvPr id="4" name="Tableau 3"/>
          <p:cNvGraphicFramePr>
            <a:graphicFrameLocks noGrp="1"/>
          </p:cNvGraphicFramePr>
          <p:nvPr/>
        </p:nvGraphicFramePr>
        <p:xfrm>
          <a:off x="2533481" y="4656763"/>
          <a:ext cx="9212497" cy="1569720"/>
        </p:xfrm>
        <a:graphic>
          <a:graphicData uri="http://schemas.openxmlformats.org/drawingml/2006/table">
            <a:tbl>
              <a:tblPr>
                <a:tableStyleId>{37CE84F3-28C3-443E-9E96-99CF82512B78}</a:tableStyleId>
              </a:tblPr>
              <a:tblGrid>
                <a:gridCol w="9212497">
                  <a:extLst>
                    <a:ext uri="{9D8B030D-6E8A-4147-A177-3AD203B41FA5}">
                      <a16:colId xmlns:a16="http://schemas.microsoft.com/office/drawing/2014/main" val="20000"/>
                    </a:ext>
                  </a:extLst>
                </a:gridCol>
              </a:tblGrid>
              <a:tr h="289560">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GB" sz="1900" u="none" strike="noStrike" noProof="0" dirty="0"/>
                        <a:t>69 </a:t>
                      </a:r>
                      <a:r>
                        <a:rPr lang="en-GB" sz="1500" u="none" strike="noStrike" noProof="0" dirty="0"/>
                        <a:t>country packages</a:t>
                      </a:r>
                      <a:endParaRPr lang="en-GB" sz="1500" b="0" i="0" u="none" strike="noStrike" noProof="0" dirty="0">
                        <a:solidFill>
                          <a:schemeClr val="bg1"/>
                        </a:solidFill>
                        <a:latin typeface="+mn-lt"/>
                      </a:endParaRPr>
                    </a:p>
                  </a:txBody>
                  <a:tcPr marL="72000" marR="72000" marT="0" marB="0" anchor="b"/>
                </a:tc>
                <a:extLst>
                  <a:ext uri="{0D108BD9-81ED-4DB2-BD59-A6C34878D82A}">
                    <a16:rowId xmlns:a16="http://schemas.microsoft.com/office/drawing/2014/main" val="10000"/>
                  </a:ext>
                </a:extLst>
              </a:tr>
              <a:tr h="1280160">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GB" sz="1200" noProof="0" dirty="0"/>
                        <a:t>ALGERIA, ANDORRA, ARGENTINA</a:t>
                      </a:r>
                      <a:r>
                        <a:rPr lang="en-GB" sz="1200" baseline="0" noProof="0" dirty="0"/>
                        <a:t>, </a:t>
                      </a:r>
                      <a:r>
                        <a:rPr lang="en-GB" sz="1200" noProof="0" dirty="0"/>
                        <a:t>AUSTRALIA, AUSTRIA, </a:t>
                      </a:r>
                      <a:r>
                        <a:rPr lang="en-GB" sz="1200" baseline="0" noProof="0" dirty="0"/>
                        <a:t>BAHRAIN, </a:t>
                      </a:r>
                      <a:r>
                        <a:rPr lang="en-GB" sz="1200" noProof="0" dirty="0"/>
                        <a:t>BELGIUM, BOSNIA, </a:t>
                      </a:r>
                      <a:r>
                        <a:rPr lang="en-GB" sz="1200" baseline="0" noProof="0" dirty="0"/>
                        <a:t>BRAZIL, </a:t>
                      </a:r>
                      <a:r>
                        <a:rPr lang="en-GB" sz="1200" noProof="0" dirty="0"/>
                        <a:t>CANADA, </a:t>
                      </a:r>
                      <a:r>
                        <a:rPr lang="en-GB" sz="1200" baseline="0" noProof="0" dirty="0"/>
                        <a:t>CHILE, </a:t>
                      </a:r>
                      <a:r>
                        <a:rPr lang="en-GB" sz="1200" noProof="0" dirty="0"/>
                        <a:t>CHINA, COLOMBIA, COSTA RICA, </a:t>
                      </a:r>
                      <a:r>
                        <a:rPr lang="en-GB" sz="1200" baseline="0" noProof="0" dirty="0"/>
                        <a:t>CURACAO, </a:t>
                      </a:r>
                      <a:r>
                        <a:rPr lang="en-GB" sz="1200" noProof="0" dirty="0"/>
                        <a:t>CZECH REP., DENMARK, DOMINICAN REP., ECUADOR, EGYPT, FINLAND, FRANCE, GERMANY, GREECE, GUATEMALA, HONG KONG, HUNGARY, INDIA, </a:t>
                      </a:r>
                      <a:r>
                        <a:rPr lang="en-GB" sz="1200" baseline="0" noProof="0" dirty="0"/>
                        <a:t>INDONESIA, </a:t>
                      </a:r>
                      <a:r>
                        <a:rPr lang="en-GB" sz="1200" noProof="0" dirty="0"/>
                        <a:t>IRELAND, ITALY, JAPAN, </a:t>
                      </a:r>
                      <a:r>
                        <a:rPr lang="en-GB" sz="1200" baseline="0" noProof="0" dirty="0"/>
                        <a:t>KAZAKHSTAN, KUWEIT, </a:t>
                      </a:r>
                      <a:r>
                        <a:rPr lang="en-GB" sz="1200" noProof="0" dirty="0"/>
                        <a:t>LEBANON, LUXEMBOURG, MACAU, MADAGASCAR, MALAYSIA, MALDIVES, MEXICO, MONACO, MOROCCO, NETHERLANDS, NEW ZEALAND, </a:t>
                      </a:r>
                      <a:r>
                        <a:rPr lang="en-GB" sz="1200" baseline="0" noProof="0" dirty="0"/>
                        <a:t>NORWAY, OMAN, PANAMA, </a:t>
                      </a:r>
                      <a:r>
                        <a:rPr lang="en-GB" sz="1200" noProof="0" dirty="0"/>
                        <a:t>PERU, POLAND, PORTUGAL , </a:t>
                      </a:r>
                      <a:r>
                        <a:rPr lang="en-GB" sz="1200" baseline="0" noProof="0" dirty="0"/>
                        <a:t>QATAR, </a:t>
                      </a:r>
                      <a:r>
                        <a:rPr lang="en-GB" sz="1200" noProof="0" dirty="0"/>
                        <a:t>RUSSIA,</a:t>
                      </a:r>
                      <a:r>
                        <a:rPr lang="en-GB" sz="1200" baseline="0" noProof="0" dirty="0"/>
                        <a:t> SAUDI ARABIA, </a:t>
                      </a:r>
                      <a:r>
                        <a:rPr lang="en-GB" sz="1200" noProof="0" dirty="0"/>
                        <a:t>SINGAPORE, </a:t>
                      </a:r>
                      <a:r>
                        <a:rPr lang="en-GB" sz="1200" baseline="0" noProof="0" dirty="0"/>
                        <a:t>SLOVAKIA, </a:t>
                      </a:r>
                      <a:r>
                        <a:rPr lang="en-GB" sz="1200" noProof="0" dirty="0"/>
                        <a:t>SOUTH AFRICA, SOUTH  KOREA, SPAIN, SWEDEN, SWITZERLAND, TAIWAN, THAILAND, TUNISIA ,TURKEY, </a:t>
                      </a:r>
                      <a:r>
                        <a:rPr lang="en-GB" sz="1200" baseline="0" noProof="0" dirty="0"/>
                        <a:t>UAE</a:t>
                      </a:r>
                      <a:r>
                        <a:rPr lang="en-GB" sz="1200" noProof="0" dirty="0"/>
                        <a:t>, UK, USA, VIETNAM</a:t>
                      </a:r>
                      <a:endParaRPr lang="en-GB" sz="1200" b="0" noProof="0" dirty="0"/>
                    </a:p>
                  </a:txBody>
                  <a:tcPr marL="72000" marR="72000" marT="0" marB="0"/>
                </a:tc>
                <a:extLst>
                  <a:ext uri="{0D108BD9-81ED-4DB2-BD59-A6C34878D82A}">
                    <a16:rowId xmlns:a16="http://schemas.microsoft.com/office/drawing/2014/main" val="10001"/>
                  </a:ext>
                </a:extLst>
              </a:tr>
            </a:tbl>
          </a:graphicData>
        </a:graphic>
      </p:graphicFrame>
      <p:sp>
        <p:nvSpPr>
          <p:cNvPr id="182" name="Freeform 350"/>
          <p:cNvSpPr>
            <a:spLocks/>
          </p:cNvSpPr>
          <p:nvPr/>
        </p:nvSpPr>
        <p:spPr bwMode="auto">
          <a:xfrm>
            <a:off x="8194113" y="-1662774"/>
            <a:ext cx="136852" cy="284231"/>
          </a:xfrm>
          <a:custGeom>
            <a:avLst/>
            <a:gdLst>
              <a:gd name="T0" fmla="*/ 78 w 117"/>
              <a:gd name="T1" fmla="*/ 24 h 243"/>
              <a:gd name="T2" fmla="*/ 74 w 117"/>
              <a:gd name="T3" fmla="*/ 11 h 243"/>
              <a:gd name="T4" fmla="*/ 61 w 117"/>
              <a:gd name="T5" fmla="*/ 6 h 243"/>
              <a:gd name="T6" fmla="*/ 51 w 117"/>
              <a:gd name="T7" fmla="*/ 0 h 243"/>
              <a:gd name="T8" fmla="*/ 42 w 117"/>
              <a:gd name="T9" fmla="*/ 9 h 243"/>
              <a:gd name="T10" fmla="*/ 32 w 117"/>
              <a:gd name="T11" fmla="*/ 10 h 243"/>
              <a:gd name="T12" fmla="*/ 20 w 117"/>
              <a:gd name="T13" fmla="*/ 9 h 243"/>
              <a:gd name="T14" fmla="*/ 16 w 117"/>
              <a:gd name="T15" fmla="*/ 11 h 243"/>
              <a:gd name="T16" fmla="*/ 6 w 117"/>
              <a:gd name="T17" fmla="*/ 10 h 243"/>
              <a:gd name="T18" fmla="*/ 0 w 117"/>
              <a:gd name="T19" fmla="*/ 16 h 243"/>
              <a:gd name="T20" fmla="*/ 7 w 117"/>
              <a:gd name="T21" fmla="*/ 26 h 243"/>
              <a:gd name="T22" fmla="*/ 15 w 117"/>
              <a:gd name="T23" fmla="*/ 35 h 243"/>
              <a:gd name="T24" fmla="*/ 27 w 117"/>
              <a:gd name="T25" fmla="*/ 43 h 243"/>
              <a:gd name="T26" fmla="*/ 37 w 117"/>
              <a:gd name="T27" fmla="*/ 43 h 243"/>
              <a:gd name="T28" fmla="*/ 42 w 117"/>
              <a:gd name="T29" fmla="*/ 53 h 243"/>
              <a:gd name="T30" fmla="*/ 44 w 117"/>
              <a:gd name="T31" fmla="*/ 60 h 243"/>
              <a:gd name="T32" fmla="*/ 33 w 117"/>
              <a:gd name="T33" fmla="*/ 64 h 243"/>
              <a:gd name="T34" fmla="*/ 34 w 117"/>
              <a:gd name="T35" fmla="*/ 70 h 243"/>
              <a:gd name="T36" fmla="*/ 49 w 117"/>
              <a:gd name="T37" fmla="*/ 79 h 243"/>
              <a:gd name="T38" fmla="*/ 57 w 117"/>
              <a:gd name="T39" fmla="*/ 94 h 243"/>
              <a:gd name="T40" fmla="*/ 68 w 117"/>
              <a:gd name="T41" fmla="*/ 106 h 243"/>
              <a:gd name="T42" fmla="*/ 77 w 117"/>
              <a:gd name="T43" fmla="*/ 119 h 243"/>
              <a:gd name="T44" fmla="*/ 87 w 117"/>
              <a:gd name="T45" fmla="*/ 131 h 243"/>
              <a:gd name="T46" fmla="*/ 87 w 117"/>
              <a:gd name="T47" fmla="*/ 152 h 243"/>
              <a:gd name="T48" fmla="*/ 93 w 117"/>
              <a:gd name="T49" fmla="*/ 169 h 243"/>
              <a:gd name="T50" fmla="*/ 85 w 117"/>
              <a:gd name="T51" fmla="*/ 180 h 243"/>
              <a:gd name="T52" fmla="*/ 77 w 117"/>
              <a:gd name="T53" fmla="*/ 191 h 243"/>
              <a:gd name="T54" fmla="*/ 67 w 117"/>
              <a:gd name="T55" fmla="*/ 193 h 243"/>
              <a:gd name="T56" fmla="*/ 63 w 117"/>
              <a:gd name="T57" fmla="*/ 199 h 243"/>
              <a:gd name="T58" fmla="*/ 67 w 117"/>
              <a:gd name="T59" fmla="*/ 207 h 243"/>
              <a:gd name="T60" fmla="*/ 51 w 117"/>
              <a:gd name="T61" fmla="*/ 207 h 243"/>
              <a:gd name="T62" fmla="*/ 47 w 117"/>
              <a:gd name="T63" fmla="*/ 210 h 243"/>
              <a:gd name="T64" fmla="*/ 42 w 117"/>
              <a:gd name="T65" fmla="*/ 218 h 243"/>
              <a:gd name="T66" fmla="*/ 46 w 117"/>
              <a:gd name="T67" fmla="*/ 223 h 243"/>
              <a:gd name="T68" fmla="*/ 42 w 117"/>
              <a:gd name="T69" fmla="*/ 234 h 243"/>
              <a:gd name="T70" fmla="*/ 49 w 117"/>
              <a:gd name="T71" fmla="*/ 241 h 243"/>
              <a:gd name="T72" fmla="*/ 63 w 117"/>
              <a:gd name="T73" fmla="*/ 230 h 243"/>
              <a:gd name="T74" fmla="*/ 67 w 117"/>
              <a:gd name="T75" fmla="*/ 224 h 243"/>
              <a:gd name="T76" fmla="*/ 71 w 117"/>
              <a:gd name="T77" fmla="*/ 216 h 243"/>
              <a:gd name="T78" fmla="*/ 81 w 117"/>
              <a:gd name="T79" fmla="*/ 214 h 243"/>
              <a:gd name="T80" fmla="*/ 102 w 117"/>
              <a:gd name="T81" fmla="*/ 203 h 243"/>
              <a:gd name="T82" fmla="*/ 114 w 117"/>
              <a:gd name="T83" fmla="*/ 191 h 243"/>
              <a:gd name="T84" fmla="*/ 115 w 117"/>
              <a:gd name="T85" fmla="*/ 159 h 243"/>
              <a:gd name="T86" fmla="*/ 105 w 117"/>
              <a:gd name="T87" fmla="*/ 131 h 243"/>
              <a:gd name="T88" fmla="*/ 97 w 117"/>
              <a:gd name="T89" fmla="*/ 119 h 243"/>
              <a:gd name="T90" fmla="*/ 71 w 117"/>
              <a:gd name="T91" fmla="*/ 98 h 243"/>
              <a:gd name="T92" fmla="*/ 64 w 117"/>
              <a:gd name="T93" fmla="*/ 85 h 243"/>
              <a:gd name="T94" fmla="*/ 60 w 117"/>
              <a:gd name="T95" fmla="*/ 70 h 243"/>
              <a:gd name="T96" fmla="*/ 66 w 117"/>
              <a:gd name="T97" fmla="*/ 57 h 243"/>
              <a:gd name="T98" fmla="*/ 71 w 117"/>
              <a:gd name="T99" fmla="*/ 50 h 243"/>
              <a:gd name="T100" fmla="*/ 77 w 117"/>
              <a:gd name="T101" fmla="*/ 41 h 243"/>
              <a:gd name="T102" fmla="*/ 90 w 117"/>
              <a:gd name="T103" fmla="*/ 33 h 243"/>
              <a:gd name="T104" fmla="*/ 88 w 117"/>
              <a:gd name="T105" fmla="*/ 28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7" h="243">
                <a:moveTo>
                  <a:pt x="88" y="28"/>
                </a:moveTo>
                <a:lnTo>
                  <a:pt x="88" y="28"/>
                </a:lnTo>
                <a:lnTo>
                  <a:pt x="84" y="27"/>
                </a:lnTo>
                <a:lnTo>
                  <a:pt x="78" y="24"/>
                </a:lnTo>
                <a:lnTo>
                  <a:pt x="74" y="20"/>
                </a:lnTo>
                <a:lnTo>
                  <a:pt x="73" y="17"/>
                </a:lnTo>
                <a:lnTo>
                  <a:pt x="73" y="17"/>
                </a:lnTo>
                <a:lnTo>
                  <a:pt x="74" y="11"/>
                </a:lnTo>
                <a:lnTo>
                  <a:pt x="73" y="9"/>
                </a:lnTo>
                <a:lnTo>
                  <a:pt x="67" y="7"/>
                </a:lnTo>
                <a:lnTo>
                  <a:pt x="67" y="7"/>
                </a:lnTo>
                <a:lnTo>
                  <a:pt x="61" y="6"/>
                </a:lnTo>
                <a:lnTo>
                  <a:pt x="59" y="4"/>
                </a:lnTo>
                <a:lnTo>
                  <a:pt x="54" y="0"/>
                </a:lnTo>
                <a:lnTo>
                  <a:pt x="54" y="0"/>
                </a:lnTo>
                <a:lnTo>
                  <a:pt x="51" y="0"/>
                </a:lnTo>
                <a:lnTo>
                  <a:pt x="49" y="1"/>
                </a:lnTo>
                <a:lnTo>
                  <a:pt x="44" y="4"/>
                </a:lnTo>
                <a:lnTo>
                  <a:pt x="42" y="9"/>
                </a:lnTo>
                <a:lnTo>
                  <a:pt x="42" y="9"/>
                </a:lnTo>
                <a:lnTo>
                  <a:pt x="40" y="10"/>
                </a:lnTo>
                <a:lnTo>
                  <a:pt x="37" y="10"/>
                </a:lnTo>
                <a:lnTo>
                  <a:pt x="34" y="10"/>
                </a:lnTo>
                <a:lnTo>
                  <a:pt x="32" y="10"/>
                </a:lnTo>
                <a:lnTo>
                  <a:pt x="32" y="10"/>
                </a:lnTo>
                <a:lnTo>
                  <a:pt x="27" y="11"/>
                </a:lnTo>
                <a:lnTo>
                  <a:pt x="23" y="10"/>
                </a:lnTo>
                <a:lnTo>
                  <a:pt x="20" y="9"/>
                </a:lnTo>
                <a:lnTo>
                  <a:pt x="19" y="9"/>
                </a:lnTo>
                <a:lnTo>
                  <a:pt x="17" y="10"/>
                </a:lnTo>
                <a:lnTo>
                  <a:pt x="17" y="10"/>
                </a:lnTo>
                <a:lnTo>
                  <a:pt x="16" y="11"/>
                </a:lnTo>
                <a:lnTo>
                  <a:pt x="15" y="11"/>
                </a:lnTo>
                <a:lnTo>
                  <a:pt x="12" y="11"/>
                </a:lnTo>
                <a:lnTo>
                  <a:pt x="7" y="10"/>
                </a:lnTo>
                <a:lnTo>
                  <a:pt x="6" y="10"/>
                </a:lnTo>
                <a:lnTo>
                  <a:pt x="5" y="11"/>
                </a:lnTo>
                <a:lnTo>
                  <a:pt x="5" y="11"/>
                </a:lnTo>
                <a:lnTo>
                  <a:pt x="0" y="16"/>
                </a:lnTo>
                <a:lnTo>
                  <a:pt x="0" y="16"/>
                </a:lnTo>
                <a:lnTo>
                  <a:pt x="5" y="20"/>
                </a:lnTo>
                <a:lnTo>
                  <a:pt x="6" y="23"/>
                </a:lnTo>
                <a:lnTo>
                  <a:pt x="6" y="23"/>
                </a:lnTo>
                <a:lnTo>
                  <a:pt x="7" y="26"/>
                </a:lnTo>
                <a:lnTo>
                  <a:pt x="10" y="28"/>
                </a:lnTo>
                <a:lnTo>
                  <a:pt x="13" y="33"/>
                </a:lnTo>
                <a:lnTo>
                  <a:pt x="15" y="35"/>
                </a:lnTo>
                <a:lnTo>
                  <a:pt x="15" y="35"/>
                </a:lnTo>
                <a:lnTo>
                  <a:pt x="16" y="40"/>
                </a:lnTo>
                <a:lnTo>
                  <a:pt x="20" y="41"/>
                </a:lnTo>
                <a:lnTo>
                  <a:pt x="24" y="43"/>
                </a:lnTo>
                <a:lnTo>
                  <a:pt x="27" y="43"/>
                </a:lnTo>
                <a:lnTo>
                  <a:pt x="27" y="43"/>
                </a:lnTo>
                <a:lnTo>
                  <a:pt x="30" y="41"/>
                </a:lnTo>
                <a:lnTo>
                  <a:pt x="34" y="41"/>
                </a:lnTo>
                <a:lnTo>
                  <a:pt x="37" y="43"/>
                </a:lnTo>
                <a:lnTo>
                  <a:pt x="39" y="45"/>
                </a:lnTo>
                <a:lnTo>
                  <a:pt x="39" y="45"/>
                </a:lnTo>
                <a:lnTo>
                  <a:pt x="40" y="50"/>
                </a:lnTo>
                <a:lnTo>
                  <a:pt x="42" y="53"/>
                </a:lnTo>
                <a:lnTo>
                  <a:pt x="43" y="55"/>
                </a:lnTo>
                <a:lnTo>
                  <a:pt x="44" y="58"/>
                </a:lnTo>
                <a:lnTo>
                  <a:pt x="44" y="58"/>
                </a:lnTo>
                <a:lnTo>
                  <a:pt x="44" y="60"/>
                </a:lnTo>
                <a:lnTo>
                  <a:pt x="43" y="61"/>
                </a:lnTo>
                <a:lnTo>
                  <a:pt x="39" y="61"/>
                </a:lnTo>
                <a:lnTo>
                  <a:pt x="34" y="62"/>
                </a:lnTo>
                <a:lnTo>
                  <a:pt x="33" y="64"/>
                </a:lnTo>
                <a:lnTo>
                  <a:pt x="32" y="65"/>
                </a:lnTo>
                <a:lnTo>
                  <a:pt x="32" y="65"/>
                </a:lnTo>
                <a:lnTo>
                  <a:pt x="32" y="67"/>
                </a:lnTo>
                <a:lnTo>
                  <a:pt x="34" y="70"/>
                </a:lnTo>
                <a:lnTo>
                  <a:pt x="40" y="72"/>
                </a:lnTo>
                <a:lnTo>
                  <a:pt x="46" y="77"/>
                </a:lnTo>
                <a:lnTo>
                  <a:pt x="49" y="78"/>
                </a:lnTo>
                <a:lnTo>
                  <a:pt x="49" y="79"/>
                </a:lnTo>
                <a:lnTo>
                  <a:pt x="49" y="79"/>
                </a:lnTo>
                <a:lnTo>
                  <a:pt x="50" y="84"/>
                </a:lnTo>
                <a:lnTo>
                  <a:pt x="53" y="87"/>
                </a:lnTo>
                <a:lnTo>
                  <a:pt x="57" y="94"/>
                </a:lnTo>
                <a:lnTo>
                  <a:pt x="57" y="94"/>
                </a:lnTo>
                <a:lnTo>
                  <a:pt x="60" y="98"/>
                </a:lnTo>
                <a:lnTo>
                  <a:pt x="64" y="102"/>
                </a:lnTo>
                <a:lnTo>
                  <a:pt x="68" y="106"/>
                </a:lnTo>
                <a:lnTo>
                  <a:pt x="70" y="112"/>
                </a:lnTo>
                <a:lnTo>
                  <a:pt x="70" y="112"/>
                </a:lnTo>
                <a:lnTo>
                  <a:pt x="73" y="115"/>
                </a:lnTo>
                <a:lnTo>
                  <a:pt x="77" y="119"/>
                </a:lnTo>
                <a:lnTo>
                  <a:pt x="84" y="123"/>
                </a:lnTo>
                <a:lnTo>
                  <a:pt x="84" y="123"/>
                </a:lnTo>
                <a:lnTo>
                  <a:pt x="85" y="126"/>
                </a:lnTo>
                <a:lnTo>
                  <a:pt x="87" y="131"/>
                </a:lnTo>
                <a:lnTo>
                  <a:pt x="87" y="140"/>
                </a:lnTo>
                <a:lnTo>
                  <a:pt x="87" y="140"/>
                </a:lnTo>
                <a:lnTo>
                  <a:pt x="85" y="145"/>
                </a:lnTo>
                <a:lnTo>
                  <a:pt x="87" y="152"/>
                </a:lnTo>
                <a:lnTo>
                  <a:pt x="88" y="159"/>
                </a:lnTo>
                <a:lnTo>
                  <a:pt x="91" y="166"/>
                </a:lnTo>
                <a:lnTo>
                  <a:pt x="91" y="166"/>
                </a:lnTo>
                <a:lnTo>
                  <a:pt x="93" y="169"/>
                </a:lnTo>
                <a:lnTo>
                  <a:pt x="93" y="172"/>
                </a:lnTo>
                <a:lnTo>
                  <a:pt x="93" y="174"/>
                </a:lnTo>
                <a:lnTo>
                  <a:pt x="90" y="177"/>
                </a:lnTo>
                <a:lnTo>
                  <a:pt x="85" y="180"/>
                </a:lnTo>
                <a:lnTo>
                  <a:pt x="81" y="184"/>
                </a:lnTo>
                <a:lnTo>
                  <a:pt x="81" y="184"/>
                </a:lnTo>
                <a:lnTo>
                  <a:pt x="78" y="189"/>
                </a:lnTo>
                <a:lnTo>
                  <a:pt x="77" y="191"/>
                </a:lnTo>
                <a:lnTo>
                  <a:pt x="76" y="193"/>
                </a:lnTo>
                <a:lnTo>
                  <a:pt x="73" y="194"/>
                </a:lnTo>
                <a:lnTo>
                  <a:pt x="67" y="193"/>
                </a:lnTo>
                <a:lnTo>
                  <a:pt x="67" y="193"/>
                </a:lnTo>
                <a:lnTo>
                  <a:pt x="63" y="193"/>
                </a:lnTo>
                <a:lnTo>
                  <a:pt x="61" y="194"/>
                </a:lnTo>
                <a:lnTo>
                  <a:pt x="61" y="196"/>
                </a:lnTo>
                <a:lnTo>
                  <a:pt x="63" y="199"/>
                </a:lnTo>
                <a:lnTo>
                  <a:pt x="66" y="203"/>
                </a:lnTo>
                <a:lnTo>
                  <a:pt x="67" y="206"/>
                </a:lnTo>
                <a:lnTo>
                  <a:pt x="67" y="207"/>
                </a:lnTo>
                <a:lnTo>
                  <a:pt x="67" y="207"/>
                </a:lnTo>
                <a:lnTo>
                  <a:pt x="66" y="209"/>
                </a:lnTo>
                <a:lnTo>
                  <a:pt x="63" y="209"/>
                </a:lnTo>
                <a:lnTo>
                  <a:pt x="57" y="207"/>
                </a:lnTo>
                <a:lnTo>
                  <a:pt x="51" y="207"/>
                </a:lnTo>
                <a:lnTo>
                  <a:pt x="49" y="207"/>
                </a:lnTo>
                <a:lnTo>
                  <a:pt x="49" y="207"/>
                </a:lnTo>
                <a:lnTo>
                  <a:pt x="49" y="207"/>
                </a:lnTo>
                <a:lnTo>
                  <a:pt x="47" y="210"/>
                </a:lnTo>
                <a:lnTo>
                  <a:pt x="44" y="211"/>
                </a:lnTo>
                <a:lnTo>
                  <a:pt x="39" y="216"/>
                </a:lnTo>
                <a:lnTo>
                  <a:pt x="39" y="216"/>
                </a:lnTo>
                <a:lnTo>
                  <a:pt x="42" y="218"/>
                </a:lnTo>
                <a:lnTo>
                  <a:pt x="46" y="221"/>
                </a:lnTo>
                <a:lnTo>
                  <a:pt x="46" y="221"/>
                </a:lnTo>
                <a:lnTo>
                  <a:pt x="46" y="221"/>
                </a:lnTo>
                <a:lnTo>
                  <a:pt x="46" y="223"/>
                </a:lnTo>
                <a:lnTo>
                  <a:pt x="44" y="226"/>
                </a:lnTo>
                <a:lnTo>
                  <a:pt x="42" y="230"/>
                </a:lnTo>
                <a:lnTo>
                  <a:pt x="42" y="234"/>
                </a:lnTo>
                <a:lnTo>
                  <a:pt x="42" y="234"/>
                </a:lnTo>
                <a:lnTo>
                  <a:pt x="42" y="240"/>
                </a:lnTo>
                <a:lnTo>
                  <a:pt x="44" y="243"/>
                </a:lnTo>
                <a:lnTo>
                  <a:pt x="47" y="243"/>
                </a:lnTo>
                <a:lnTo>
                  <a:pt x="49" y="241"/>
                </a:lnTo>
                <a:lnTo>
                  <a:pt x="49" y="241"/>
                </a:lnTo>
                <a:lnTo>
                  <a:pt x="56" y="235"/>
                </a:lnTo>
                <a:lnTo>
                  <a:pt x="63" y="230"/>
                </a:lnTo>
                <a:lnTo>
                  <a:pt x="63" y="230"/>
                </a:lnTo>
                <a:lnTo>
                  <a:pt x="66" y="228"/>
                </a:lnTo>
                <a:lnTo>
                  <a:pt x="66" y="227"/>
                </a:lnTo>
                <a:lnTo>
                  <a:pt x="66" y="224"/>
                </a:lnTo>
                <a:lnTo>
                  <a:pt x="67" y="224"/>
                </a:lnTo>
                <a:lnTo>
                  <a:pt x="67" y="224"/>
                </a:lnTo>
                <a:lnTo>
                  <a:pt x="70" y="223"/>
                </a:lnTo>
                <a:lnTo>
                  <a:pt x="70" y="221"/>
                </a:lnTo>
                <a:lnTo>
                  <a:pt x="71" y="216"/>
                </a:lnTo>
                <a:lnTo>
                  <a:pt x="71" y="216"/>
                </a:lnTo>
                <a:lnTo>
                  <a:pt x="73" y="214"/>
                </a:lnTo>
                <a:lnTo>
                  <a:pt x="76" y="213"/>
                </a:lnTo>
                <a:lnTo>
                  <a:pt x="81" y="214"/>
                </a:lnTo>
                <a:lnTo>
                  <a:pt x="81" y="214"/>
                </a:lnTo>
                <a:lnTo>
                  <a:pt x="85" y="213"/>
                </a:lnTo>
                <a:lnTo>
                  <a:pt x="91" y="210"/>
                </a:lnTo>
                <a:lnTo>
                  <a:pt x="102" y="203"/>
                </a:lnTo>
                <a:lnTo>
                  <a:pt x="102" y="203"/>
                </a:lnTo>
                <a:lnTo>
                  <a:pt x="108" y="200"/>
                </a:lnTo>
                <a:lnTo>
                  <a:pt x="111" y="196"/>
                </a:lnTo>
                <a:lnTo>
                  <a:pt x="114" y="191"/>
                </a:lnTo>
                <a:lnTo>
                  <a:pt x="115" y="182"/>
                </a:lnTo>
                <a:lnTo>
                  <a:pt x="115" y="182"/>
                </a:lnTo>
                <a:lnTo>
                  <a:pt x="117" y="170"/>
                </a:lnTo>
                <a:lnTo>
                  <a:pt x="115" y="159"/>
                </a:lnTo>
                <a:lnTo>
                  <a:pt x="112" y="145"/>
                </a:lnTo>
                <a:lnTo>
                  <a:pt x="112" y="145"/>
                </a:lnTo>
                <a:lnTo>
                  <a:pt x="110" y="139"/>
                </a:lnTo>
                <a:lnTo>
                  <a:pt x="105" y="131"/>
                </a:lnTo>
                <a:lnTo>
                  <a:pt x="101" y="123"/>
                </a:lnTo>
                <a:lnTo>
                  <a:pt x="98" y="121"/>
                </a:lnTo>
                <a:lnTo>
                  <a:pt x="97" y="119"/>
                </a:lnTo>
                <a:lnTo>
                  <a:pt x="97" y="119"/>
                </a:lnTo>
                <a:lnTo>
                  <a:pt x="91" y="116"/>
                </a:lnTo>
                <a:lnTo>
                  <a:pt x="84" y="111"/>
                </a:lnTo>
                <a:lnTo>
                  <a:pt x="71" y="98"/>
                </a:lnTo>
                <a:lnTo>
                  <a:pt x="71" y="98"/>
                </a:lnTo>
                <a:lnTo>
                  <a:pt x="68" y="95"/>
                </a:lnTo>
                <a:lnTo>
                  <a:pt x="68" y="92"/>
                </a:lnTo>
                <a:lnTo>
                  <a:pt x="67" y="89"/>
                </a:lnTo>
                <a:lnTo>
                  <a:pt x="64" y="85"/>
                </a:lnTo>
                <a:lnTo>
                  <a:pt x="64" y="85"/>
                </a:lnTo>
                <a:lnTo>
                  <a:pt x="61" y="82"/>
                </a:lnTo>
                <a:lnTo>
                  <a:pt x="60" y="77"/>
                </a:lnTo>
                <a:lnTo>
                  <a:pt x="60" y="70"/>
                </a:lnTo>
                <a:lnTo>
                  <a:pt x="60" y="64"/>
                </a:lnTo>
                <a:lnTo>
                  <a:pt x="60" y="64"/>
                </a:lnTo>
                <a:lnTo>
                  <a:pt x="63" y="60"/>
                </a:lnTo>
                <a:lnTo>
                  <a:pt x="66" y="57"/>
                </a:lnTo>
                <a:lnTo>
                  <a:pt x="70" y="54"/>
                </a:lnTo>
                <a:lnTo>
                  <a:pt x="71" y="53"/>
                </a:lnTo>
                <a:lnTo>
                  <a:pt x="71" y="50"/>
                </a:lnTo>
                <a:lnTo>
                  <a:pt x="71" y="50"/>
                </a:lnTo>
                <a:lnTo>
                  <a:pt x="71" y="47"/>
                </a:lnTo>
                <a:lnTo>
                  <a:pt x="73" y="44"/>
                </a:lnTo>
                <a:lnTo>
                  <a:pt x="74" y="41"/>
                </a:lnTo>
                <a:lnTo>
                  <a:pt x="77" y="41"/>
                </a:lnTo>
                <a:lnTo>
                  <a:pt x="77" y="41"/>
                </a:lnTo>
                <a:lnTo>
                  <a:pt x="81" y="40"/>
                </a:lnTo>
                <a:lnTo>
                  <a:pt x="84" y="38"/>
                </a:lnTo>
                <a:lnTo>
                  <a:pt x="90" y="33"/>
                </a:lnTo>
                <a:lnTo>
                  <a:pt x="90" y="33"/>
                </a:lnTo>
                <a:lnTo>
                  <a:pt x="91" y="31"/>
                </a:lnTo>
                <a:lnTo>
                  <a:pt x="91" y="31"/>
                </a:lnTo>
                <a:lnTo>
                  <a:pt x="88" y="28"/>
                </a:lnTo>
                <a:lnTo>
                  <a:pt x="88" y="28"/>
                </a:lnTo>
                <a:close/>
              </a:path>
            </a:pathLst>
          </a:custGeom>
          <a:solidFill>
            <a:srgbClr val="CC3399"/>
          </a:solidFill>
          <a:ln w="3">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914377">
              <a:defRPr/>
            </a:pPr>
            <a:endParaRPr lang="en-GB" sz="2400">
              <a:solidFill>
                <a:srgbClr val="000000"/>
              </a:solidFill>
              <a:latin typeface="Segoe UI"/>
            </a:endParaRPr>
          </a:p>
        </p:txBody>
      </p:sp>
      <p:pic>
        <p:nvPicPr>
          <p:cNvPr id="5" name="Image 4">
            <a:extLst>
              <a:ext uri="{FF2B5EF4-FFF2-40B4-BE49-F238E27FC236}">
                <a16:creationId xmlns:a16="http://schemas.microsoft.com/office/drawing/2014/main" id="{1A36EF01-64BB-498F-ADFD-47BCE02EA6FC}"/>
              </a:ext>
            </a:extLst>
          </p:cNvPr>
          <p:cNvPicPr>
            <a:picLocks noChangeAspect="1"/>
          </p:cNvPicPr>
          <p:nvPr/>
        </p:nvPicPr>
        <p:blipFill>
          <a:blip r:embed="rId2">
            <a:duotone>
              <a:schemeClr val="accent3">
                <a:shade val="45000"/>
                <a:satMod val="135000"/>
              </a:schemeClr>
              <a:prstClr val="white"/>
            </a:duotone>
          </a:blip>
          <a:stretch>
            <a:fillRect/>
          </a:stretch>
        </p:blipFill>
        <p:spPr>
          <a:xfrm>
            <a:off x="3466268" y="1033591"/>
            <a:ext cx="6919560" cy="3414056"/>
          </a:xfrm>
          <a:prstGeom prst="rect">
            <a:avLst/>
          </a:prstGeom>
        </p:spPr>
      </p:pic>
    </p:spTree>
    <p:extLst>
      <p:ext uri="{BB962C8B-B14F-4D97-AF65-F5344CB8AC3E}">
        <p14:creationId xmlns:p14="http://schemas.microsoft.com/office/powerpoint/2010/main" val="9705067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us-titre 3">
            <a:extLst>
              <a:ext uri="{FF2B5EF4-FFF2-40B4-BE49-F238E27FC236}">
                <a16:creationId xmlns:a16="http://schemas.microsoft.com/office/drawing/2014/main" id="{56068245-6DFC-4326-870E-9030191F02C6}"/>
              </a:ext>
            </a:extLst>
          </p:cNvPr>
          <p:cNvSpPr>
            <a:spLocks noGrp="1"/>
          </p:cNvSpPr>
          <p:nvPr>
            <p:ph type="subTitle" idx="1"/>
          </p:nvPr>
        </p:nvSpPr>
        <p:spPr>
          <a:xfrm>
            <a:off x="0" y="226831"/>
            <a:ext cx="12192000" cy="1483676"/>
          </a:xfrm>
        </p:spPr>
        <p:txBody>
          <a:bodyPr/>
          <a:lstStyle/>
          <a:p>
            <a:pPr algn="ctr"/>
            <a:r>
              <a:rPr lang="en-US" dirty="0"/>
              <a:t>Conclusion: </a:t>
            </a:r>
          </a:p>
          <a:p>
            <a:pPr algn="ctr"/>
            <a:r>
              <a:rPr lang="en-US" dirty="0">
                <a:solidFill>
                  <a:schemeClr val="tx1">
                    <a:lumMod val="10000"/>
                    <a:lumOff val="90000"/>
                  </a:schemeClr>
                </a:solidFill>
              </a:rPr>
              <a:t>Retail the New Way</a:t>
            </a:r>
          </a:p>
          <a:p>
            <a:pPr algn="ctr"/>
            <a:r>
              <a:rPr lang="en-US" dirty="0">
                <a:solidFill>
                  <a:schemeClr val="tx1">
                    <a:lumMod val="10000"/>
                    <a:lumOff val="90000"/>
                  </a:schemeClr>
                </a:solidFill>
              </a:rPr>
              <a:t>Cegid Retail adopted by 1000 brands, 75 000 stores WW</a:t>
            </a:r>
          </a:p>
        </p:txBody>
      </p:sp>
      <p:sp>
        <p:nvSpPr>
          <p:cNvPr id="5" name="Rectangle 4">
            <a:extLst>
              <a:ext uri="{FF2B5EF4-FFF2-40B4-BE49-F238E27FC236}">
                <a16:creationId xmlns:a16="http://schemas.microsoft.com/office/drawing/2014/main" id="{014D98F2-EE6C-4EFC-8361-71F0F4A902DD}"/>
              </a:ext>
            </a:extLst>
          </p:cNvPr>
          <p:cNvSpPr/>
          <p:nvPr/>
        </p:nvSpPr>
        <p:spPr>
          <a:xfrm>
            <a:off x="5193833" y="2226482"/>
            <a:ext cx="2011736" cy="32674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fr-FR" dirty="0">
                <a:solidFill>
                  <a:srgbClr val="FFFFFF"/>
                </a:solidFill>
                <a:latin typeface="Arial" panose="020B0604020202020204"/>
              </a:rPr>
              <a:t>Compliance &amp; </a:t>
            </a:r>
          </a:p>
          <a:p>
            <a:pPr algn="ctr" defTabSz="1219170">
              <a:defRPr/>
            </a:pPr>
            <a:r>
              <a:rPr lang="fr-FR" dirty="0">
                <a:solidFill>
                  <a:srgbClr val="FFFFFF"/>
                </a:solidFill>
                <a:latin typeface="Arial" panose="020B0604020202020204"/>
              </a:rPr>
              <a:t>International</a:t>
            </a:r>
          </a:p>
        </p:txBody>
      </p:sp>
      <p:sp>
        <p:nvSpPr>
          <p:cNvPr id="7" name="Rectangle 6">
            <a:extLst>
              <a:ext uri="{FF2B5EF4-FFF2-40B4-BE49-F238E27FC236}">
                <a16:creationId xmlns:a16="http://schemas.microsoft.com/office/drawing/2014/main" id="{49E7656F-F9E2-4DC6-8E17-5F1BE14FF031}"/>
              </a:ext>
            </a:extLst>
          </p:cNvPr>
          <p:cNvSpPr/>
          <p:nvPr/>
        </p:nvSpPr>
        <p:spPr>
          <a:xfrm>
            <a:off x="558697" y="2208287"/>
            <a:ext cx="2011736" cy="32674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dirty="0">
                <a:solidFill>
                  <a:srgbClr val="FFFFFF"/>
                </a:solidFill>
                <a:latin typeface="Arial" panose="020B0604020202020204"/>
              </a:rPr>
              <a:t>Unified Commerce execution  </a:t>
            </a:r>
          </a:p>
          <a:p>
            <a:pPr algn="ctr" defTabSz="1219170">
              <a:defRPr/>
            </a:pPr>
            <a:r>
              <a:rPr lang="en-US" dirty="0">
                <a:solidFill>
                  <a:srgbClr val="FFFFFF"/>
                </a:solidFill>
                <a:latin typeface="Arial" panose="020B0604020202020204"/>
              </a:rPr>
              <a:t>Single vision, Stock, Customers, Sales</a:t>
            </a:r>
          </a:p>
        </p:txBody>
      </p:sp>
      <p:sp>
        <p:nvSpPr>
          <p:cNvPr id="8" name="Rectangle 7">
            <a:extLst>
              <a:ext uri="{FF2B5EF4-FFF2-40B4-BE49-F238E27FC236}">
                <a16:creationId xmlns:a16="http://schemas.microsoft.com/office/drawing/2014/main" id="{B85C9401-C0DF-4202-B471-DE7CD7616839}"/>
              </a:ext>
            </a:extLst>
          </p:cNvPr>
          <p:cNvSpPr/>
          <p:nvPr/>
        </p:nvSpPr>
        <p:spPr>
          <a:xfrm>
            <a:off x="7511401" y="2226482"/>
            <a:ext cx="2011736" cy="32674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dirty="0">
                <a:solidFill>
                  <a:srgbClr val="FFFFFF"/>
                </a:solidFill>
                <a:latin typeface="Arial" panose="020B0604020202020204"/>
              </a:rPr>
              <a:t>Integration, Extensibility, </a:t>
            </a:r>
          </a:p>
          <a:p>
            <a:pPr algn="ctr" defTabSz="1219170">
              <a:defRPr/>
            </a:pPr>
            <a:r>
              <a:rPr lang="en-US" dirty="0">
                <a:solidFill>
                  <a:srgbClr val="FFFFFF"/>
                </a:solidFill>
                <a:latin typeface="Arial" panose="020B0604020202020204"/>
              </a:rPr>
              <a:t>Eco-system</a:t>
            </a:r>
          </a:p>
        </p:txBody>
      </p:sp>
      <p:sp>
        <p:nvSpPr>
          <p:cNvPr id="9" name="Rectangle 8">
            <a:extLst>
              <a:ext uri="{FF2B5EF4-FFF2-40B4-BE49-F238E27FC236}">
                <a16:creationId xmlns:a16="http://schemas.microsoft.com/office/drawing/2014/main" id="{3D38DB8B-A9B4-4A1D-9CB9-214919D4FC54}"/>
              </a:ext>
            </a:extLst>
          </p:cNvPr>
          <p:cNvSpPr/>
          <p:nvPr/>
        </p:nvSpPr>
        <p:spPr>
          <a:xfrm>
            <a:off x="9828969" y="2226482"/>
            <a:ext cx="2011736" cy="32674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ZA">
                <a:solidFill>
                  <a:srgbClr val="FFFFFF"/>
                </a:solidFill>
                <a:latin typeface="Arial" panose="020B0604020202020204"/>
              </a:rPr>
              <a:t>Resilience &amp; Agility</a:t>
            </a:r>
          </a:p>
        </p:txBody>
      </p:sp>
      <p:sp>
        <p:nvSpPr>
          <p:cNvPr id="10" name="Rectangle 9">
            <a:extLst>
              <a:ext uri="{FF2B5EF4-FFF2-40B4-BE49-F238E27FC236}">
                <a16:creationId xmlns:a16="http://schemas.microsoft.com/office/drawing/2014/main" id="{71989B97-C195-407B-8060-079BCBEA40F4}"/>
              </a:ext>
            </a:extLst>
          </p:cNvPr>
          <p:cNvSpPr/>
          <p:nvPr/>
        </p:nvSpPr>
        <p:spPr>
          <a:xfrm>
            <a:off x="2876265" y="2226482"/>
            <a:ext cx="2011736" cy="32674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dirty="0">
                <a:solidFill>
                  <a:srgbClr val="FFFFFF"/>
                </a:solidFill>
                <a:latin typeface="Arial" panose="020B0604020202020204"/>
              </a:rPr>
              <a:t>Evolution of  stores and associates roles</a:t>
            </a:r>
          </a:p>
        </p:txBody>
      </p:sp>
    </p:spTree>
    <p:extLst>
      <p:ext uri="{BB962C8B-B14F-4D97-AF65-F5344CB8AC3E}">
        <p14:creationId xmlns:p14="http://schemas.microsoft.com/office/powerpoint/2010/main" val="13154834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12FFF1-8905-436F-A47C-6D86AC94BE21}"/>
              </a:ext>
            </a:extLst>
          </p:cNvPr>
          <p:cNvSpPr/>
          <p:nvPr/>
        </p:nvSpPr>
        <p:spPr>
          <a:xfrm>
            <a:off x="186756" y="140725"/>
            <a:ext cx="11818491" cy="6576555"/>
          </a:xfrm>
          <a:prstGeom prst="rect">
            <a:avLst/>
          </a:prstGeom>
          <a:blipFill>
            <a:blip r:embed="rId3"/>
            <a:stretch>
              <a:fillRect/>
            </a:stretch>
          </a:blip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fr-FR" err="1">
              <a:solidFill>
                <a:srgbClr val="0046FE">
                  <a:lumMod val="50000"/>
                  <a:lumOff val="50000"/>
                </a:srgbClr>
              </a:solidFill>
              <a:latin typeface="Arial" panose="020B0604020202020204"/>
            </a:endParaRPr>
          </a:p>
        </p:txBody>
      </p:sp>
      <p:sp>
        <p:nvSpPr>
          <p:cNvPr id="5" name="Rectangle 4">
            <a:extLst>
              <a:ext uri="{FF2B5EF4-FFF2-40B4-BE49-F238E27FC236}">
                <a16:creationId xmlns:a16="http://schemas.microsoft.com/office/drawing/2014/main" id="{A7F44B86-30F8-4011-AE68-653B4962E735}"/>
              </a:ext>
            </a:extLst>
          </p:cNvPr>
          <p:cNvSpPr/>
          <p:nvPr/>
        </p:nvSpPr>
        <p:spPr>
          <a:xfrm>
            <a:off x="8716109" y="1804908"/>
            <a:ext cx="1583267" cy="1584000"/>
          </a:xfrm>
          <a:prstGeom prst="rect">
            <a:avLst/>
          </a:prstGeom>
          <a:solidFill>
            <a:schemeClr val="bg2">
              <a:alpha val="72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40"/>
            <a:endParaRPr lang="fr-FR" sz="2400" err="1">
              <a:solidFill>
                <a:srgbClr val="0046FE">
                  <a:lumMod val="50000"/>
                  <a:lumOff val="50000"/>
                </a:srgbClr>
              </a:solidFill>
              <a:latin typeface="Arial" panose="020B0604020202020204"/>
            </a:endParaRPr>
          </a:p>
        </p:txBody>
      </p:sp>
      <p:sp>
        <p:nvSpPr>
          <p:cNvPr id="6" name="Rectangle 5">
            <a:extLst>
              <a:ext uri="{FF2B5EF4-FFF2-40B4-BE49-F238E27FC236}">
                <a16:creationId xmlns:a16="http://schemas.microsoft.com/office/drawing/2014/main" id="{7EBB3F8E-7F2B-414F-B79E-58C5DFD9DA67}"/>
              </a:ext>
            </a:extLst>
          </p:cNvPr>
          <p:cNvSpPr/>
          <p:nvPr/>
        </p:nvSpPr>
        <p:spPr>
          <a:xfrm>
            <a:off x="7010237" y="1804908"/>
            <a:ext cx="1583267" cy="1584000"/>
          </a:xfrm>
          <a:prstGeom prst="rect">
            <a:avLst/>
          </a:prstGeom>
          <a:solidFill>
            <a:schemeClr val="bg2">
              <a:alpha val="72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40"/>
            <a:endParaRPr lang="fr-FR" sz="2400" err="1">
              <a:solidFill>
                <a:srgbClr val="0046FE">
                  <a:lumMod val="50000"/>
                  <a:lumOff val="50000"/>
                </a:srgbClr>
              </a:solidFill>
              <a:latin typeface="Arial" panose="020B0604020202020204"/>
            </a:endParaRPr>
          </a:p>
        </p:txBody>
      </p:sp>
      <p:sp>
        <p:nvSpPr>
          <p:cNvPr id="7" name="Rectangle 6">
            <a:extLst>
              <a:ext uri="{FF2B5EF4-FFF2-40B4-BE49-F238E27FC236}">
                <a16:creationId xmlns:a16="http://schemas.microsoft.com/office/drawing/2014/main" id="{3D4A7951-3751-436A-8C96-3224D27CDF00}"/>
              </a:ext>
            </a:extLst>
          </p:cNvPr>
          <p:cNvSpPr/>
          <p:nvPr/>
        </p:nvSpPr>
        <p:spPr>
          <a:xfrm>
            <a:off x="10421981" y="1804908"/>
            <a:ext cx="1583267" cy="1584000"/>
          </a:xfrm>
          <a:prstGeom prst="rect">
            <a:avLst/>
          </a:prstGeom>
          <a:solidFill>
            <a:schemeClr val="bg2">
              <a:alpha val="72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40"/>
            <a:endParaRPr lang="fr-FR" sz="2400" err="1">
              <a:solidFill>
                <a:srgbClr val="0046FE">
                  <a:lumMod val="50000"/>
                  <a:lumOff val="50000"/>
                </a:srgbClr>
              </a:solidFill>
              <a:latin typeface="Arial" panose="020B0604020202020204"/>
            </a:endParaRPr>
          </a:p>
        </p:txBody>
      </p:sp>
      <p:sp>
        <p:nvSpPr>
          <p:cNvPr id="8" name="Rectangle 7">
            <a:extLst>
              <a:ext uri="{FF2B5EF4-FFF2-40B4-BE49-F238E27FC236}">
                <a16:creationId xmlns:a16="http://schemas.microsoft.com/office/drawing/2014/main" id="{B0E99564-F3FF-4E1C-905D-DD9F2EDA1992}"/>
              </a:ext>
            </a:extLst>
          </p:cNvPr>
          <p:cNvSpPr/>
          <p:nvPr/>
        </p:nvSpPr>
        <p:spPr>
          <a:xfrm>
            <a:off x="3600916" y="1804908"/>
            <a:ext cx="1583267" cy="1584000"/>
          </a:xfrm>
          <a:prstGeom prst="rect">
            <a:avLst/>
          </a:prstGeom>
          <a:solidFill>
            <a:schemeClr val="bg2">
              <a:alpha val="72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40"/>
            <a:endParaRPr lang="fr-FR" sz="2400" err="1">
              <a:solidFill>
                <a:srgbClr val="0046FE">
                  <a:lumMod val="50000"/>
                  <a:lumOff val="50000"/>
                </a:srgbClr>
              </a:solidFill>
              <a:latin typeface="Arial" panose="020B0604020202020204"/>
            </a:endParaRPr>
          </a:p>
        </p:txBody>
      </p:sp>
      <p:sp>
        <p:nvSpPr>
          <p:cNvPr id="9" name="Rectangle 8">
            <a:extLst>
              <a:ext uri="{FF2B5EF4-FFF2-40B4-BE49-F238E27FC236}">
                <a16:creationId xmlns:a16="http://schemas.microsoft.com/office/drawing/2014/main" id="{BF0CE324-9468-413B-875B-0D4D2A8DAC24}"/>
              </a:ext>
            </a:extLst>
          </p:cNvPr>
          <p:cNvSpPr/>
          <p:nvPr/>
        </p:nvSpPr>
        <p:spPr>
          <a:xfrm>
            <a:off x="5304369" y="1804908"/>
            <a:ext cx="1583267" cy="1584000"/>
          </a:xfrm>
          <a:prstGeom prst="rect">
            <a:avLst/>
          </a:prstGeom>
          <a:solidFill>
            <a:schemeClr val="bg2">
              <a:alpha val="72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40"/>
            <a:endParaRPr lang="fr-FR" sz="2400" err="1">
              <a:solidFill>
                <a:srgbClr val="0046FE">
                  <a:lumMod val="50000"/>
                  <a:lumOff val="50000"/>
                </a:srgbClr>
              </a:solidFill>
              <a:latin typeface="Arial" panose="020B0604020202020204"/>
            </a:endParaRPr>
          </a:p>
        </p:txBody>
      </p:sp>
      <p:sp>
        <p:nvSpPr>
          <p:cNvPr id="10" name="Rectangle 9">
            <a:extLst>
              <a:ext uri="{FF2B5EF4-FFF2-40B4-BE49-F238E27FC236}">
                <a16:creationId xmlns:a16="http://schemas.microsoft.com/office/drawing/2014/main" id="{062DA4DB-9AFC-40EE-A31E-04C64C95E364}"/>
              </a:ext>
            </a:extLst>
          </p:cNvPr>
          <p:cNvSpPr/>
          <p:nvPr/>
        </p:nvSpPr>
        <p:spPr>
          <a:xfrm>
            <a:off x="1892625" y="1804908"/>
            <a:ext cx="1583267" cy="1584000"/>
          </a:xfrm>
          <a:prstGeom prst="rect">
            <a:avLst/>
          </a:prstGeom>
          <a:solidFill>
            <a:schemeClr val="bg2">
              <a:alpha val="72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40"/>
            <a:endParaRPr lang="fr-FR" sz="2400" err="1">
              <a:solidFill>
                <a:srgbClr val="0046FE">
                  <a:lumMod val="50000"/>
                  <a:lumOff val="50000"/>
                </a:srgbClr>
              </a:solidFill>
              <a:latin typeface="Arial" panose="020B0604020202020204"/>
            </a:endParaRPr>
          </a:p>
        </p:txBody>
      </p:sp>
      <p:sp>
        <p:nvSpPr>
          <p:cNvPr id="11" name="Rectangle 10">
            <a:extLst>
              <a:ext uri="{FF2B5EF4-FFF2-40B4-BE49-F238E27FC236}">
                <a16:creationId xmlns:a16="http://schemas.microsoft.com/office/drawing/2014/main" id="{FD3ACF7A-9192-4EDA-8357-E3E93A304295}"/>
              </a:ext>
            </a:extLst>
          </p:cNvPr>
          <p:cNvSpPr/>
          <p:nvPr/>
        </p:nvSpPr>
        <p:spPr>
          <a:xfrm>
            <a:off x="186757" y="1804908"/>
            <a:ext cx="1583267" cy="1584000"/>
          </a:xfrm>
          <a:prstGeom prst="rect">
            <a:avLst/>
          </a:prstGeom>
          <a:solidFill>
            <a:schemeClr val="bg2">
              <a:alpha val="72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40"/>
            <a:endParaRPr lang="fr-FR" sz="2400" err="1">
              <a:solidFill>
                <a:srgbClr val="0046FE">
                  <a:lumMod val="50000"/>
                  <a:lumOff val="50000"/>
                </a:srgbClr>
              </a:solidFill>
              <a:latin typeface="Arial" panose="020B0604020202020204"/>
            </a:endParaRPr>
          </a:p>
        </p:txBody>
      </p:sp>
      <p:sp>
        <p:nvSpPr>
          <p:cNvPr id="13" name="Rectangle 12">
            <a:extLst>
              <a:ext uri="{FF2B5EF4-FFF2-40B4-BE49-F238E27FC236}">
                <a16:creationId xmlns:a16="http://schemas.microsoft.com/office/drawing/2014/main" id="{BB37855F-4BB2-401F-A3FE-BB0EAB8F1388}"/>
              </a:ext>
            </a:extLst>
          </p:cNvPr>
          <p:cNvSpPr/>
          <p:nvPr/>
        </p:nvSpPr>
        <p:spPr>
          <a:xfrm>
            <a:off x="8716109" y="140723"/>
            <a:ext cx="1583267" cy="1584000"/>
          </a:xfrm>
          <a:prstGeom prst="rect">
            <a:avLst/>
          </a:prstGeom>
          <a:solidFill>
            <a:schemeClr val="bg2">
              <a:alpha val="72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40"/>
            <a:endParaRPr lang="fr-FR" sz="2400" err="1">
              <a:solidFill>
                <a:srgbClr val="0046FE">
                  <a:lumMod val="50000"/>
                  <a:lumOff val="50000"/>
                </a:srgbClr>
              </a:solidFill>
              <a:latin typeface="Arial" panose="020B0604020202020204"/>
            </a:endParaRPr>
          </a:p>
        </p:txBody>
      </p:sp>
      <p:sp>
        <p:nvSpPr>
          <p:cNvPr id="14" name="Rectangle 13">
            <a:extLst>
              <a:ext uri="{FF2B5EF4-FFF2-40B4-BE49-F238E27FC236}">
                <a16:creationId xmlns:a16="http://schemas.microsoft.com/office/drawing/2014/main" id="{ED9E1298-3C2C-4784-B5D3-DFF8A526B168}"/>
              </a:ext>
            </a:extLst>
          </p:cNvPr>
          <p:cNvSpPr/>
          <p:nvPr/>
        </p:nvSpPr>
        <p:spPr>
          <a:xfrm>
            <a:off x="7010237" y="140723"/>
            <a:ext cx="1583267" cy="1584000"/>
          </a:xfrm>
          <a:prstGeom prst="rect">
            <a:avLst/>
          </a:prstGeom>
          <a:solidFill>
            <a:schemeClr val="bg2">
              <a:alpha val="72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40"/>
            <a:endParaRPr lang="fr-FR" sz="2400" err="1">
              <a:solidFill>
                <a:srgbClr val="0046FE">
                  <a:lumMod val="50000"/>
                  <a:lumOff val="50000"/>
                </a:srgbClr>
              </a:solidFill>
              <a:latin typeface="Arial" panose="020B0604020202020204"/>
            </a:endParaRPr>
          </a:p>
        </p:txBody>
      </p:sp>
      <p:sp>
        <p:nvSpPr>
          <p:cNvPr id="15" name="Rectangle 14">
            <a:extLst>
              <a:ext uri="{FF2B5EF4-FFF2-40B4-BE49-F238E27FC236}">
                <a16:creationId xmlns:a16="http://schemas.microsoft.com/office/drawing/2014/main" id="{410C0B77-6C2E-4DFF-BC1F-2B8791FF6BDF}"/>
              </a:ext>
            </a:extLst>
          </p:cNvPr>
          <p:cNvSpPr/>
          <p:nvPr/>
        </p:nvSpPr>
        <p:spPr>
          <a:xfrm>
            <a:off x="10421981" y="140723"/>
            <a:ext cx="1583267" cy="1584000"/>
          </a:xfrm>
          <a:prstGeom prst="rect">
            <a:avLst/>
          </a:prstGeom>
          <a:solidFill>
            <a:schemeClr val="bg2">
              <a:alpha val="72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40"/>
            <a:endParaRPr lang="fr-FR" sz="2400" err="1">
              <a:solidFill>
                <a:srgbClr val="0046FE">
                  <a:lumMod val="50000"/>
                  <a:lumOff val="50000"/>
                </a:srgbClr>
              </a:solidFill>
              <a:latin typeface="Arial" panose="020B0604020202020204"/>
            </a:endParaRPr>
          </a:p>
        </p:txBody>
      </p:sp>
      <p:sp>
        <p:nvSpPr>
          <p:cNvPr id="16" name="Rectangle 15">
            <a:extLst>
              <a:ext uri="{FF2B5EF4-FFF2-40B4-BE49-F238E27FC236}">
                <a16:creationId xmlns:a16="http://schemas.microsoft.com/office/drawing/2014/main" id="{5E72E706-C097-4128-91FA-E95D74CBAD0E}"/>
              </a:ext>
            </a:extLst>
          </p:cNvPr>
          <p:cNvSpPr/>
          <p:nvPr/>
        </p:nvSpPr>
        <p:spPr>
          <a:xfrm>
            <a:off x="3598497" y="140723"/>
            <a:ext cx="1583267" cy="1584000"/>
          </a:xfrm>
          <a:prstGeom prst="rect">
            <a:avLst/>
          </a:prstGeom>
          <a:solidFill>
            <a:schemeClr val="bg2">
              <a:alpha val="72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40"/>
            <a:endParaRPr lang="fr-FR" sz="2400" err="1">
              <a:solidFill>
                <a:srgbClr val="0046FE">
                  <a:lumMod val="50000"/>
                  <a:lumOff val="50000"/>
                </a:srgbClr>
              </a:solidFill>
              <a:latin typeface="Arial" panose="020B0604020202020204"/>
            </a:endParaRPr>
          </a:p>
        </p:txBody>
      </p:sp>
      <p:sp>
        <p:nvSpPr>
          <p:cNvPr id="17" name="Rectangle 16">
            <a:extLst>
              <a:ext uri="{FF2B5EF4-FFF2-40B4-BE49-F238E27FC236}">
                <a16:creationId xmlns:a16="http://schemas.microsoft.com/office/drawing/2014/main" id="{FC6EA7DE-84DF-4930-BA3F-C8855B95A963}"/>
              </a:ext>
            </a:extLst>
          </p:cNvPr>
          <p:cNvSpPr/>
          <p:nvPr/>
        </p:nvSpPr>
        <p:spPr>
          <a:xfrm>
            <a:off x="5304369" y="140723"/>
            <a:ext cx="1583267" cy="1584000"/>
          </a:xfrm>
          <a:prstGeom prst="rect">
            <a:avLst/>
          </a:prstGeom>
          <a:solidFill>
            <a:schemeClr val="bg2">
              <a:alpha val="72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40"/>
            <a:endParaRPr lang="fr-FR" sz="2400" err="1">
              <a:solidFill>
                <a:srgbClr val="0046FE">
                  <a:lumMod val="50000"/>
                  <a:lumOff val="50000"/>
                </a:srgbClr>
              </a:solidFill>
              <a:latin typeface="Arial" panose="020B0604020202020204"/>
            </a:endParaRPr>
          </a:p>
        </p:txBody>
      </p:sp>
      <p:sp>
        <p:nvSpPr>
          <p:cNvPr id="18" name="Rectangle 17">
            <a:extLst>
              <a:ext uri="{FF2B5EF4-FFF2-40B4-BE49-F238E27FC236}">
                <a16:creationId xmlns:a16="http://schemas.microsoft.com/office/drawing/2014/main" id="{E9EF366F-8E2F-4C2A-B6BE-7D8DAED2D892}"/>
              </a:ext>
            </a:extLst>
          </p:cNvPr>
          <p:cNvSpPr/>
          <p:nvPr/>
        </p:nvSpPr>
        <p:spPr>
          <a:xfrm>
            <a:off x="1892625" y="140723"/>
            <a:ext cx="1583267" cy="1584000"/>
          </a:xfrm>
          <a:prstGeom prst="rect">
            <a:avLst/>
          </a:prstGeom>
          <a:solidFill>
            <a:schemeClr val="bg2">
              <a:alpha val="72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40"/>
            <a:endParaRPr lang="fr-FR" sz="2400" err="1">
              <a:solidFill>
                <a:srgbClr val="0046FE">
                  <a:lumMod val="50000"/>
                  <a:lumOff val="50000"/>
                </a:srgbClr>
              </a:solidFill>
              <a:latin typeface="Arial" panose="020B0604020202020204"/>
            </a:endParaRPr>
          </a:p>
        </p:txBody>
      </p:sp>
      <p:sp>
        <p:nvSpPr>
          <p:cNvPr id="19" name="Rectangle 18">
            <a:extLst>
              <a:ext uri="{FF2B5EF4-FFF2-40B4-BE49-F238E27FC236}">
                <a16:creationId xmlns:a16="http://schemas.microsoft.com/office/drawing/2014/main" id="{7255CE9E-232E-40A6-9304-D5E3DE801B72}"/>
              </a:ext>
            </a:extLst>
          </p:cNvPr>
          <p:cNvSpPr/>
          <p:nvPr/>
        </p:nvSpPr>
        <p:spPr>
          <a:xfrm>
            <a:off x="186757" y="140723"/>
            <a:ext cx="1583267" cy="1584000"/>
          </a:xfrm>
          <a:prstGeom prst="rect">
            <a:avLst/>
          </a:prstGeom>
          <a:solidFill>
            <a:schemeClr val="bg2">
              <a:alpha val="72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40"/>
            <a:endParaRPr lang="fr-FR" sz="2400" err="1">
              <a:solidFill>
                <a:srgbClr val="0046FE">
                  <a:lumMod val="50000"/>
                  <a:lumOff val="50000"/>
                </a:srgbClr>
              </a:solidFill>
              <a:latin typeface="Arial" panose="020B0604020202020204"/>
            </a:endParaRPr>
          </a:p>
        </p:txBody>
      </p:sp>
      <p:sp>
        <p:nvSpPr>
          <p:cNvPr id="21" name="Rectangle 20">
            <a:extLst>
              <a:ext uri="{FF2B5EF4-FFF2-40B4-BE49-F238E27FC236}">
                <a16:creationId xmlns:a16="http://schemas.microsoft.com/office/drawing/2014/main" id="{53584A2C-8D35-480D-8CA4-1CC4A9C1B27B}"/>
              </a:ext>
            </a:extLst>
          </p:cNvPr>
          <p:cNvSpPr/>
          <p:nvPr/>
        </p:nvSpPr>
        <p:spPr>
          <a:xfrm>
            <a:off x="8716109" y="3469093"/>
            <a:ext cx="1583267" cy="1584000"/>
          </a:xfrm>
          <a:prstGeom prst="rect">
            <a:avLst/>
          </a:prstGeom>
          <a:solidFill>
            <a:schemeClr val="bg2">
              <a:alpha val="72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40"/>
            <a:endParaRPr lang="fr-FR" sz="2400" err="1">
              <a:solidFill>
                <a:srgbClr val="0046FE">
                  <a:lumMod val="50000"/>
                  <a:lumOff val="50000"/>
                </a:srgbClr>
              </a:solidFill>
              <a:latin typeface="Arial" panose="020B0604020202020204"/>
            </a:endParaRPr>
          </a:p>
        </p:txBody>
      </p:sp>
      <p:sp>
        <p:nvSpPr>
          <p:cNvPr id="22" name="Rectangle 21">
            <a:extLst>
              <a:ext uri="{FF2B5EF4-FFF2-40B4-BE49-F238E27FC236}">
                <a16:creationId xmlns:a16="http://schemas.microsoft.com/office/drawing/2014/main" id="{7D2E45EA-5C21-427A-A024-EC65BC5772BE}"/>
              </a:ext>
            </a:extLst>
          </p:cNvPr>
          <p:cNvSpPr/>
          <p:nvPr/>
        </p:nvSpPr>
        <p:spPr>
          <a:xfrm>
            <a:off x="7010237" y="3469093"/>
            <a:ext cx="1583267" cy="1584000"/>
          </a:xfrm>
          <a:prstGeom prst="rect">
            <a:avLst/>
          </a:prstGeom>
          <a:solidFill>
            <a:schemeClr val="bg2">
              <a:alpha val="72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40"/>
            <a:endParaRPr lang="fr-FR" sz="2400" err="1">
              <a:solidFill>
                <a:srgbClr val="0046FE">
                  <a:lumMod val="50000"/>
                  <a:lumOff val="50000"/>
                </a:srgbClr>
              </a:solidFill>
              <a:latin typeface="Arial" panose="020B0604020202020204"/>
            </a:endParaRPr>
          </a:p>
        </p:txBody>
      </p:sp>
      <p:sp>
        <p:nvSpPr>
          <p:cNvPr id="23" name="Rectangle 22">
            <a:extLst>
              <a:ext uri="{FF2B5EF4-FFF2-40B4-BE49-F238E27FC236}">
                <a16:creationId xmlns:a16="http://schemas.microsoft.com/office/drawing/2014/main" id="{50FA03F4-0368-464C-B96B-99A82C916A6B}"/>
              </a:ext>
            </a:extLst>
          </p:cNvPr>
          <p:cNvSpPr/>
          <p:nvPr/>
        </p:nvSpPr>
        <p:spPr>
          <a:xfrm>
            <a:off x="10421981" y="3469093"/>
            <a:ext cx="1583267" cy="1584000"/>
          </a:xfrm>
          <a:prstGeom prst="rect">
            <a:avLst/>
          </a:prstGeom>
          <a:solidFill>
            <a:schemeClr val="bg2">
              <a:alpha val="72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40"/>
            <a:endParaRPr lang="fr-FR" sz="2400" err="1">
              <a:solidFill>
                <a:srgbClr val="0046FE">
                  <a:lumMod val="50000"/>
                  <a:lumOff val="50000"/>
                </a:srgbClr>
              </a:solidFill>
              <a:latin typeface="Arial" panose="020B0604020202020204"/>
            </a:endParaRPr>
          </a:p>
        </p:txBody>
      </p:sp>
      <p:sp>
        <p:nvSpPr>
          <p:cNvPr id="24" name="Rectangle 23">
            <a:extLst>
              <a:ext uri="{FF2B5EF4-FFF2-40B4-BE49-F238E27FC236}">
                <a16:creationId xmlns:a16="http://schemas.microsoft.com/office/drawing/2014/main" id="{507F688F-FCC5-4681-B9D3-F9BCD3D4A4C7}"/>
              </a:ext>
            </a:extLst>
          </p:cNvPr>
          <p:cNvSpPr/>
          <p:nvPr/>
        </p:nvSpPr>
        <p:spPr>
          <a:xfrm>
            <a:off x="3598497" y="3469093"/>
            <a:ext cx="1583267" cy="1584000"/>
          </a:xfrm>
          <a:prstGeom prst="rect">
            <a:avLst/>
          </a:prstGeom>
          <a:solidFill>
            <a:schemeClr val="bg2">
              <a:alpha val="72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40"/>
            <a:endParaRPr lang="fr-FR" sz="2400" err="1">
              <a:solidFill>
                <a:srgbClr val="0046FE">
                  <a:lumMod val="50000"/>
                  <a:lumOff val="50000"/>
                </a:srgbClr>
              </a:solidFill>
              <a:latin typeface="Arial" panose="020B0604020202020204"/>
            </a:endParaRPr>
          </a:p>
        </p:txBody>
      </p:sp>
      <p:sp>
        <p:nvSpPr>
          <p:cNvPr id="25" name="Rectangle 24">
            <a:extLst>
              <a:ext uri="{FF2B5EF4-FFF2-40B4-BE49-F238E27FC236}">
                <a16:creationId xmlns:a16="http://schemas.microsoft.com/office/drawing/2014/main" id="{957F517D-B368-4454-80BC-14D2488FD679}"/>
              </a:ext>
            </a:extLst>
          </p:cNvPr>
          <p:cNvSpPr/>
          <p:nvPr/>
        </p:nvSpPr>
        <p:spPr>
          <a:xfrm>
            <a:off x="5304369" y="3469093"/>
            <a:ext cx="1583267" cy="1584000"/>
          </a:xfrm>
          <a:prstGeom prst="rect">
            <a:avLst/>
          </a:prstGeom>
          <a:solidFill>
            <a:schemeClr val="bg2">
              <a:alpha val="72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40"/>
            <a:endParaRPr lang="fr-FR" sz="2400" err="1">
              <a:solidFill>
                <a:srgbClr val="0046FE">
                  <a:lumMod val="50000"/>
                  <a:lumOff val="50000"/>
                </a:srgbClr>
              </a:solidFill>
              <a:latin typeface="Arial" panose="020B0604020202020204"/>
            </a:endParaRPr>
          </a:p>
        </p:txBody>
      </p:sp>
      <p:sp>
        <p:nvSpPr>
          <p:cNvPr id="26" name="Rectangle 25">
            <a:extLst>
              <a:ext uri="{FF2B5EF4-FFF2-40B4-BE49-F238E27FC236}">
                <a16:creationId xmlns:a16="http://schemas.microsoft.com/office/drawing/2014/main" id="{4FDE4F5A-B098-4838-B669-51E31BA61F61}"/>
              </a:ext>
            </a:extLst>
          </p:cNvPr>
          <p:cNvSpPr/>
          <p:nvPr/>
        </p:nvSpPr>
        <p:spPr>
          <a:xfrm>
            <a:off x="1892625" y="3469093"/>
            <a:ext cx="1583267" cy="1584000"/>
          </a:xfrm>
          <a:prstGeom prst="rect">
            <a:avLst/>
          </a:prstGeom>
          <a:solidFill>
            <a:schemeClr val="bg2">
              <a:alpha val="72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40"/>
            <a:endParaRPr lang="fr-FR" sz="2400" err="1">
              <a:solidFill>
                <a:srgbClr val="0046FE">
                  <a:lumMod val="50000"/>
                  <a:lumOff val="50000"/>
                </a:srgbClr>
              </a:solidFill>
              <a:latin typeface="Arial" panose="020B0604020202020204"/>
            </a:endParaRPr>
          </a:p>
        </p:txBody>
      </p:sp>
      <p:sp>
        <p:nvSpPr>
          <p:cNvPr id="27" name="Rectangle 26">
            <a:extLst>
              <a:ext uri="{FF2B5EF4-FFF2-40B4-BE49-F238E27FC236}">
                <a16:creationId xmlns:a16="http://schemas.microsoft.com/office/drawing/2014/main" id="{B41D219E-8EDD-423F-818D-F3117EB99D83}"/>
              </a:ext>
            </a:extLst>
          </p:cNvPr>
          <p:cNvSpPr/>
          <p:nvPr/>
        </p:nvSpPr>
        <p:spPr>
          <a:xfrm>
            <a:off x="186757" y="3469093"/>
            <a:ext cx="1583267" cy="1584000"/>
          </a:xfrm>
          <a:prstGeom prst="rect">
            <a:avLst/>
          </a:prstGeom>
          <a:solidFill>
            <a:schemeClr val="bg2">
              <a:alpha val="72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40"/>
            <a:endParaRPr lang="fr-FR" sz="2400" err="1">
              <a:solidFill>
                <a:srgbClr val="0046FE">
                  <a:lumMod val="50000"/>
                  <a:lumOff val="50000"/>
                </a:srgbClr>
              </a:solidFill>
              <a:latin typeface="Arial" panose="020B0604020202020204"/>
            </a:endParaRPr>
          </a:p>
        </p:txBody>
      </p:sp>
      <p:sp>
        <p:nvSpPr>
          <p:cNvPr id="29" name="Rectangle 28">
            <a:extLst>
              <a:ext uri="{FF2B5EF4-FFF2-40B4-BE49-F238E27FC236}">
                <a16:creationId xmlns:a16="http://schemas.microsoft.com/office/drawing/2014/main" id="{198A82F0-741F-438D-914A-CE9ACE8BB1F1}"/>
              </a:ext>
            </a:extLst>
          </p:cNvPr>
          <p:cNvSpPr/>
          <p:nvPr/>
        </p:nvSpPr>
        <p:spPr>
          <a:xfrm>
            <a:off x="8716109" y="5133277"/>
            <a:ext cx="1583267" cy="1584000"/>
          </a:xfrm>
          <a:prstGeom prst="rect">
            <a:avLst/>
          </a:prstGeom>
          <a:solidFill>
            <a:schemeClr val="bg2">
              <a:alpha val="72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40"/>
            <a:endParaRPr lang="fr-FR" sz="2400" err="1">
              <a:solidFill>
                <a:srgbClr val="0046FE">
                  <a:lumMod val="50000"/>
                  <a:lumOff val="50000"/>
                </a:srgbClr>
              </a:solidFill>
              <a:latin typeface="Arial" panose="020B0604020202020204"/>
            </a:endParaRPr>
          </a:p>
        </p:txBody>
      </p:sp>
      <p:sp>
        <p:nvSpPr>
          <p:cNvPr id="30" name="Rectangle 29">
            <a:extLst>
              <a:ext uri="{FF2B5EF4-FFF2-40B4-BE49-F238E27FC236}">
                <a16:creationId xmlns:a16="http://schemas.microsoft.com/office/drawing/2014/main" id="{CA64E3FF-E9D9-42E0-83AC-182E4852FD2F}"/>
              </a:ext>
            </a:extLst>
          </p:cNvPr>
          <p:cNvSpPr/>
          <p:nvPr/>
        </p:nvSpPr>
        <p:spPr>
          <a:xfrm>
            <a:off x="7010237" y="5133277"/>
            <a:ext cx="1583267" cy="1584000"/>
          </a:xfrm>
          <a:prstGeom prst="rect">
            <a:avLst/>
          </a:prstGeom>
          <a:solidFill>
            <a:schemeClr val="bg2">
              <a:alpha val="72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40"/>
            <a:endParaRPr lang="fr-FR" sz="2400" err="1">
              <a:solidFill>
                <a:srgbClr val="0046FE">
                  <a:lumMod val="50000"/>
                  <a:lumOff val="50000"/>
                </a:srgbClr>
              </a:solidFill>
              <a:latin typeface="Arial" panose="020B0604020202020204"/>
            </a:endParaRPr>
          </a:p>
        </p:txBody>
      </p:sp>
      <p:sp>
        <p:nvSpPr>
          <p:cNvPr id="31" name="Rectangle 30">
            <a:extLst>
              <a:ext uri="{FF2B5EF4-FFF2-40B4-BE49-F238E27FC236}">
                <a16:creationId xmlns:a16="http://schemas.microsoft.com/office/drawing/2014/main" id="{A7E2ADA8-CF3C-4CE6-9514-D559477F79E0}"/>
              </a:ext>
            </a:extLst>
          </p:cNvPr>
          <p:cNvSpPr/>
          <p:nvPr/>
        </p:nvSpPr>
        <p:spPr>
          <a:xfrm>
            <a:off x="10421981" y="5133277"/>
            <a:ext cx="1583267" cy="1584000"/>
          </a:xfrm>
          <a:prstGeom prst="rect">
            <a:avLst/>
          </a:prstGeom>
          <a:solidFill>
            <a:schemeClr val="bg2">
              <a:alpha val="72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40"/>
            <a:endParaRPr lang="fr-FR" sz="2400" err="1">
              <a:solidFill>
                <a:srgbClr val="0046FE">
                  <a:lumMod val="50000"/>
                  <a:lumOff val="50000"/>
                </a:srgbClr>
              </a:solidFill>
              <a:latin typeface="Arial" panose="020B0604020202020204"/>
            </a:endParaRPr>
          </a:p>
        </p:txBody>
      </p:sp>
      <p:sp>
        <p:nvSpPr>
          <p:cNvPr id="32" name="Rectangle 31">
            <a:extLst>
              <a:ext uri="{FF2B5EF4-FFF2-40B4-BE49-F238E27FC236}">
                <a16:creationId xmlns:a16="http://schemas.microsoft.com/office/drawing/2014/main" id="{6605D062-0221-4EC0-8055-D13C9ABCD732}"/>
              </a:ext>
            </a:extLst>
          </p:cNvPr>
          <p:cNvSpPr/>
          <p:nvPr/>
        </p:nvSpPr>
        <p:spPr>
          <a:xfrm>
            <a:off x="3598497" y="5133277"/>
            <a:ext cx="1583267" cy="1584000"/>
          </a:xfrm>
          <a:prstGeom prst="rect">
            <a:avLst/>
          </a:prstGeom>
          <a:solidFill>
            <a:schemeClr val="bg2">
              <a:alpha val="72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40"/>
            <a:endParaRPr lang="fr-FR" sz="2400" err="1">
              <a:solidFill>
                <a:srgbClr val="0046FE">
                  <a:lumMod val="50000"/>
                  <a:lumOff val="50000"/>
                </a:srgbClr>
              </a:solidFill>
              <a:latin typeface="Arial" panose="020B0604020202020204"/>
            </a:endParaRPr>
          </a:p>
        </p:txBody>
      </p:sp>
      <p:sp>
        <p:nvSpPr>
          <p:cNvPr id="33" name="Rectangle 32">
            <a:extLst>
              <a:ext uri="{FF2B5EF4-FFF2-40B4-BE49-F238E27FC236}">
                <a16:creationId xmlns:a16="http://schemas.microsoft.com/office/drawing/2014/main" id="{290450C4-1FED-44D6-BD6F-AA1ECB362F42}"/>
              </a:ext>
            </a:extLst>
          </p:cNvPr>
          <p:cNvSpPr/>
          <p:nvPr/>
        </p:nvSpPr>
        <p:spPr>
          <a:xfrm>
            <a:off x="5304369" y="5133277"/>
            <a:ext cx="1583267" cy="1584000"/>
          </a:xfrm>
          <a:prstGeom prst="rect">
            <a:avLst/>
          </a:prstGeom>
          <a:solidFill>
            <a:schemeClr val="bg2">
              <a:alpha val="72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40"/>
            <a:endParaRPr lang="fr-FR" sz="2400" err="1">
              <a:solidFill>
                <a:srgbClr val="0046FE">
                  <a:lumMod val="50000"/>
                  <a:lumOff val="50000"/>
                </a:srgbClr>
              </a:solidFill>
              <a:latin typeface="Arial" panose="020B0604020202020204"/>
            </a:endParaRPr>
          </a:p>
        </p:txBody>
      </p:sp>
      <p:sp>
        <p:nvSpPr>
          <p:cNvPr id="34" name="Rectangle 33">
            <a:extLst>
              <a:ext uri="{FF2B5EF4-FFF2-40B4-BE49-F238E27FC236}">
                <a16:creationId xmlns:a16="http://schemas.microsoft.com/office/drawing/2014/main" id="{5F2FDD7F-48D3-4817-8196-65FB17729CD6}"/>
              </a:ext>
            </a:extLst>
          </p:cNvPr>
          <p:cNvSpPr/>
          <p:nvPr/>
        </p:nvSpPr>
        <p:spPr>
          <a:xfrm>
            <a:off x="1892625" y="5133277"/>
            <a:ext cx="1583267" cy="1584000"/>
          </a:xfrm>
          <a:prstGeom prst="rect">
            <a:avLst/>
          </a:prstGeom>
          <a:solidFill>
            <a:schemeClr val="bg2">
              <a:alpha val="72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40"/>
            <a:endParaRPr lang="fr-FR" sz="2400" err="1">
              <a:solidFill>
                <a:srgbClr val="0046FE">
                  <a:lumMod val="50000"/>
                  <a:lumOff val="50000"/>
                </a:srgbClr>
              </a:solidFill>
              <a:latin typeface="Arial" panose="020B0604020202020204"/>
            </a:endParaRPr>
          </a:p>
        </p:txBody>
      </p:sp>
      <p:sp>
        <p:nvSpPr>
          <p:cNvPr id="35" name="Rectangle 34">
            <a:extLst>
              <a:ext uri="{FF2B5EF4-FFF2-40B4-BE49-F238E27FC236}">
                <a16:creationId xmlns:a16="http://schemas.microsoft.com/office/drawing/2014/main" id="{337BD61F-6303-4C36-9AC4-9E1BBB45261B}"/>
              </a:ext>
            </a:extLst>
          </p:cNvPr>
          <p:cNvSpPr/>
          <p:nvPr/>
        </p:nvSpPr>
        <p:spPr>
          <a:xfrm>
            <a:off x="186757" y="5133277"/>
            <a:ext cx="1583267" cy="1584000"/>
          </a:xfrm>
          <a:prstGeom prst="rect">
            <a:avLst/>
          </a:prstGeom>
          <a:solidFill>
            <a:schemeClr val="bg2">
              <a:alpha val="72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40"/>
            <a:endParaRPr lang="fr-FR" sz="2400" err="1">
              <a:solidFill>
                <a:srgbClr val="0046FE">
                  <a:lumMod val="50000"/>
                  <a:lumOff val="50000"/>
                </a:srgbClr>
              </a:solidFill>
              <a:latin typeface="Arial" panose="020B0604020202020204"/>
            </a:endParaRPr>
          </a:p>
        </p:txBody>
      </p:sp>
      <p:sp>
        <p:nvSpPr>
          <p:cNvPr id="4" name="Rectangle 3">
            <a:extLst>
              <a:ext uri="{FF2B5EF4-FFF2-40B4-BE49-F238E27FC236}">
                <a16:creationId xmlns:a16="http://schemas.microsoft.com/office/drawing/2014/main" id="{E1739EE4-72E4-41BD-A12A-8AA187278496}"/>
              </a:ext>
            </a:extLst>
          </p:cNvPr>
          <p:cNvSpPr/>
          <p:nvPr/>
        </p:nvSpPr>
        <p:spPr>
          <a:xfrm>
            <a:off x="0" y="1724725"/>
            <a:ext cx="12192000" cy="101473"/>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fr-FR" err="1">
              <a:solidFill>
                <a:srgbClr val="0046FE">
                  <a:lumMod val="50000"/>
                  <a:lumOff val="50000"/>
                </a:srgbClr>
              </a:solidFill>
              <a:latin typeface="Arial" panose="020B0604020202020204"/>
            </a:endParaRPr>
          </a:p>
        </p:txBody>
      </p:sp>
      <p:sp>
        <p:nvSpPr>
          <p:cNvPr id="61" name="Rectangle 60">
            <a:extLst>
              <a:ext uri="{FF2B5EF4-FFF2-40B4-BE49-F238E27FC236}">
                <a16:creationId xmlns:a16="http://schemas.microsoft.com/office/drawing/2014/main" id="{9B031C65-13DF-4C92-AEBB-E277B635C3F9}"/>
              </a:ext>
            </a:extLst>
          </p:cNvPr>
          <p:cNvSpPr/>
          <p:nvPr/>
        </p:nvSpPr>
        <p:spPr>
          <a:xfrm>
            <a:off x="0" y="3373396"/>
            <a:ext cx="12192000" cy="101473"/>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fr-FR" err="1">
              <a:solidFill>
                <a:srgbClr val="0046FE">
                  <a:lumMod val="50000"/>
                  <a:lumOff val="50000"/>
                </a:srgbClr>
              </a:solidFill>
              <a:latin typeface="Arial" panose="020B0604020202020204"/>
            </a:endParaRPr>
          </a:p>
        </p:txBody>
      </p:sp>
      <p:sp>
        <p:nvSpPr>
          <p:cNvPr id="63" name="Rectangle 62">
            <a:extLst>
              <a:ext uri="{FF2B5EF4-FFF2-40B4-BE49-F238E27FC236}">
                <a16:creationId xmlns:a16="http://schemas.microsoft.com/office/drawing/2014/main" id="{DED6D2BA-B256-4872-A9A0-8202274A2AC2}"/>
              </a:ext>
            </a:extLst>
          </p:cNvPr>
          <p:cNvSpPr/>
          <p:nvPr/>
        </p:nvSpPr>
        <p:spPr>
          <a:xfrm>
            <a:off x="21457" y="5046804"/>
            <a:ext cx="12192000" cy="101473"/>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fr-FR" err="1">
              <a:solidFill>
                <a:srgbClr val="0046FE">
                  <a:lumMod val="50000"/>
                  <a:lumOff val="50000"/>
                </a:srgbClr>
              </a:solidFill>
              <a:latin typeface="Arial" panose="020B0604020202020204"/>
            </a:endParaRPr>
          </a:p>
        </p:txBody>
      </p:sp>
      <p:sp>
        <p:nvSpPr>
          <p:cNvPr id="12" name="Rectangle 11">
            <a:extLst>
              <a:ext uri="{FF2B5EF4-FFF2-40B4-BE49-F238E27FC236}">
                <a16:creationId xmlns:a16="http://schemas.microsoft.com/office/drawing/2014/main" id="{7E38904B-3F4B-4ACB-9105-F9249FB3D40E}"/>
              </a:ext>
            </a:extLst>
          </p:cNvPr>
          <p:cNvSpPr/>
          <p:nvPr/>
        </p:nvSpPr>
        <p:spPr>
          <a:xfrm>
            <a:off x="1770024" y="140723"/>
            <a:ext cx="122603" cy="6672655"/>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fr-FR" err="1">
              <a:solidFill>
                <a:srgbClr val="0046FE">
                  <a:lumMod val="50000"/>
                  <a:lumOff val="50000"/>
                </a:srgbClr>
              </a:solidFill>
              <a:latin typeface="Arial" panose="020B0604020202020204"/>
            </a:endParaRPr>
          </a:p>
        </p:txBody>
      </p:sp>
      <p:sp>
        <p:nvSpPr>
          <p:cNvPr id="65" name="Rectangle 64">
            <a:extLst>
              <a:ext uri="{FF2B5EF4-FFF2-40B4-BE49-F238E27FC236}">
                <a16:creationId xmlns:a16="http://schemas.microsoft.com/office/drawing/2014/main" id="{5451BBC7-8DEC-48BF-B2BB-212CC43B1F93}"/>
              </a:ext>
            </a:extLst>
          </p:cNvPr>
          <p:cNvSpPr/>
          <p:nvPr/>
        </p:nvSpPr>
        <p:spPr>
          <a:xfrm>
            <a:off x="3476977" y="140725"/>
            <a:ext cx="122603" cy="6672655"/>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fr-FR" err="1">
              <a:solidFill>
                <a:srgbClr val="0046FE">
                  <a:lumMod val="50000"/>
                  <a:lumOff val="50000"/>
                </a:srgbClr>
              </a:solidFill>
              <a:latin typeface="Arial" panose="020B0604020202020204"/>
            </a:endParaRPr>
          </a:p>
        </p:txBody>
      </p:sp>
      <p:sp>
        <p:nvSpPr>
          <p:cNvPr id="67" name="Rectangle 66">
            <a:extLst>
              <a:ext uri="{FF2B5EF4-FFF2-40B4-BE49-F238E27FC236}">
                <a16:creationId xmlns:a16="http://schemas.microsoft.com/office/drawing/2014/main" id="{C85426D6-EC74-41AE-A370-C640377D3AB2}"/>
              </a:ext>
            </a:extLst>
          </p:cNvPr>
          <p:cNvSpPr/>
          <p:nvPr/>
        </p:nvSpPr>
        <p:spPr>
          <a:xfrm>
            <a:off x="5189661" y="127907"/>
            <a:ext cx="122603" cy="6672655"/>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fr-FR" err="1">
              <a:solidFill>
                <a:srgbClr val="0046FE">
                  <a:lumMod val="50000"/>
                  <a:lumOff val="50000"/>
                </a:srgbClr>
              </a:solidFill>
              <a:latin typeface="Arial" panose="020B0604020202020204"/>
            </a:endParaRPr>
          </a:p>
        </p:txBody>
      </p:sp>
      <p:sp>
        <p:nvSpPr>
          <p:cNvPr id="69" name="Rectangle 68">
            <a:extLst>
              <a:ext uri="{FF2B5EF4-FFF2-40B4-BE49-F238E27FC236}">
                <a16:creationId xmlns:a16="http://schemas.microsoft.com/office/drawing/2014/main" id="{0B6A69EB-E248-4968-A291-FC8033F2D524}"/>
              </a:ext>
            </a:extLst>
          </p:cNvPr>
          <p:cNvSpPr/>
          <p:nvPr/>
        </p:nvSpPr>
        <p:spPr>
          <a:xfrm>
            <a:off x="6886261" y="143738"/>
            <a:ext cx="122603" cy="6672655"/>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fr-FR" err="1">
              <a:solidFill>
                <a:srgbClr val="0046FE">
                  <a:lumMod val="50000"/>
                  <a:lumOff val="50000"/>
                </a:srgbClr>
              </a:solidFill>
              <a:latin typeface="Arial" panose="020B0604020202020204"/>
            </a:endParaRPr>
          </a:p>
        </p:txBody>
      </p:sp>
      <p:sp>
        <p:nvSpPr>
          <p:cNvPr id="71" name="Rectangle 70">
            <a:extLst>
              <a:ext uri="{FF2B5EF4-FFF2-40B4-BE49-F238E27FC236}">
                <a16:creationId xmlns:a16="http://schemas.microsoft.com/office/drawing/2014/main" id="{66297A23-B5DE-4375-AC53-48B4B6A1FACE}"/>
              </a:ext>
            </a:extLst>
          </p:cNvPr>
          <p:cNvSpPr/>
          <p:nvPr/>
        </p:nvSpPr>
        <p:spPr>
          <a:xfrm>
            <a:off x="8592325" y="132767"/>
            <a:ext cx="122603" cy="6672655"/>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fr-FR" err="1">
              <a:solidFill>
                <a:srgbClr val="0046FE">
                  <a:lumMod val="50000"/>
                  <a:lumOff val="50000"/>
                </a:srgbClr>
              </a:solidFill>
              <a:latin typeface="Arial" panose="020B0604020202020204"/>
            </a:endParaRPr>
          </a:p>
        </p:txBody>
      </p:sp>
      <p:sp>
        <p:nvSpPr>
          <p:cNvPr id="73" name="Rectangle 72">
            <a:extLst>
              <a:ext uri="{FF2B5EF4-FFF2-40B4-BE49-F238E27FC236}">
                <a16:creationId xmlns:a16="http://schemas.microsoft.com/office/drawing/2014/main" id="{559493BF-F603-4935-9F98-CB17E4046379}"/>
              </a:ext>
            </a:extLst>
          </p:cNvPr>
          <p:cNvSpPr/>
          <p:nvPr/>
        </p:nvSpPr>
        <p:spPr>
          <a:xfrm>
            <a:off x="10303805" y="127907"/>
            <a:ext cx="122603" cy="6672655"/>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fr-FR" err="1">
              <a:solidFill>
                <a:srgbClr val="0046FE">
                  <a:lumMod val="50000"/>
                  <a:lumOff val="50000"/>
                </a:srgbClr>
              </a:solidFill>
              <a:latin typeface="Arial" panose="020B0604020202020204"/>
            </a:endParaRPr>
          </a:p>
        </p:txBody>
      </p:sp>
      <p:pic>
        <p:nvPicPr>
          <p:cNvPr id="77" name="Image 76" descr="Une image contenant texte, livre&#10;&#10;Description générée avec un niveau de confiance élevé">
            <a:extLst>
              <a:ext uri="{FF2B5EF4-FFF2-40B4-BE49-F238E27FC236}">
                <a16:creationId xmlns:a16="http://schemas.microsoft.com/office/drawing/2014/main" id="{66556CBB-1365-438E-90D2-74DB73904BCB}"/>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112127" y="525291"/>
            <a:ext cx="1242247" cy="814868"/>
          </a:xfrm>
          <a:prstGeom prst="rect">
            <a:avLst/>
          </a:prstGeom>
          <a:effectLst>
            <a:outerShdw blurRad="114300" algn="ctr" rotWithShape="0">
              <a:prstClr val="black">
                <a:alpha val="40000"/>
              </a:prstClr>
            </a:outerShdw>
          </a:effectLst>
        </p:spPr>
      </p:pic>
      <p:pic>
        <p:nvPicPr>
          <p:cNvPr id="81" name="Image 80">
            <a:extLst>
              <a:ext uri="{FF2B5EF4-FFF2-40B4-BE49-F238E27FC236}">
                <a16:creationId xmlns:a16="http://schemas.microsoft.com/office/drawing/2014/main" id="{EAFF7636-D69B-4058-88E1-B46904C4D1AA}"/>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753422" y="747545"/>
            <a:ext cx="1311349" cy="436679"/>
          </a:xfrm>
          <a:prstGeom prst="rect">
            <a:avLst/>
          </a:prstGeom>
          <a:effectLst>
            <a:outerShdw blurRad="114300" algn="ctr" rotWithShape="0">
              <a:prstClr val="black">
                <a:alpha val="40000"/>
              </a:prstClr>
            </a:outerShdw>
          </a:effectLst>
        </p:spPr>
      </p:pic>
      <p:pic>
        <p:nvPicPr>
          <p:cNvPr id="83" name="Image 82">
            <a:extLst>
              <a:ext uri="{FF2B5EF4-FFF2-40B4-BE49-F238E27FC236}">
                <a16:creationId xmlns:a16="http://schemas.microsoft.com/office/drawing/2014/main" id="{07E3B2E7-37D4-4F30-92E5-46C01057C8C9}"/>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rcRect l="-972" t="32937" r="-1" b="33353"/>
          <a:stretch/>
        </p:blipFill>
        <p:spPr>
          <a:xfrm>
            <a:off x="5552419" y="827181"/>
            <a:ext cx="1242524" cy="414816"/>
          </a:xfrm>
          <a:prstGeom prst="rect">
            <a:avLst/>
          </a:prstGeom>
          <a:effectLst>
            <a:outerShdw blurRad="114300" algn="ctr" rotWithShape="0">
              <a:prstClr val="black">
                <a:alpha val="40000"/>
              </a:prstClr>
            </a:outerShdw>
          </a:effectLst>
        </p:spPr>
      </p:pic>
      <p:pic>
        <p:nvPicPr>
          <p:cNvPr id="85" name="Image 84">
            <a:extLst>
              <a:ext uri="{FF2B5EF4-FFF2-40B4-BE49-F238E27FC236}">
                <a16:creationId xmlns:a16="http://schemas.microsoft.com/office/drawing/2014/main" id="{ED76429A-3543-40F8-A40A-BE4650350482}"/>
              </a:ext>
            </a:extLst>
          </p:cNvPr>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937262" y="786018"/>
            <a:ext cx="1205023" cy="330217"/>
          </a:xfrm>
          <a:prstGeom prst="rect">
            <a:avLst/>
          </a:prstGeom>
          <a:effectLst>
            <a:outerShdw blurRad="114300" algn="ctr" rotWithShape="0">
              <a:prstClr val="black">
                <a:alpha val="40000"/>
              </a:prstClr>
            </a:outerShdw>
          </a:effectLst>
        </p:spPr>
      </p:pic>
      <p:pic>
        <p:nvPicPr>
          <p:cNvPr id="89" name="Image 88">
            <a:extLst>
              <a:ext uri="{FF2B5EF4-FFF2-40B4-BE49-F238E27FC236}">
                <a16:creationId xmlns:a16="http://schemas.microsoft.com/office/drawing/2014/main" id="{1D81DAD5-EED1-4FAA-8313-3C63FBAEEAAD}"/>
              </a:ext>
            </a:extLst>
          </p:cNvPr>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557940" y="673241"/>
            <a:ext cx="1311349" cy="453928"/>
          </a:xfrm>
          <a:prstGeom prst="rect">
            <a:avLst/>
          </a:prstGeom>
          <a:effectLst>
            <a:outerShdw blurRad="114300" algn="ctr" rotWithShape="0">
              <a:prstClr val="black">
                <a:alpha val="40000"/>
              </a:prstClr>
            </a:outerShdw>
          </a:effectLst>
        </p:spPr>
      </p:pic>
      <p:pic>
        <p:nvPicPr>
          <p:cNvPr id="91" name="Image 90">
            <a:extLst>
              <a:ext uri="{FF2B5EF4-FFF2-40B4-BE49-F238E27FC236}">
                <a16:creationId xmlns:a16="http://schemas.microsoft.com/office/drawing/2014/main" id="{C1AD61B1-60B8-42E7-9113-41304B1E93B7}"/>
              </a:ext>
            </a:extLst>
          </p:cNvPr>
          <p:cNvPicPr>
            <a:picLocks noChangeAspect="1"/>
          </p:cNvPicPr>
          <p:nvPr/>
        </p:nvPicPr>
        <p:blipFill>
          <a:blip r:embed="rId14" cstate="print">
            <a:extLst>
              <a:ext uri="{BEBA8EAE-BF5A-486C-A8C5-ECC9F3942E4B}">
                <a14:imgProps xmlns:a14="http://schemas.microsoft.com/office/drawing/2010/main">
                  <a14:imgLayer r:embed="rId1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07914" y="2291975"/>
            <a:ext cx="1386217" cy="594093"/>
          </a:xfrm>
          <a:prstGeom prst="rect">
            <a:avLst/>
          </a:prstGeom>
          <a:effectLst>
            <a:outerShdw blurRad="114300" algn="ctr" rotWithShape="0">
              <a:prstClr val="black">
                <a:alpha val="40000"/>
              </a:prstClr>
            </a:outerShdw>
          </a:effectLst>
        </p:spPr>
      </p:pic>
      <p:pic>
        <p:nvPicPr>
          <p:cNvPr id="93" name="Image 92" descr="Une image contenant bâtiment&#10;&#10;Description générée avec un niveau de confiance élevé">
            <a:extLst>
              <a:ext uri="{FF2B5EF4-FFF2-40B4-BE49-F238E27FC236}">
                <a16:creationId xmlns:a16="http://schemas.microsoft.com/office/drawing/2014/main" id="{983BD485-C496-4346-A364-EC44CF819349}"/>
              </a:ext>
            </a:extLst>
          </p:cNvPr>
          <p:cNvPicPr>
            <a:picLocks noChangeAspect="1"/>
          </p:cNvPicPr>
          <p:nvPr/>
        </p:nvPicPr>
        <p:blipFill>
          <a:blip r:embed="rId16" cstate="print">
            <a:extLst>
              <a:ext uri="{BEBA8EAE-BF5A-486C-A8C5-ECC9F3942E4B}">
                <a14:imgProps xmlns:a14="http://schemas.microsoft.com/office/drawing/2010/main">
                  <a14:imgLayer r:embed="rId1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000671" y="2472625"/>
            <a:ext cx="1385952" cy="321321"/>
          </a:xfrm>
          <a:prstGeom prst="rect">
            <a:avLst/>
          </a:prstGeom>
          <a:effectLst>
            <a:outerShdw blurRad="114300" algn="ctr" rotWithShape="0">
              <a:prstClr val="black">
                <a:alpha val="40000"/>
              </a:prstClr>
            </a:outerShdw>
          </a:effectLst>
        </p:spPr>
      </p:pic>
      <p:pic>
        <p:nvPicPr>
          <p:cNvPr id="97" name="Image 96" descr="Une image contenant objet&#10;&#10;Description générée avec un niveau de confiance élevé">
            <a:extLst>
              <a:ext uri="{FF2B5EF4-FFF2-40B4-BE49-F238E27FC236}">
                <a16:creationId xmlns:a16="http://schemas.microsoft.com/office/drawing/2014/main" id="{E527FBFD-5106-4FBE-886D-E58C59069201}"/>
              </a:ext>
            </a:extLst>
          </p:cNvPr>
          <p:cNvPicPr>
            <a:picLocks noChangeAspect="1"/>
          </p:cNvPicPr>
          <p:nvPr/>
        </p:nvPicPr>
        <p:blipFill>
          <a:blip r:embed="rId18" cstate="print">
            <a:extLst>
              <a:ext uri="{BEBA8EAE-BF5A-486C-A8C5-ECC9F3942E4B}">
                <a14:imgProps xmlns:a14="http://schemas.microsoft.com/office/drawing/2010/main">
                  <a14:imgLayer r:embed="rId19">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773498" y="2314474"/>
            <a:ext cx="1040557" cy="463591"/>
          </a:xfrm>
          <a:prstGeom prst="rect">
            <a:avLst/>
          </a:prstGeom>
          <a:effectLst>
            <a:outerShdw blurRad="114300" algn="ctr" rotWithShape="0">
              <a:prstClr val="black">
                <a:alpha val="40000"/>
              </a:prstClr>
            </a:outerShdw>
          </a:effectLst>
        </p:spPr>
      </p:pic>
      <p:pic>
        <p:nvPicPr>
          <p:cNvPr id="102" name="Image 101">
            <a:extLst>
              <a:ext uri="{FF2B5EF4-FFF2-40B4-BE49-F238E27FC236}">
                <a16:creationId xmlns:a16="http://schemas.microsoft.com/office/drawing/2014/main" id="{A9F3827E-8379-4A61-B95D-BE9B2EBEDF35}"/>
              </a:ext>
            </a:extLst>
          </p:cNvPr>
          <p:cNvPicPr>
            <a:picLocks noChangeAspect="1"/>
          </p:cNvPicPr>
          <p:nvPr/>
        </p:nvPicPr>
        <p:blipFill>
          <a:blip r:embed="rId20" cstate="print">
            <a:extLst>
              <a:ext uri="{BEBA8EAE-BF5A-486C-A8C5-ECC9F3942E4B}">
                <a14:imgProps xmlns:a14="http://schemas.microsoft.com/office/drawing/2010/main">
                  <a14:imgLayer r:embed="rId21">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525423" y="2481838"/>
            <a:ext cx="1198167" cy="302893"/>
          </a:xfrm>
          <a:prstGeom prst="rect">
            <a:avLst/>
          </a:prstGeom>
          <a:effectLst>
            <a:outerShdw blurRad="114300" algn="ctr" rotWithShape="0">
              <a:prstClr val="black">
                <a:alpha val="40000"/>
              </a:prstClr>
            </a:outerShdw>
          </a:effectLst>
        </p:spPr>
      </p:pic>
      <p:pic>
        <p:nvPicPr>
          <p:cNvPr id="68" name="Image 67">
            <a:extLst>
              <a:ext uri="{FF2B5EF4-FFF2-40B4-BE49-F238E27FC236}">
                <a16:creationId xmlns:a16="http://schemas.microsoft.com/office/drawing/2014/main" id="{E37CBEF0-D53F-4FD8-BF8B-1847BC3D1E5D}"/>
              </a:ext>
            </a:extLst>
          </p:cNvPr>
          <p:cNvPicPr>
            <a:picLocks noChangeAspect="1"/>
          </p:cNvPicPr>
          <p:nvPr/>
        </p:nvPicPr>
        <p:blipFill>
          <a:blip r:embed="rId22" cstate="print">
            <a:extLst>
              <a:ext uri="{BEBA8EAE-BF5A-486C-A8C5-ECC9F3942E4B}">
                <a14:imgProps xmlns:a14="http://schemas.microsoft.com/office/drawing/2010/main">
                  <a14:imgLayer r:embed="rId2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816260" y="2459253"/>
            <a:ext cx="1403497" cy="174033"/>
          </a:xfrm>
          <a:prstGeom prst="rect">
            <a:avLst/>
          </a:prstGeom>
          <a:effectLst>
            <a:outerShdw blurRad="114300" algn="ctr" rotWithShape="0">
              <a:prstClr val="black">
                <a:alpha val="40000"/>
              </a:prstClr>
            </a:outerShdw>
          </a:effectLst>
        </p:spPr>
      </p:pic>
      <p:pic>
        <p:nvPicPr>
          <p:cNvPr id="72" name="Image 71">
            <a:extLst>
              <a:ext uri="{FF2B5EF4-FFF2-40B4-BE49-F238E27FC236}">
                <a16:creationId xmlns:a16="http://schemas.microsoft.com/office/drawing/2014/main" id="{341A5CA6-76DA-4431-8EFB-B05B1F8137C1}"/>
              </a:ext>
            </a:extLst>
          </p:cNvPr>
          <p:cNvPicPr>
            <a:picLocks noChangeAspect="1"/>
          </p:cNvPicPr>
          <p:nvPr/>
        </p:nvPicPr>
        <p:blipFill>
          <a:blip r:embed="rId24" cstate="print">
            <a:extLst>
              <a:ext uri="{BEBA8EAE-BF5A-486C-A8C5-ECC9F3942E4B}">
                <a14:imgProps xmlns:a14="http://schemas.microsoft.com/office/drawing/2010/main">
                  <a14:imgLayer r:embed="rId2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591493" y="2507311"/>
            <a:ext cx="1183759" cy="237676"/>
          </a:xfrm>
          <a:prstGeom prst="rect">
            <a:avLst/>
          </a:prstGeom>
          <a:effectLst>
            <a:outerShdw blurRad="114300" algn="ctr" rotWithShape="0">
              <a:prstClr val="black">
                <a:alpha val="40000"/>
              </a:prstClr>
            </a:outerShdw>
          </a:effectLst>
        </p:spPr>
      </p:pic>
      <p:pic>
        <p:nvPicPr>
          <p:cNvPr id="76" name="Image 75">
            <a:extLst>
              <a:ext uri="{FF2B5EF4-FFF2-40B4-BE49-F238E27FC236}">
                <a16:creationId xmlns:a16="http://schemas.microsoft.com/office/drawing/2014/main" id="{DB9A3AC4-BBF6-4FA5-BFF8-7535FD735D0B}"/>
              </a:ext>
            </a:extLst>
          </p:cNvPr>
          <p:cNvPicPr>
            <a:picLocks noChangeAspect="1"/>
          </p:cNvPicPr>
          <p:nvPr/>
        </p:nvPicPr>
        <p:blipFill>
          <a:blip r:embed="rId26" cstate="print">
            <a:extLst>
              <a:ext uri="{BEBA8EAE-BF5A-486C-A8C5-ECC9F3942E4B}">
                <a14:imgProps xmlns:a14="http://schemas.microsoft.com/office/drawing/2010/main">
                  <a14:imgLayer r:embed="rId2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33155" y="3870506"/>
            <a:ext cx="1091828" cy="587497"/>
          </a:xfrm>
          <a:prstGeom prst="rect">
            <a:avLst/>
          </a:prstGeom>
          <a:effectLst>
            <a:outerShdw blurRad="114300" algn="ctr" rotWithShape="0">
              <a:prstClr val="black">
                <a:alpha val="40000"/>
              </a:prstClr>
            </a:outerShdw>
          </a:effectLst>
        </p:spPr>
      </p:pic>
      <p:pic>
        <p:nvPicPr>
          <p:cNvPr id="78" name="Image 77">
            <a:extLst>
              <a:ext uri="{FF2B5EF4-FFF2-40B4-BE49-F238E27FC236}">
                <a16:creationId xmlns:a16="http://schemas.microsoft.com/office/drawing/2014/main" id="{C6B4224F-20E4-4835-A4A3-DD3C4A4C7C00}"/>
              </a:ext>
            </a:extLst>
          </p:cNvPr>
          <p:cNvPicPr>
            <a:picLocks noChangeAspect="1"/>
          </p:cNvPicPr>
          <p:nvPr/>
        </p:nvPicPr>
        <p:blipFill>
          <a:blip r:embed="rId28" cstate="print">
            <a:extLst>
              <a:ext uri="{BEBA8EAE-BF5A-486C-A8C5-ECC9F3942E4B}">
                <a14:imgProps xmlns:a14="http://schemas.microsoft.com/office/drawing/2010/main">
                  <a14:imgLayer r:embed="rId29">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968220" y="4058503"/>
            <a:ext cx="1403497" cy="200700"/>
          </a:xfrm>
          <a:prstGeom prst="rect">
            <a:avLst/>
          </a:prstGeom>
          <a:effectLst>
            <a:outerShdw blurRad="114300" algn="ctr" rotWithShape="0">
              <a:prstClr val="black">
                <a:alpha val="40000"/>
              </a:prstClr>
            </a:outerShdw>
          </a:effectLst>
        </p:spPr>
      </p:pic>
      <p:pic>
        <p:nvPicPr>
          <p:cNvPr id="105" name="Image 104">
            <a:extLst>
              <a:ext uri="{FF2B5EF4-FFF2-40B4-BE49-F238E27FC236}">
                <a16:creationId xmlns:a16="http://schemas.microsoft.com/office/drawing/2014/main" id="{52EE04F3-3807-4627-B6BE-0DCAD94D5AC3}"/>
              </a:ext>
            </a:extLst>
          </p:cNvPr>
          <p:cNvPicPr>
            <a:picLocks noChangeAspect="1"/>
          </p:cNvPicPr>
          <p:nvPr/>
        </p:nvPicPr>
        <p:blipFill>
          <a:blip r:embed="rId30" cstate="print">
            <a:extLst>
              <a:ext uri="{BEBA8EAE-BF5A-486C-A8C5-ECC9F3942E4B}">
                <a14:imgProps xmlns:a14="http://schemas.microsoft.com/office/drawing/2010/main">
                  <a14:imgLayer r:embed="rId31">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729686" y="3962195"/>
            <a:ext cx="1338553" cy="334639"/>
          </a:xfrm>
          <a:prstGeom prst="rect">
            <a:avLst/>
          </a:prstGeom>
          <a:effectLst>
            <a:outerShdw blurRad="114300" algn="ctr" rotWithShape="0">
              <a:prstClr val="black">
                <a:alpha val="40000"/>
              </a:prstClr>
            </a:outerShdw>
          </a:effectLst>
        </p:spPr>
      </p:pic>
      <p:pic>
        <p:nvPicPr>
          <p:cNvPr id="28" name="Picture 27"/>
          <p:cNvPicPr>
            <a:picLocks noChangeAspect="1"/>
          </p:cNvPicPr>
          <p:nvPr/>
        </p:nvPicPr>
        <p:blipFill>
          <a:blip r:embed="rId32"/>
          <a:stretch>
            <a:fillRect/>
          </a:stretch>
        </p:blipFill>
        <p:spPr>
          <a:xfrm>
            <a:off x="7093204" y="3732443"/>
            <a:ext cx="1357493" cy="812871"/>
          </a:xfrm>
          <a:prstGeom prst="rect">
            <a:avLst/>
          </a:prstGeom>
        </p:spPr>
      </p:pic>
      <p:pic>
        <p:nvPicPr>
          <p:cNvPr id="36" name="Picture 35"/>
          <p:cNvPicPr>
            <a:picLocks noChangeAspect="1"/>
          </p:cNvPicPr>
          <p:nvPr/>
        </p:nvPicPr>
        <p:blipFill>
          <a:blip r:embed="rId33"/>
          <a:stretch>
            <a:fillRect/>
          </a:stretch>
        </p:blipFill>
        <p:spPr>
          <a:xfrm>
            <a:off x="8910930" y="3615402"/>
            <a:ext cx="1219305" cy="1154276"/>
          </a:xfrm>
          <a:prstGeom prst="rect">
            <a:avLst/>
          </a:prstGeom>
        </p:spPr>
      </p:pic>
      <p:pic>
        <p:nvPicPr>
          <p:cNvPr id="37" name="Picture 36"/>
          <p:cNvPicPr>
            <a:picLocks noChangeAspect="1"/>
          </p:cNvPicPr>
          <p:nvPr/>
        </p:nvPicPr>
        <p:blipFill>
          <a:blip r:embed="rId34"/>
          <a:stretch>
            <a:fillRect/>
          </a:stretch>
        </p:blipFill>
        <p:spPr>
          <a:xfrm>
            <a:off x="10297548" y="3952981"/>
            <a:ext cx="1780187" cy="650296"/>
          </a:xfrm>
          <a:prstGeom prst="rect">
            <a:avLst/>
          </a:prstGeom>
        </p:spPr>
      </p:pic>
      <p:pic>
        <p:nvPicPr>
          <p:cNvPr id="38" name="Picture 37"/>
          <p:cNvPicPr>
            <a:picLocks noChangeAspect="1"/>
          </p:cNvPicPr>
          <p:nvPr/>
        </p:nvPicPr>
        <p:blipFill>
          <a:blip r:embed="rId35"/>
          <a:stretch>
            <a:fillRect/>
          </a:stretch>
        </p:blipFill>
        <p:spPr>
          <a:xfrm>
            <a:off x="189108" y="5524392"/>
            <a:ext cx="1576969" cy="520237"/>
          </a:xfrm>
          <a:prstGeom prst="rect">
            <a:avLst/>
          </a:prstGeom>
        </p:spPr>
      </p:pic>
      <p:pic>
        <p:nvPicPr>
          <p:cNvPr id="40" name="Picture 39"/>
          <p:cNvPicPr>
            <a:picLocks noChangeAspect="1"/>
          </p:cNvPicPr>
          <p:nvPr/>
        </p:nvPicPr>
        <p:blipFill>
          <a:blip r:embed="rId36"/>
          <a:stretch>
            <a:fillRect/>
          </a:stretch>
        </p:blipFill>
        <p:spPr>
          <a:xfrm>
            <a:off x="3453596" y="5339463"/>
            <a:ext cx="1869603" cy="918544"/>
          </a:xfrm>
          <a:prstGeom prst="rect">
            <a:avLst/>
          </a:prstGeom>
        </p:spPr>
      </p:pic>
      <p:pic>
        <p:nvPicPr>
          <p:cNvPr id="41" name="Picture 40"/>
          <p:cNvPicPr>
            <a:picLocks noChangeAspect="1"/>
          </p:cNvPicPr>
          <p:nvPr/>
        </p:nvPicPr>
        <p:blipFill>
          <a:blip r:embed="rId37"/>
          <a:stretch>
            <a:fillRect/>
          </a:stretch>
        </p:blipFill>
        <p:spPr>
          <a:xfrm>
            <a:off x="5493208" y="5278030"/>
            <a:ext cx="1162405" cy="910415"/>
          </a:xfrm>
          <a:prstGeom prst="rect">
            <a:avLst/>
          </a:prstGeom>
        </p:spPr>
      </p:pic>
      <p:pic>
        <p:nvPicPr>
          <p:cNvPr id="43" name="Picture 42"/>
          <p:cNvPicPr>
            <a:picLocks noChangeAspect="1"/>
          </p:cNvPicPr>
          <p:nvPr/>
        </p:nvPicPr>
        <p:blipFill>
          <a:blip r:embed="rId38"/>
          <a:stretch>
            <a:fillRect/>
          </a:stretch>
        </p:blipFill>
        <p:spPr>
          <a:xfrm>
            <a:off x="8766860" y="5493909"/>
            <a:ext cx="1446909" cy="764099"/>
          </a:xfrm>
          <a:prstGeom prst="rect">
            <a:avLst/>
          </a:prstGeom>
        </p:spPr>
      </p:pic>
      <p:pic>
        <p:nvPicPr>
          <p:cNvPr id="44" name="Picture 43"/>
          <p:cNvPicPr>
            <a:picLocks noChangeAspect="1"/>
          </p:cNvPicPr>
          <p:nvPr/>
        </p:nvPicPr>
        <p:blipFill>
          <a:blip r:embed="rId39"/>
          <a:stretch>
            <a:fillRect/>
          </a:stretch>
        </p:blipFill>
        <p:spPr>
          <a:xfrm>
            <a:off x="10459916" y="5378600"/>
            <a:ext cx="1446909" cy="796613"/>
          </a:xfrm>
          <a:prstGeom prst="rect">
            <a:avLst/>
          </a:prstGeom>
        </p:spPr>
      </p:pic>
      <p:pic>
        <p:nvPicPr>
          <p:cNvPr id="74" name="Picture 6" descr="Image result for aesop logo">
            <a:extLst>
              <a:ext uri="{FF2B5EF4-FFF2-40B4-BE49-F238E27FC236}">
                <a16:creationId xmlns:a16="http://schemas.microsoft.com/office/drawing/2014/main" id="{76B9AF0F-E2BB-49A2-85E9-FC8038AF87D4}"/>
              </a:ext>
            </a:extLst>
          </p:cNvPr>
          <p:cNvPicPr>
            <a:picLocks noChangeAspect="1" noChangeArrowheads="1"/>
          </p:cNvPicPr>
          <p:nvPr/>
        </p:nvPicPr>
        <p:blipFill>
          <a:blip r:embed="rId40" cstate="print">
            <a:extLst>
              <a:ext uri="{BEBA8EAE-BF5A-486C-A8C5-ECC9F3942E4B}">
                <a14:imgProps xmlns:a14="http://schemas.microsoft.com/office/drawing/2010/main">
                  <a14:imgLayer r:embed="rId41">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88885" y="739321"/>
            <a:ext cx="1337721" cy="423612"/>
          </a:xfrm>
          <a:prstGeom prst="rect">
            <a:avLst/>
          </a:prstGeom>
          <a:effectLst>
            <a:outerShdw blurRad="1143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5" name="Image 74">
            <a:extLst>
              <a:ext uri="{FF2B5EF4-FFF2-40B4-BE49-F238E27FC236}">
                <a16:creationId xmlns:a16="http://schemas.microsoft.com/office/drawing/2014/main" id="{EE1FF1B4-3252-4B8D-844C-5F37F37C7A91}"/>
              </a:ext>
            </a:extLst>
          </p:cNvPr>
          <p:cNvPicPr>
            <a:picLocks noChangeAspect="1"/>
          </p:cNvPicPr>
          <p:nvPr/>
        </p:nvPicPr>
        <p:blipFill>
          <a:blip r:embed="rId42" cstate="print">
            <a:extLst>
              <a:ext uri="{BEBA8EAE-BF5A-486C-A8C5-ECC9F3942E4B}">
                <a14:imgProps xmlns:a14="http://schemas.microsoft.com/office/drawing/2010/main">
                  <a14:imgLayer r:embed="rId4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441740" y="3962193"/>
            <a:ext cx="1340267" cy="603120"/>
          </a:xfrm>
          <a:prstGeom prst="rect">
            <a:avLst/>
          </a:prstGeom>
          <a:effectLst>
            <a:outerShdw blurRad="114300" algn="ctr" rotWithShape="0">
              <a:prstClr val="black">
                <a:alpha val="40000"/>
              </a:prstClr>
            </a:outerShdw>
          </a:effectLst>
        </p:spPr>
      </p:pic>
      <p:pic>
        <p:nvPicPr>
          <p:cNvPr id="47" name="Image 46" descr="Une image contenant dessin&#10;&#10;Description générée automatiquement">
            <a:extLst>
              <a:ext uri="{FF2B5EF4-FFF2-40B4-BE49-F238E27FC236}">
                <a16:creationId xmlns:a16="http://schemas.microsoft.com/office/drawing/2014/main" id="{07E673C1-ACFA-4334-900D-25BFF8AFB50A}"/>
              </a:ext>
            </a:extLst>
          </p:cNvPr>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1908940" y="5393946"/>
            <a:ext cx="1542440" cy="964025"/>
          </a:xfrm>
          <a:prstGeom prst="rect">
            <a:avLst/>
          </a:prstGeom>
        </p:spPr>
      </p:pic>
      <p:sp>
        <p:nvSpPr>
          <p:cNvPr id="48" name="ZoneTexte 47">
            <a:extLst>
              <a:ext uri="{FF2B5EF4-FFF2-40B4-BE49-F238E27FC236}">
                <a16:creationId xmlns:a16="http://schemas.microsoft.com/office/drawing/2014/main" id="{A7E2A794-AC15-4BDA-BCFC-760C094FEAAF}"/>
              </a:ext>
            </a:extLst>
          </p:cNvPr>
          <p:cNvSpPr txBox="1"/>
          <p:nvPr/>
        </p:nvSpPr>
        <p:spPr>
          <a:xfrm>
            <a:off x="3501333" y="2099783"/>
            <a:ext cx="2540633" cy="1584000"/>
          </a:xfrm>
          <a:prstGeom prst="rect">
            <a:avLst/>
          </a:prstGeom>
          <a:noFill/>
        </p:spPr>
        <p:txBody>
          <a:bodyPr wrap="square" lIns="48000" tIns="48000" rIns="48000" bIns="48000" rtlCol="0">
            <a:noAutofit/>
          </a:bodyPr>
          <a:lstStyle/>
          <a:p>
            <a:pPr defTabSz="1219140"/>
            <a:endParaRPr lang="en-GB" sz="2400">
              <a:solidFill>
                <a:srgbClr val="0046FE"/>
              </a:solidFill>
              <a:latin typeface="Arial" panose="020B0604020202020204"/>
            </a:endParaRPr>
          </a:p>
        </p:txBody>
      </p:sp>
      <p:pic>
        <p:nvPicPr>
          <p:cNvPr id="80" name="Image 79">
            <a:hlinkClick r:id="" action="ppaction://noaction"/>
            <a:extLst>
              <a:ext uri="{FF2B5EF4-FFF2-40B4-BE49-F238E27FC236}">
                <a16:creationId xmlns:a16="http://schemas.microsoft.com/office/drawing/2014/main" id="{B82DCF09-C024-4397-A559-372D7A3C1E28}"/>
              </a:ext>
            </a:extLst>
          </p:cNvPr>
          <p:cNvPicPr>
            <a:picLocks noChangeAspect="1"/>
          </p:cNvPicPr>
          <p:nvPr/>
        </p:nvPicPr>
        <p:blipFill>
          <a:blip r:embed="rId45" cstate="print">
            <a:biLevel thresh="25000"/>
            <a:extLst>
              <a:ext uri="{28A0092B-C50C-407E-A947-70E740481C1C}">
                <a14:useLocalDpi xmlns:a14="http://schemas.microsoft.com/office/drawing/2010/main" val="0"/>
              </a:ext>
            </a:extLst>
          </a:blip>
          <a:stretch>
            <a:fillRect/>
          </a:stretch>
        </p:blipFill>
        <p:spPr>
          <a:xfrm>
            <a:off x="7052719" y="2529834"/>
            <a:ext cx="1504891" cy="206756"/>
          </a:xfrm>
          <a:prstGeom prst="rect">
            <a:avLst/>
          </a:prstGeom>
        </p:spPr>
      </p:pic>
      <p:pic>
        <p:nvPicPr>
          <p:cNvPr id="82" name="Image 81">
            <a:hlinkClick r:id="" action="ppaction://noaction"/>
            <a:extLst>
              <a:ext uri="{FF2B5EF4-FFF2-40B4-BE49-F238E27FC236}">
                <a16:creationId xmlns:a16="http://schemas.microsoft.com/office/drawing/2014/main" id="{9C673F72-589F-4A26-982E-30509554C04E}"/>
              </a:ext>
            </a:extLst>
          </p:cNvPr>
          <p:cNvPicPr>
            <a:picLocks noChangeAspect="1"/>
          </p:cNvPicPr>
          <p:nvPr/>
        </p:nvPicPr>
        <p:blipFill>
          <a:blip r:embed="rId46">
            <a:extLst>
              <a:ext uri="{BEBA8EAE-BF5A-486C-A8C5-ECC9F3942E4B}">
                <a14:imgProps xmlns:a14="http://schemas.microsoft.com/office/drawing/2010/main">
                  <a14:imgLayer r:embed="rId47">
                    <a14:imgEffect>
                      <a14:brightnessContrast bright="100000"/>
                    </a14:imgEffect>
                  </a14:imgLayer>
                </a14:imgProps>
              </a:ext>
            </a:extLst>
          </a:blip>
          <a:stretch>
            <a:fillRect/>
          </a:stretch>
        </p:blipFill>
        <p:spPr>
          <a:xfrm>
            <a:off x="7474821" y="688646"/>
            <a:ext cx="642279" cy="642279"/>
          </a:xfrm>
          <a:prstGeom prst="rect">
            <a:avLst/>
          </a:prstGeom>
        </p:spPr>
      </p:pic>
      <p:pic>
        <p:nvPicPr>
          <p:cNvPr id="84" name="Picture 2" descr="Image result for truffaut logo">
            <a:hlinkClick r:id="" action="ppaction://noaction"/>
            <a:extLst>
              <a:ext uri="{FF2B5EF4-FFF2-40B4-BE49-F238E27FC236}">
                <a16:creationId xmlns:a16="http://schemas.microsoft.com/office/drawing/2014/main" id="{146BD0C9-2A94-4952-B684-CC33A7C2A465}"/>
              </a:ext>
            </a:extLst>
          </p:cNvPr>
          <p:cNvPicPr>
            <a:picLocks noChangeAspect="1" noChangeArrowheads="1"/>
          </p:cNvPicPr>
          <p:nvPr/>
        </p:nvPicPr>
        <p:blipFill>
          <a:blip r:embed="rId48" cstate="print">
            <a:extLst>
              <a:ext uri="{BEBA8EAE-BF5A-486C-A8C5-ECC9F3942E4B}">
                <a14:imgProps xmlns:a14="http://schemas.microsoft.com/office/drawing/2010/main">
                  <a14:imgLayer r:embed="rId49">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7199625" y="5231625"/>
            <a:ext cx="1184489" cy="1184489"/>
          </a:xfrm>
          <a:prstGeom prst="rect">
            <a:avLst/>
          </a:prstGeom>
          <a:effectLst>
            <a:outerShdw blurRad="1143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8255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CE7F25AC-73C4-4E85-B222-6D3AEACFD755}"/>
              </a:ext>
            </a:extLst>
          </p:cNvPr>
          <p:cNvPicPr>
            <a:picLocks noChangeAspect="1"/>
          </p:cNvPicPr>
          <p:nvPr/>
        </p:nvPicPr>
        <p:blipFill rotWithShape="1">
          <a:blip r:embed="rId2">
            <a:alphaModFix amt="96000"/>
            <a:extLst>
              <a:ext uri="{BEBA8EAE-BF5A-486C-A8C5-ECC9F3942E4B}">
                <a14:imgProps xmlns:a14="http://schemas.microsoft.com/office/drawing/2010/main">
                  <a14:imgLayer r:embed="rId3">
                    <a14:imgEffect>
                      <a14:colorTemperature colorTemp="4659"/>
                    </a14:imgEffect>
                    <a14:imgEffect>
                      <a14:saturation sat="0"/>
                    </a14:imgEffect>
                  </a14:imgLayer>
                </a14:imgProps>
              </a:ext>
            </a:extLst>
          </a:blip>
          <a:srcRect t="5592" b="5592"/>
          <a:stretch/>
        </p:blipFill>
        <p:spPr>
          <a:xfrm>
            <a:off x="0" y="-785163"/>
            <a:ext cx="14983691" cy="8428326"/>
          </a:xfrm>
          <a:prstGeom prst="rect">
            <a:avLst/>
          </a:prstGeom>
        </p:spPr>
      </p:pic>
      <p:sp>
        <p:nvSpPr>
          <p:cNvPr id="4" name="Rectangle 3">
            <a:extLst>
              <a:ext uri="{FF2B5EF4-FFF2-40B4-BE49-F238E27FC236}">
                <a16:creationId xmlns:a16="http://schemas.microsoft.com/office/drawing/2014/main" id="{0BB334FF-3F2F-486E-8927-1D35AD330358}"/>
              </a:ext>
            </a:extLst>
          </p:cNvPr>
          <p:cNvSpPr/>
          <p:nvPr/>
        </p:nvSpPr>
        <p:spPr>
          <a:xfrm>
            <a:off x="0" y="-168442"/>
            <a:ext cx="14967284" cy="7844589"/>
          </a:xfrm>
          <a:prstGeom prst="rect">
            <a:avLst/>
          </a:prstGeom>
          <a:solidFill>
            <a:schemeClr val="bg1">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1">
              <a:ln>
                <a:noFill/>
              </a:ln>
              <a:solidFill>
                <a:prstClr val="white"/>
              </a:solidFill>
              <a:effectLst/>
              <a:uLnTx/>
              <a:uFillTx/>
              <a:latin typeface="Segoe UI"/>
              <a:ea typeface="+mn-ea"/>
              <a:cs typeface="+mn-cs"/>
            </a:endParaRPr>
          </a:p>
        </p:txBody>
      </p:sp>
      <p:sp>
        <p:nvSpPr>
          <p:cNvPr id="208" name=".fashion."/>
          <p:cNvSpPr txBox="1">
            <a:spLocks noGrp="1"/>
          </p:cNvSpPr>
          <p:nvPr>
            <p:ph type="body" idx="15"/>
          </p:nvPr>
        </p:nvSpPr>
        <p:spPr>
          <a:xfrm>
            <a:off x="4944706" y="1609352"/>
            <a:ext cx="3152975" cy="1969770"/>
          </a:xfrm>
          <a:prstGeom prst="rect">
            <a:avLst/>
          </a:prstGeom>
          <a:ln>
            <a:solidFill>
              <a:schemeClr val="accent4">
                <a:lumMod val="50000"/>
              </a:schemeClr>
            </a:solidFill>
          </a:ln>
        </p:spPr>
        <p:txBody>
          <a:bodyPr/>
          <a:lstStyle/>
          <a:p>
            <a:r>
              <a:rPr lang="fr-FR">
                <a:solidFill>
                  <a:schemeClr val="tx2">
                    <a:lumMod val="50000"/>
                  </a:schemeClr>
                </a:solidFill>
                <a:latin typeface="Segoe UI" panose="020B0502040204020203" pitchFamily="34" charset="0"/>
                <a:cs typeface="Segoe UI" panose="020B0502040204020203" pitchFamily="34" charset="0"/>
              </a:rPr>
              <a:t>Test &amp;GO</a:t>
            </a:r>
            <a:endParaRPr>
              <a:solidFill>
                <a:schemeClr val="tx2">
                  <a:lumMod val="50000"/>
                </a:schemeClr>
              </a:solidFill>
              <a:latin typeface="Segoe UI" panose="020B0502040204020203" pitchFamily="34" charset="0"/>
              <a:cs typeface="Segoe UI" panose="020B0502040204020203" pitchFamily="34" charset="0"/>
            </a:endParaRPr>
          </a:p>
        </p:txBody>
      </p:sp>
      <p:sp>
        <p:nvSpPr>
          <p:cNvPr id="2" name="Rectangle 1">
            <a:extLst>
              <a:ext uri="{FF2B5EF4-FFF2-40B4-BE49-F238E27FC236}">
                <a16:creationId xmlns:a16="http://schemas.microsoft.com/office/drawing/2014/main" id="{A120857F-9D9F-4074-A4A6-1D73CC36C5AA}"/>
              </a:ext>
            </a:extLst>
          </p:cNvPr>
          <p:cNvSpPr/>
          <p:nvPr/>
        </p:nvSpPr>
        <p:spPr>
          <a:xfrm>
            <a:off x="0" y="4266770"/>
            <a:ext cx="12192000" cy="2732463"/>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1">
              <a:ln>
                <a:noFill/>
              </a:ln>
              <a:solidFill>
                <a:prstClr val="white"/>
              </a:solidFill>
              <a:effectLst/>
              <a:uLnTx/>
              <a:uFillTx/>
              <a:latin typeface="Segoe UI"/>
              <a:ea typeface="+mn-ea"/>
              <a:cs typeface="+mn-cs"/>
            </a:endParaRPr>
          </a:p>
        </p:txBody>
      </p:sp>
      <p:sp>
        <p:nvSpPr>
          <p:cNvPr id="7" name="Lorem ipsum dolor sit amet, consectetur adipiscing elit. Nullam quis risus eget urna mollis ornare vel eu leo. Cras mattis consectetur purus sit amet fermentum. Lorem ipsum dolor sit amet, consectetur adipiscing elit. Nullam quis risus eget urna mollis ornare vel eu leo.">
            <a:extLst>
              <a:ext uri="{FF2B5EF4-FFF2-40B4-BE49-F238E27FC236}">
                <a16:creationId xmlns:a16="http://schemas.microsoft.com/office/drawing/2014/main" id="{3523ED3C-03A0-4F28-8B7F-8E0DD530B992}"/>
              </a:ext>
            </a:extLst>
          </p:cNvPr>
          <p:cNvSpPr txBox="1">
            <a:spLocks/>
          </p:cNvSpPr>
          <p:nvPr/>
        </p:nvSpPr>
        <p:spPr>
          <a:xfrm>
            <a:off x="2512497" y="4566875"/>
            <a:ext cx="7803624" cy="1324658"/>
          </a:xfrm>
          <a:prstGeom prst="rect">
            <a:avLst/>
          </a:prstGeom>
          <a:noFill/>
        </p:spPr>
        <p:txBody>
          <a:bodyPr vert="horz" wrap="square" lIns="36000" tIns="0" rIns="36000" bIns="0" rtlCol="0" anchor="t">
            <a:spAutoFit/>
          </a:bodyPr>
          <a:lstStyle>
            <a:lvl1pPr marL="0" indent="0" algn="ctr" defTabSz="914400" rtl="0" eaLnBrk="1" latinLnBrk="0" hangingPunct="1">
              <a:lnSpc>
                <a:spcPct val="120000"/>
              </a:lnSpc>
              <a:spcBef>
                <a:spcPts val="0"/>
              </a:spcBef>
              <a:buSzTx/>
              <a:buFontTx/>
              <a:buNone/>
              <a:defRPr sz="1400" b="1" kern="1200" cap="all">
                <a:solidFill>
                  <a:srgbClr val="FFFFFF"/>
                </a:solidFill>
                <a:latin typeface="Trebuchet MS"/>
                <a:ea typeface="Trebuchet MS"/>
                <a:cs typeface="Trebuchet MS"/>
                <a:sym typeface="Trebuchet MS"/>
              </a:defRPr>
            </a:lvl1pPr>
            <a:lvl2pPr marL="0" indent="0" algn="l" defTabSz="914400" rtl="0" eaLnBrk="1" latinLnBrk="0" hangingPunct="1">
              <a:lnSpc>
                <a:spcPct val="110000"/>
              </a:lnSpc>
              <a:spcBef>
                <a:spcPts val="1200"/>
              </a:spcBef>
              <a:buFontTx/>
              <a:buNone/>
              <a:defRPr sz="2200" b="1" kern="1200">
                <a:solidFill>
                  <a:schemeClr val="tx1"/>
                </a:solidFill>
                <a:latin typeface="+mn-lt"/>
                <a:ea typeface="+mn-ea"/>
                <a:cs typeface="+mn-cs"/>
              </a:defRPr>
            </a:lvl2pPr>
            <a:lvl3pPr marL="0" indent="0" algn="l" defTabSz="914400" rtl="0" eaLnBrk="1" latinLnBrk="0" hangingPunct="1">
              <a:lnSpc>
                <a:spcPct val="120000"/>
              </a:lnSpc>
              <a:spcBef>
                <a:spcPts val="300"/>
              </a:spcBef>
              <a:buFontTx/>
              <a:buNone/>
              <a:defRPr sz="1600" kern="1200">
                <a:solidFill>
                  <a:schemeClr val="tx1"/>
                </a:solidFill>
                <a:latin typeface="+mn-lt"/>
                <a:ea typeface="+mn-ea"/>
                <a:cs typeface="+mn-cs"/>
              </a:defRPr>
            </a:lvl3pPr>
            <a:lvl4pPr marL="180000" indent="-180000" algn="l" defTabSz="914400" rtl="0" eaLnBrk="1" latinLnBrk="0" hangingPunct="1">
              <a:lnSpc>
                <a:spcPct val="120000"/>
              </a:lnSpc>
              <a:spcBef>
                <a:spcPts val="300"/>
              </a:spcBef>
              <a:buClr>
                <a:schemeClr val="tx2"/>
              </a:buClr>
              <a:buFont typeface="Symbol" panose="05050102010706020507" pitchFamily="18" charset="2"/>
              <a:buChar char="·"/>
              <a:defRPr sz="1600" kern="1200">
                <a:solidFill>
                  <a:schemeClr val="tx1"/>
                </a:solidFill>
                <a:latin typeface="+mn-lt"/>
                <a:ea typeface="+mn-ea"/>
                <a:cs typeface="+mn-cs"/>
              </a:defRPr>
            </a:lvl4pPr>
            <a:lvl5pPr marL="360000" indent="-180000" algn="l" defTabSz="914400" rtl="0" eaLnBrk="1" latinLnBrk="0" hangingPunct="1">
              <a:lnSpc>
                <a:spcPct val="120000"/>
              </a:lnSpc>
              <a:spcBef>
                <a:spcPts val="300"/>
              </a:spcBef>
              <a:buClrTx/>
              <a:buFont typeface="Arial"/>
              <a:buChar char="•"/>
              <a:defRPr sz="1400" i="0" kern="1200">
                <a:solidFill>
                  <a:schemeClr val="tx2"/>
                </a:solidFill>
                <a:latin typeface="+mn-lt"/>
                <a:ea typeface="+mn-ea"/>
                <a:cs typeface="+mn-cs"/>
              </a:defRPr>
            </a:lvl5pPr>
            <a:lvl6pPr marL="360000" indent="0" algn="l" defTabSz="914400"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fr-FR" sz="1400" b="0" i="0" u="none" strike="noStrike" kern="1200" cap="none" spc="0" normalizeH="0" baseline="0" noProof="0" dirty="0">
                <a:ln>
                  <a:noFill/>
                </a:ln>
                <a:solidFill>
                  <a:srgbClr val="FFFFFF"/>
                </a:solidFill>
                <a:effectLst/>
                <a:uLnTx/>
                <a:uFillTx/>
                <a:latin typeface="Segoe UI"/>
                <a:ea typeface="Segoe UI Emoji"/>
                <a:sym typeface="Trebuchet MS"/>
              </a:rPr>
              <a:t>Contact us to </a:t>
            </a:r>
            <a:r>
              <a:rPr kumimoji="0" lang="fr-FR" sz="1400" b="0" i="0" u="none" strike="noStrike" kern="1200" cap="none" spc="0" normalizeH="0" baseline="0" noProof="0" dirty="0" err="1">
                <a:ln>
                  <a:noFill/>
                </a:ln>
                <a:solidFill>
                  <a:srgbClr val="FFFFFF"/>
                </a:solidFill>
                <a:effectLst/>
                <a:uLnTx/>
                <a:uFillTx/>
                <a:latin typeface="Segoe UI"/>
                <a:ea typeface="Segoe UI Emoji"/>
                <a:sym typeface="Trebuchet MS"/>
              </a:rPr>
              <a:t>take</a:t>
            </a:r>
            <a:r>
              <a:rPr kumimoji="0" lang="fr-FR" sz="1400" b="0" i="0" u="none" strike="noStrike" kern="1200" cap="none" spc="0" normalizeH="0" baseline="0" noProof="0" dirty="0">
                <a:ln>
                  <a:noFill/>
                </a:ln>
                <a:solidFill>
                  <a:srgbClr val="FFFFFF"/>
                </a:solidFill>
                <a:effectLst/>
                <a:uLnTx/>
                <a:uFillTx/>
                <a:latin typeface="Segoe UI"/>
                <a:ea typeface="Segoe UI Emoji"/>
                <a:sym typeface="Trebuchet MS"/>
              </a:rPr>
              <a:t> </a:t>
            </a:r>
            <a:r>
              <a:rPr kumimoji="0" lang="fr-FR" sz="1400" b="0" i="0" u="none" strike="noStrike" kern="1200" cap="none" spc="0" normalizeH="0" baseline="0" noProof="0" dirty="0" err="1">
                <a:ln>
                  <a:noFill/>
                </a:ln>
                <a:solidFill>
                  <a:srgbClr val="FFFFFF"/>
                </a:solidFill>
                <a:effectLst/>
                <a:uLnTx/>
                <a:uFillTx/>
                <a:latin typeface="Segoe UI"/>
                <a:ea typeface="Segoe UI Emoji"/>
                <a:sym typeface="Trebuchet MS"/>
              </a:rPr>
              <a:t>advantage</a:t>
            </a:r>
            <a:r>
              <a:rPr kumimoji="0" lang="fr-FR" sz="1400" b="0" i="0" u="none" strike="noStrike" kern="1200" cap="none" spc="0" normalizeH="0" baseline="0" noProof="0" dirty="0">
                <a:ln>
                  <a:noFill/>
                </a:ln>
                <a:solidFill>
                  <a:srgbClr val="FFFFFF"/>
                </a:solidFill>
                <a:effectLst/>
                <a:uLnTx/>
                <a:uFillTx/>
                <a:latin typeface="Segoe UI"/>
                <a:ea typeface="Segoe UI Emoji"/>
                <a:sym typeface="Trebuchet MS"/>
              </a:rPr>
              <a:t> of </a:t>
            </a:r>
            <a:r>
              <a:rPr kumimoji="0" lang="fr-FR" sz="1400" b="0" i="0" u="none" strike="noStrike" kern="1200" cap="none" spc="0" normalizeH="0" baseline="0" noProof="0" dirty="0" err="1">
                <a:ln>
                  <a:noFill/>
                </a:ln>
                <a:solidFill>
                  <a:srgbClr val="FFFFFF"/>
                </a:solidFill>
                <a:effectLst/>
                <a:uLnTx/>
                <a:uFillTx/>
                <a:latin typeface="Segoe UI"/>
                <a:ea typeface="Segoe UI Emoji"/>
                <a:sym typeface="Trebuchet MS"/>
              </a:rPr>
              <a:t>these</a:t>
            </a:r>
            <a:r>
              <a:rPr kumimoji="0" lang="fr-FR" sz="1400" b="0" i="0" u="none" strike="noStrike" kern="1200" cap="none" spc="0" normalizeH="0" baseline="0" noProof="0" dirty="0">
                <a:ln>
                  <a:noFill/>
                </a:ln>
                <a:solidFill>
                  <a:srgbClr val="FFFFFF"/>
                </a:solidFill>
                <a:effectLst/>
                <a:uLnTx/>
                <a:uFillTx/>
                <a:latin typeface="Segoe UI"/>
                <a:ea typeface="Segoe UI Emoji"/>
                <a:sym typeface="Trebuchet MS"/>
              </a:rPr>
              <a:t> </a:t>
            </a:r>
            <a:r>
              <a:rPr kumimoji="0" lang="fr-FR" sz="1400" b="0" i="0" u="none" strike="noStrike" kern="1200" cap="none" spc="0" normalizeH="0" baseline="0" noProof="0" dirty="0" err="1">
                <a:ln>
                  <a:noFill/>
                </a:ln>
                <a:solidFill>
                  <a:srgbClr val="FFFFFF"/>
                </a:solidFill>
                <a:effectLst/>
                <a:uLnTx/>
                <a:uFillTx/>
                <a:latin typeface="Segoe UI"/>
                <a:ea typeface="Segoe UI Emoji"/>
                <a:sym typeface="Trebuchet MS"/>
              </a:rPr>
              <a:t>offers</a:t>
            </a:r>
            <a:r>
              <a:rPr kumimoji="0" lang="fr-FR" sz="1400" b="0" i="0" u="none" strike="noStrike" kern="1200" cap="none" spc="0" normalizeH="0" baseline="0" noProof="0" dirty="0">
                <a:ln>
                  <a:noFill/>
                </a:ln>
                <a:solidFill>
                  <a:srgbClr val="FFFFFF"/>
                </a:solidFill>
                <a:effectLst/>
                <a:uLnTx/>
                <a:uFillTx/>
                <a:latin typeface="Segoe UI"/>
                <a:ea typeface="Segoe UI Emoji"/>
                <a:sym typeface="Trebuchet MS"/>
              </a:rPr>
              <a:t>. </a:t>
            </a:r>
            <a:r>
              <a:rPr kumimoji="0" lang="fr-FR" sz="1400" b="0" i="0" u="none" strike="noStrike" kern="1200" cap="none" spc="0" normalizeH="0" baseline="0" noProof="0" dirty="0" err="1">
                <a:ln>
                  <a:noFill/>
                </a:ln>
                <a:solidFill>
                  <a:srgbClr val="FFFFFF"/>
                </a:solidFill>
                <a:effectLst/>
                <a:uLnTx/>
                <a:uFillTx/>
                <a:latin typeface="Segoe UI"/>
                <a:ea typeface="Segoe UI Emoji"/>
                <a:sym typeface="Trebuchet MS"/>
              </a:rPr>
              <a:t>Valid</a:t>
            </a:r>
            <a:r>
              <a:rPr kumimoji="0" lang="fr-FR" sz="1400" b="0" i="0" u="none" strike="noStrike" kern="1200" cap="none" spc="0" normalizeH="0" baseline="0" noProof="0" dirty="0">
                <a:ln>
                  <a:noFill/>
                </a:ln>
                <a:solidFill>
                  <a:srgbClr val="FFFFFF"/>
                </a:solidFill>
                <a:effectLst/>
                <a:uLnTx/>
                <a:uFillTx/>
                <a:latin typeface="Segoe UI"/>
                <a:ea typeface="Segoe UI Emoji"/>
                <a:sym typeface="Trebuchet MS"/>
              </a:rPr>
              <a:t> </a:t>
            </a:r>
            <a:r>
              <a:rPr kumimoji="0" lang="fr-FR" sz="1400" b="0" i="0" u="none" strike="noStrike" kern="1200" cap="none" spc="0" normalizeH="0" baseline="0" noProof="0" dirty="0" err="1">
                <a:ln>
                  <a:noFill/>
                </a:ln>
                <a:solidFill>
                  <a:srgbClr val="FFFFFF"/>
                </a:solidFill>
                <a:effectLst/>
                <a:uLnTx/>
                <a:uFillTx/>
                <a:latin typeface="Segoe UI"/>
                <a:ea typeface="Segoe UI Emoji"/>
                <a:sym typeface="Trebuchet MS"/>
              </a:rPr>
              <a:t>until</a:t>
            </a:r>
            <a:r>
              <a:rPr kumimoji="0" lang="fr-FR" sz="1400" b="0" i="0" u="none" strike="noStrike" kern="1200" cap="none" spc="0" normalizeH="0" baseline="0" noProof="0" dirty="0">
                <a:ln>
                  <a:noFill/>
                </a:ln>
                <a:solidFill>
                  <a:srgbClr val="FFFFFF"/>
                </a:solidFill>
                <a:effectLst/>
                <a:uLnTx/>
                <a:uFillTx/>
                <a:latin typeface="Segoe UI"/>
                <a:ea typeface="Segoe UI Emoji"/>
                <a:sym typeface="Trebuchet MS"/>
              </a:rPr>
              <a:t> </a:t>
            </a:r>
            <a:r>
              <a:rPr kumimoji="0" lang="fr-FR" sz="1400" b="0" i="0" u="none" strike="noStrike" kern="1200" cap="none" spc="0" normalizeH="0" baseline="0" noProof="0" dirty="0">
                <a:ln>
                  <a:noFill/>
                </a:ln>
                <a:solidFill>
                  <a:schemeClr val="bg1"/>
                </a:solidFill>
                <a:effectLst/>
                <a:uLnTx/>
                <a:uFillTx/>
                <a:latin typeface="Segoe UI"/>
                <a:ea typeface="Segoe UI Emoji"/>
                <a:sym typeface="Trebuchet MS"/>
              </a:rPr>
              <a:t>30th</a:t>
            </a:r>
            <a:r>
              <a:rPr lang="fr-FR" b="0" cap="none" dirty="0">
                <a:solidFill>
                  <a:schemeClr val="bg1"/>
                </a:solidFill>
                <a:latin typeface="Segoe UI"/>
                <a:ea typeface="Segoe UI Emoji"/>
              </a:rPr>
              <a:t> April 2021</a:t>
            </a:r>
            <a:endParaRPr lang="fr-FR" sz="1400" b="0" i="0" u="none" strike="noStrike" kern="1200" cap="none" spc="0" normalizeH="0" baseline="0" noProof="0" dirty="0">
              <a:ln>
                <a:noFill/>
              </a:ln>
              <a:solidFill>
                <a:schemeClr val="bg1"/>
              </a:solidFill>
              <a:effectLst/>
              <a:uLnTx/>
              <a:uFillTx/>
              <a:latin typeface="Segoe UI"/>
              <a:ea typeface="Segoe UI Emoji"/>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FFFFFF"/>
                </a:solidFill>
                <a:effectLst/>
                <a:uLnTx/>
                <a:uFillTx/>
                <a:latin typeface="Segoe UI"/>
                <a:ea typeface="Segoe UI Emoji"/>
                <a:sym typeface="Trebuchet MS"/>
              </a:rPr>
              <a:t>www.cegid.com/retail</a:t>
            </a:r>
            <a:endParaRPr lang="fr-FR" sz="1400" b="0" i="0" u="none" strike="noStrike" kern="1200" cap="none" spc="0" normalizeH="0" baseline="0" noProof="0" dirty="0">
              <a:ln>
                <a:noFill/>
              </a:ln>
              <a:solidFill>
                <a:srgbClr val="FFFFFF"/>
              </a:solidFill>
              <a:effectLst/>
              <a:uLnTx/>
              <a:uFillTx/>
              <a:latin typeface="Segoe UI"/>
              <a:ea typeface="Segoe UI Emoji"/>
            </a:endParaRPr>
          </a:p>
          <a:p>
            <a:pPr marL="0" marR="0" lvl="0" indent="0" algn="ctr" defTabSz="914400" rtl="0" eaLnBrk="1" fontAlgn="auto" latinLnBrk="0" hangingPunct="1">
              <a:lnSpc>
                <a:spcPct val="120000"/>
              </a:lnSpc>
              <a:spcBef>
                <a:spcPts val="0"/>
              </a:spcBef>
              <a:spcAft>
                <a:spcPts val="0"/>
              </a:spcAft>
              <a:buClrTx/>
              <a:buSzTx/>
              <a:buFontTx/>
              <a:buNone/>
              <a:tabLst/>
              <a:defRPr/>
            </a:pPr>
            <a:endParaRPr lang="fr-FR" sz="700" b="1" i="0" u="none" strike="noStrike" kern="1200" cap="all" spc="0" normalizeH="0" baseline="0" noProof="0" dirty="0">
              <a:ln>
                <a:noFill/>
              </a:ln>
              <a:solidFill>
                <a:srgbClr val="FFFFFF"/>
              </a:solidFill>
              <a:effectLst/>
              <a:uLnTx/>
              <a:uFillTx/>
              <a:latin typeface="Segoe UI"/>
              <a:ea typeface="Segoe UI Emoji" panose="020B0502040204020203" pitchFamily="34" charset="0"/>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fr-FR" sz="2400" b="1" i="0" u="none" strike="noStrike" kern="1200" cap="all" spc="0" normalizeH="0" baseline="0" noProof="0" dirty="0">
                <a:ln>
                  <a:noFill/>
                </a:ln>
                <a:solidFill>
                  <a:srgbClr val="FFFFFF"/>
                </a:solidFill>
                <a:effectLst/>
                <a:uLnTx/>
                <a:uFillTx/>
                <a:latin typeface="Segoe UI"/>
                <a:ea typeface="Segoe UI Emoji"/>
                <a:sym typeface="Trebuchet MS"/>
              </a:rPr>
              <a:t>RETAIL THE NEW WAY</a:t>
            </a:r>
            <a:endParaRPr lang="fr-FR" sz="2400" b="1" i="0" u="none" strike="noStrike" kern="1200" cap="all" spc="0" normalizeH="0" baseline="0" noProof="0" dirty="0">
              <a:ln>
                <a:noFill/>
              </a:ln>
              <a:solidFill>
                <a:srgbClr val="FFFFFF"/>
              </a:solidFill>
              <a:effectLst/>
              <a:uLnTx/>
              <a:uFillTx/>
              <a:latin typeface="Segoe UI"/>
              <a:ea typeface="Segoe UI Emoji"/>
            </a:endParaRPr>
          </a:p>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fr-FR" sz="1400" b="1" i="0" u="none" strike="noStrike" kern="1200" cap="all" spc="0" normalizeH="0" baseline="0" noProof="0">
              <a:ln>
                <a:noFill/>
              </a:ln>
              <a:solidFill>
                <a:srgbClr val="FFFFFF"/>
              </a:solidFill>
              <a:effectLst/>
              <a:uLnTx/>
              <a:uFillTx/>
              <a:latin typeface="Trebuchet MS"/>
              <a:sym typeface="Trebuchet MS"/>
            </a:endParaRPr>
          </a:p>
        </p:txBody>
      </p:sp>
      <p:pic>
        <p:nvPicPr>
          <p:cNvPr id="12" name="Image 11" descr="CEGID_Logo_Blanc.png">
            <a:extLst>
              <a:ext uri="{FF2B5EF4-FFF2-40B4-BE49-F238E27FC236}">
                <a16:creationId xmlns:a16="http://schemas.microsoft.com/office/drawing/2014/main" id="{18D4B0E5-0709-4130-B174-2A88CE7A5E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08772" y="5508674"/>
            <a:ext cx="2038696" cy="1318123"/>
          </a:xfrm>
          <a:prstGeom prst="rect">
            <a:avLst/>
          </a:prstGeom>
        </p:spPr>
      </p:pic>
    </p:spTree>
    <p:extLst>
      <p:ext uri="{BB962C8B-B14F-4D97-AF65-F5344CB8AC3E}">
        <p14:creationId xmlns:p14="http://schemas.microsoft.com/office/powerpoint/2010/main" val="216921265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descr="Une image contenant personne, homme, mur, intérieur&#10;&#10;Description générée automatiquement">
            <a:extLst>
              <a:ext uri="{FF2B5EF4-FFF2-40B4-BE49-F238E27FC236}">
                <a16:creationId xmlns:a16="http://schemas.microsoft.com/office/drawing/2014/main" id="{E3B899EC-D33D-44B3-B924-9B4C0200A0C5}"/>
              </a:ext>
            </a:extLst>
          </p:cNvPr>
          <p:cNvPicPr>
            <a:picLocks noChangeAspect="1"/>
          </p:cNvPicPr>
          <p:nvPr/>
        </p:nvPicPr>
        <p:blipFill>
          <a:blip r:embed="rId2"/>
          <a:stretch>
            <a:fillRect/>
          </a:stretch>
        </p:blipFill>
        <p:spPr>
          <a:xfrm>
            <a:off x="-230155" y="-2108200"/>
            <a:ext cx="7037355" cy="9824148"/>
          </a:xfrm>
          <a:prstGeom prst="rect">
            <a:avLst/>
          </a:prstGeom>
        </p:spPr>
      </p:pic>
      <p:sp>
        <p:nvSpPr>
          <p:cNvPr id="4" name="Rectangle 3">
            <a:extLst>
              <a:ext uri="{FF2B5EF4-FFF2-40B4-BE49-F238E27FC236}">
                <a16:creationId xmlns:a16="http://schemas.microsoft.com/office/drawing/2014/main" id="{1F9ECA43-DCC6-409D-A8AC-75319C3E41A9}"/>
              </a:ext>
            </a:extLst>
          </p:cNvPr>
          <p:cNvSpPr/>
          <p:nvPr/>
        </p:nvSpPr>
        <p:spPr>
          <a:xfrm>
            <a:off x="5753989" y="2878"/>
            <a:ext cx="6739467" cy="7044267"/>
          </a:xfrm>
          <a:prstGeom prst="rect">
            <a:avLst/>
          </a:prstGeom>
          <a:solidFill>
            <a:schemeClr val="bg1">
              <a:alpha val="88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GB" sz="3000" b="0" i="0" u="none" strike="noStrike" kern="1200" cap="none" spc="0" normalizeH="0" baseline="0" noProof="0">
              <a:ln>
                <a:noFill/>
              </a:ln>
              <a:solidFill>
                <a:srgbClr val="FFFFFF"/>
              </a:solidFill>
              <a:effectLst/>
              <a:uLnTx/>
              <a:uFillTx/>
              <a:latin typeface="Helvetica Neue Medium"/>
              <a:ea typeface="+mn-ea"/>
              <a:cs typeface="+mn-cs"/>
              <a:sym typeface="Helvetica Neue Medium"/>
            </a:endParaRPr>
          </a:p>
        </p:txBody>
      </p:sp>
      <p:sp>
        <p:nvSpPr>
          <p:cNvPr id="213" name=".fashion."/>
          <p:cNvSpPr txBox="1">
            <a:spLocks noGrp="1"/>
          </p:cNvSpPr>
          <p:nvPr>
            <p:ph type="body" idx="14"/>
          </p:nvPr>
        </p:nvSpPr>
        <p:spPr>
          <a:xfrm>
            <a:off x="996475" y="2192735"/>
            <a:ext cx="4584094" cy="1572353"/>
          </a:xfrm>
          <a:prstGeom prst="rect">
            <a:avLst/>
          </a:prstGeom>
          <a:noFill/>
          <a:ln>
            <a:solidFill>
              <a:srgbClr val="0070C0"/>
            </a:solidFill>
          </a:ln>
        </p:spPr>
        <p:txBody>
          <a:bodyPr/>
          <a:lstStyle/>
          <a:p>
            <a:r>
              <a:rPr lang="fr-FR" sz="4000" err="1">
                <a:latin typeface="Segoe UI Emoji"/>
                <a:ea typeface="Segoe UI Emoji"/>
                <a:cs typeface="Segoe UI"/>
              </a:rPr>
              <a:t>Special</a:t>
            </a:r>
            <a:r>
              <a:rPr lang="fr-FR" sz="4000">
                <a:latin typeface="Segoe UI Emoji"/>
                <a:ea typeface="Segoe UI Emoji"/>
                <a:cs typeface="Segoe UI"/>
              </a:rPr>
              <a:t> </a:t>
            </a:r>
            <a:r>
              <a:rPr lang="fr-FR" sz="4000" err="1">
                <a:latin typeface="Segoe UI Emoji"/>
                <a:ea typeface="Segoe UI Emoji"/>
                <a:cs typeface="Segoe UI"/>
              </a:rPr>
              <a:t>Offers</a:t>
            </a:r>
            <a:endParaRPr lang="en-US" sz="4000">
              <a:solidFill>
                <a:srgbClr val="002060"/>
              </a:solidFill>
              <a:latin typeface="Segoe UI Black"/>
              <a:ea typeface="Segoe UI Black"/>
              <a:cs typeface="Segoe UI"/>
            </a:endParaRPr>
          </a:p>
          <a:p>
            <a:r>
              <a:rPr lang="fr-FR" sz="4000" b="0" err="1">
                <a:solidFill>
                  <a:schemeClr val="bg1"/>
                </a:solidFill>
                <a:latin typeface="Segoe UI"/>
                <a:ea typeface="Segoe UI Black"/>
                <a:cs typeface="Segoe UI"/>
              </a:rPr>
              <a:t>Test&amp;GO</a:t>
            </a:r>
            <a:endParaRPr lang="en-US" sz="4000" b="0" err="1">
              <a:solidFill>
                <a:schemeClr val="bg1"/>
              </a:solidFill>
              <a:latin typeface="Segoe UI"/>
              <a:ea typeface="Segoe UI Black"/>
              <a:cs typeface="Segoe UI"/>
            </a:endParaRPr>
          </a:p>
          <a:p>
            <a:r>
              <a:rPr lang="fr-FR" sz="3600" err="1">
                <a:solidFill>
                  <a:srgbClr val="002060"/>
                </a:solidFill>
                <a:latin typeface="Segoe UI Black"/>
                <a:ea typeface="Segoe UI Black"/>
                <a:cs typeface="Segoe UI"/>
              </a:rPr>
              <a:t>Retail</a:t>
            </a:r>
            <a:r>
              <a:rPr lang="fr-FR" sz="3600">
                <a:solidFill>
                  <a:srgbClr val="002060"/>
                </a:solidFill>
                <a:latin typeface="Segoe UI Black"/>
                <a:ea typeface="Segoe UI Black"/>
                <a:cs typeface="Segoe UI"/>
              </a:rPr>
              <a:t> the New </a:t>
            </a:r>
            <a:r>
              <a:rPr lang="fr-FR" sz="3600" err="1">
                <a:solidFill>
                  <a:srgbClr val="002060"/>
                </a:solidFill>
                <a:latin typeface="Segoe UI Black"/>
                <a:ea typeface="Segoe UI Black"/>
                <a:cs typeface="Segoe UI"/>
              </a:rPr>
              <a:t>Way</a:t>
            </a:r>
            <a:endParaRPr lang="en-US" sz="4000">
              <a:solidFill>
                <a:srgbClr val="002060"/>
              </a:solidFill>
              <a:latin typeface="Segoe UI Black"/>
              <a:ea typeface="Segoe UI Black"/>
              <a:cs typeface="Segoe UI"/>
            </a:endParaRPr>
          </a:p>
        </p:txBody>
      </p:sp>
      <p:sp>
        <p:nvSpPr>
          <p:cNvPr id="19" name="ZoneTexte 18">
            <a:extLst>
              <a:ext uri="{FF2B5EF4-FFF2-40B4-BE49-F238E27FC236}">
                <a16:creationId xmlns:a16="http://schemas.microsoft.com/office/drawing/2014/main" id="{E1DBF1A3-A277-42F9-BD4C-A4C3E51AC051}"/>
              </a:ext>
            </a:extLst>
          </p:cNvPr>
          <p:cNvSpPr txBox="1"/>
          <p:nvPr/>
        </p:nvSpPr>
        <p:spPr>
          <a:xfrm>
            <a:off x="6228419" y="1720843"/>
            <a:ext cx="6067153" cy="144655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cap="all"/>
            </a:pPr>
            <a:r>
              <a:rPr kumimoji="0" lang="fr-FR" sz="1800" b="1" i="0" u="none" strike="noStrike" kern="1200" cap="all"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Segoe UI" panose="020B0502040204020203" pitchFamily="34" charset="0"/>
                <a:sym typeface="Verdana"/>
              </a:rPr>
              <a:t>WHY HAVE WE LAUNCHED </a:t>
            </a:r>
            <a:r>
              <a:rPr kumimoji="0" lang="fr-FR" sz="1800" b="1" i="0" u="none" strike="noStrike" kern="1200" cap="all" spc="0" normalizeH="0" baseline="0" noProof="0" dirty="0" err="1">
                <a:ln>
                  <a:noFill/>
                </a:ln>
                <a:solidFill>
                  <a:srgbClr val="002060"/>
                </a:solidFill>
                <a:effectLst/>
                <a:uLnTx/>
                <a:uFillTx/>
                <a:latin typeface="Segoe UI Black" panose="020B0A02040204020203" pitchFamily="34" charset="0"/>
                <a:ea typeface="Segoe UI Black" panose="020B0A02040204020203" pitchFamily="34" charset="0"/>
                <a:cs typeface="Segoe UI" panose="020B0502040204020203" pitchFamily="34" charset="0"/>
                <a:sym typeface="Verdana"/>
              </a:rPr>
              <a:t>test&amp;GO</a:t>
            </a:r>
            <a:r>
              <a:rPr kumimoji="0" lang="fr-FR" sz="1800" b="1" i="0" u="none" strike="noStrike" kern="1200" cap="all"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Segoe UI" panose="020B0502040204020203" pitchFamily="34" charset="0"/>
                <a:sym typeface="Verdana"/>
              </a:rPr>
              <a:t>? </a:t>
            </a:r>
            <a:endParaRPr lang="fr-FR" b="1" cap="all" dirty="0">
              <a:solidFill>
                <a:srgbClr val="002060"/>
              </a:solidFill>
              <a:latin typeface="Segoe UI Black" panose="020B0A02040204020203" pitchFamily="34" charset="0"/>
              <a:ea typeface="Segoe UI Black" panose="020B0A02040204020203" pitchFamily="34" charset="0"/>
              <a:cs typeface="Segoe UI" panose="020B0502040204020203" pitchFamily="34" charset="0"/>
              <a:sym typeface="Verdana"/>
            </a:endParaRPr>
          </a:p>
          <a:p>
            <a:pPr marL="0" marR="0" lvl="0" indent="0" algn="l" defTabSz="914400" rtl="0" eaLnBrk="1" fontAlgn="auto" latinLnBrk="0" hangingPunct="1">
              <a:lnSpc>
                <a:spcPct val="100000"/>
              </a:lnSpc>
              <a:spcBef>
                <a:spcPts val="0"/>
              </a:spcBef>
              <a:spcAft>
                <a:spcPts val="0"/>
              </a:spcAft>
              <a:buClrTx/>
              <a:buSzTx/>
              <a:buFontTx/>
              <a:buNone/>
              <a:tabLst/>
              <a:defRPr cap="all"/>
            </a:pPr>
            <a:r>
              <a:rPr kumimoji="0" lang="fr-FR" sz="1800" b="1" i="0" u="none" strike="noStrike" kern="1200" cap="all" spc="0" normalizeH="0" baseline="0" noProof="0" dirty="0" err="1">
                <a:ln>
                  <a:noFill/>
                </a:ln>
                <a:solidFill>
                  <a:srgbClr val="002060"/>
                </a:solidFill>
                <a:effectLst/>
                <a:uLnTx/>
                <a:uFillTx/>
                <a:latin typeface="Segoe UI Black" panose="020B0A02040204020203" pitchFamily="34" charset="0"/>
                <a:ea typeface="Segoe UI Black" panose="020B0A02040204020203" pitchFamily="34" charset="0"/>
                <a:cs typeface="Segoe UI" panose="020B0502040204020203" pitchFamily="34" charset="0"/>
                <a:sym typeface="Verdana"/>
              </a:rPr>
              <a:t>Omnichannel</a:t>
            </a:r>
            <a:r>
              <a:rPr kumimoji="0" lang="fr-FR" sz="1800" b="1" i="0" u="none" strike="noStrike" kern="1200" cap="all"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Segoe UI" panose="020B0502040204020203" pitchFamily="34" charset="0"/>
                <a:sym typeface="Verdana"/>
              </a:rPr>
              <a:t>, </a:t>
            </a:r>
            <a:r>
              <a:rPr lang="fr-FR" b="1" cap="all" dirty="0">
                <a:solidFill>
                  <a:srgbClr val="002060"/>
                </a:solidFill>
                <a:latin typeface="Segoe UI Black" panose="020B0A02040204020203" pitchFamily="34" charset="0"/>
                <a:ea typeface="Segoe UI Black" panose="020B0A02040204020203" pitchFamily="34" charset="0"/>
                <a:cs typeface="Segoe UI" panose="020B0502040204020203" pitchFamily="34" charset="0"/>
                <a:sym typeface="Verdana"/>
              </a:rPr>
              <a:t>digital store transformation and real time are no longer an option</a:t>
            </a:r>
            <a:r>
              <a:rPr kumimoji="0" lang="fr-FR" sz="1800" b="1" i="0" u="none" strike="noStrike" kern="1200" cap="all"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Segoe UI" panose="020B0502040204020203" pitchFamily="34" charset="0"/>
                <a:sym typeface="Verdana"/>
              </a:rPr>
              <a:t>.</a:t>
            </a:r>
          </a:p>
          <a:p>
            <a:pPr marL="0" marR="0" lvl="0" indent="0" algn="l" defTabSz="914400" rtl="0" eaLnBrk="1" fontAlgn="auto" latinLnBrk="0" hangingPunct="1">
              <a:lnSpc>
                <a:spcPct val="100000"/>
              </a:lnSpc>
              <a:spcBef>
                <a:spcPts val="0"/>
              </a:spcBef>
              <a:spcAft>
                <a:spcPts val="0"/>
              </a:spcAft>
              <a:buClrTx/>
              <a:buSzTx/>
              <a:buFontTx/>
              <a:buNone/>
              <a:tabLst/>
              <a:defRPr cap="all"/>
            </a:pPr>
            <a:endParaRPr kumimoji="0" lang="fr-FR" sz="1600" b="1" i="0" u="none" strike="noStrike" kern="1200" cap="all" spc="0" normalizeH="0" baseline="0" noProof="0" dirty="0">
              <a:ln>
                <a:noFill/>
              </a:ln>
              <a:solidFill>
                <a:srgbClr val="EE8012"/>
              </a:solidFill>
              <a:effectLst/>
              <a:uLnTx/>
              <a:uFillTx/>
              <a:latin typeface="Corbel" panose="020B0503020204020204" pitchFamily="34" charset="0"/>
            </a:endParaRPr>
          </a:p>
        </p:txBody>
      </p:sp>
      <p:pic>
        <p:nvPicPr>
          <p:cNvPr id="22" name="Image 21">
            <a:extLst>
              <a:ext uri="{FF2B5EF4-FFF2-40B4-BE49-F238E27FC236}">
                <a16:creationId xmlns:a16="http://schemas.microsoft.com/office/drawing/2014/main" id="{9816EA78-0CAC-4EE1-AE4A-D169D0DE354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67869" y="6062499"/>
            <a:ext cx="1017148" cy="723039"/>
          </a:xfrm>
          <a:prstGeom prst="rect">
            <a:avLst/>
          </a:prstGeom>
        </p:spPr>
      </p:pic>
      <p:sp>
        <p:nvSpPr>
          <p:cNvPr id="7" name="ZoneTexte 6">
            <a:extLst>
              <a:ext uri="{FF2B5EF4-FFF2-40B4-BE49-F238E27FC236}">
                <a16:creationId xmlns:a16="http://schemas.microsoft.com/office/drawing/2014/main" id="{28BF6B9E-A4FF-46D1-A657-E184B031D7DC}"/>
              </a:ext>
            </a:extLst>
          </p:cNvPr>
          <p:cNvSpPr txBox="1"/>
          <p:nvPr/>
        </p:nvSpPr>
        <p:spPr>
          <a:xfrm>
            <a:off x="6228419" y="3137618"/>
            <a:ext cx="5694613" cy="2031325"/>
          </a:xfrm>
          <a:prstGeom prst="rect">
            <a:avLst/>
          </a:prstGeom>
          <a:noFill/>
        </p:spPr>
        <p:txBody>
          <a:bodyPr wrap="square" lIns="91440" tIns="45720" rIns="91440" bIns="45720" rtlCol="0" anchor="t">
            <a:spAutoFit/>
          </a:bodyPr>
          <a:lstStyle/>
          <a:p>
            <a:pPr algn="just">
              <a:defRPr/>
            </a:pPr>
            <a:r>
              <a:rPr lang="en-ZA">
                <a:solidFill>
                  <a:srgbClr val="002060"/>
                </a:solidFill>
                <a:latin typeface="Segoe UI"/>
                <a:ea typeface="+mn-lt"/>
                <a:cs typeface="+mn-lt"/>
              </a:rPr>
              <a:t>Your customers expect to shop via any channel and touchpoint offline (own stores, shop in shops etc.) and online (web, social media, market place). They expect a a seamless and consistent shopping experience. Along side intense economic pressure in retail, this means that your stores have to adapt and staff roles and expectations are changing. </a:t>
            </a:r>
            <a:endParaRPr lang="en-ZA">
              <a:solidFill>
                <a:srgbClr val="002060"/>
              </a:solidFill>
              <a:latin typeface="Segoe UI"/>
            </a:endParaRPr>
          </a:p>
        </p:txBody>
      </p:sp>
    </p:spTree>
    <p:extLst>
      <p:ext uri="{BB962C8B-B14F-4D97-AF65-F5344CB8AC3E}">
        <p14:creationId xmlns:p14="http://schemas.microsoft.com/office/powerpoint/2010/main" val="237600236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Une image contenant personne, extérieur, postiche&#10;&#10;Description générée automatiquement">
            <a:extLst>
              <a:ext uri="{FF2B5EF4-FFF2-40B4-BE49-F238E27FC236}">
                <a16:creationId xmlns:a16="http://schemas.microsoft.com/office/drawing/2014/main" id="{604FA1C0-A048-4835-A529-DCCE02313000}"/>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Effect>
                      <a14:saturation sat="0"/>
                    </a14:imgEffect>
                  </a14:imgLayer>
                </a14:imgProps>
              </a:ext>
            </a:extLst>
          </a:blip>
          <a:stretch>
            <a:fillRect/>
          </a:stretch>
        </p:blipFill>
        <p:spPr>
          <a:xfrm>
            <a:off x="5069326" y="-1307059"/>
            <a:ext cx="12596882" cy="8397921"/>
          </a:xfrm>
          <a:prstGeom prst="rect">
            <a:avLst/>
          </a:prstGeom>
          <a:effectLst>
            <a:glow rad="127000">
              <a:schemeClr val="bg1"/>
            </a:glow>
          </a:effectLst>
        </p:spPr>
      </p:pic>
      <p:sp>
        <p:nvSpPr>
          <p:cNvPr id="2" name="Rectangle 1">
            <a:extLst>
              <a:ext uri="{FF2B5EF4-FFF2-40B4-BE49-F238E27FC236}">
                <a16:creationId xmlns:a16="http://schemas.microsoft.com/office/drawing/2014/main" id="{05E9BED9-6572-489C-B0E2-4775E27BAB54}"/>
              </a:ext>
            </a:extLst>
          </p:cNvPr>
          <p:cNvSpPr/>
          <p:nvPr/>
        </p:nvSpPr>
        <p:spPr>
          <a:xfrm>
            <a:off x="7056406" y="-544618"/>
            <a:ext cx="10413062" cy="7938609"/>
          </a:xfrm>
          <a:prstGeom prst="rect">
            <a:avLst/>
          </a:prstGeom>
          <a:solidFill>
            <a:schemeClr val="bg1">
              <a:alpha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fr-FR" sz="3000" b="0" i="0" u="none" strike="noStrike" kern="1200" cap="none" spc="0" normalizeH="0" baseline="0" noProof="0">
              <a:ln>
                <a:noFill/>
              </a:ln>
              <a:solidFill>
                <a:srgbClr val="FFFFFF"/>
              </a:solidFill>
              <a:effectLst/>
              <a:uLnTx/>
              <a:uFillTx/>
              <a:latin typeface="Helvetica Neue Medium"/>
              <a:ea typeface="+mn-ea"/>
              <a:cs typeface="+mn-cs"/>
              <a:sym typeface="Helvetica Neue Medium"/>
            </a:endParaRPr>
          </a:p>
        </p:txBody>
      </p:sp>
      <p:pic>
        <p:nvPicPr>
          <p:cNvPr id="14" name="Image 13" descr="Une image contenant personne, extérieur, postiche&#10;&#10;Description générée automatiquement">
            <a:extLst>
              <a:ext uri="{FF2B5EF4-FFF2-40B4-BE49-F238E27FC236}">
                <a16:creationId xmlns:a16="http://schemas.microsoft.com/office/drawing/2014/main" id="{66A69CB7-E934-4E78-AA3F-F71842C7A51F}"/>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4700"/>
                    </a14:imgEffect>
                    <a14:imgEffect>
                      <a14:saturation sat="0"/>
                    </a14:imgEffect>
                  </a14:imgLayer>
                </a14:imgProps>
              </a:ext>
            </a:extLst>
          </a:blip>
          <a:srcRect r="91985"/>
          <a:stretch/>
        </p:blipFill>
        <p:spPr>
          <a:xfrm>
            <a:off x="1167846" y="-4313"/>
            <a:ext cx="2699010" cy="6858000"/>
          </a:xfrm>
          <a:prstGeom prst="rect">
            <a:avLst/>
          </a:prstGeom>
        </p:spPr>
      </p:pic>
      <p:sp>
        <p:nvSpPr>
          <p:cNvPr id="4" name="Rectangle 3">
            <a:extLst>
              <a:ext uri="{FF2B5EF4-FFF2-40B4-BE49-F238E27FC236}">
                <a16:creationId xmlns:a16="http://schemas.microsoft.com/office/drawing/2014/main" id="{1F9ECA43-DCC6-409D-A8AC-75319C3E41A9}"/>
              </a:ext>
            </a:extLst>
          </p:cNvPr>
          <p:cNvSpPr/>
          <p:nvPr/>
        </p:nvSpPr>
        <p:spPr>
          <a:xfrm>
            <a:off x="0" y="4313"/>
            <a:ext cx="7056408" cy="7044267"/>
          </a:xfrm>
          <a:prstGeom prst="rect">
            <a:avLst/>
          </a:prstGeom>
          <a:solidFill>
            <a:schemeClr val="bg1">
              <a:alpha val="88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GB" sz="3000" b="0" i="0" u="none" strike="noStrike" kern="1200" cap="none" spc="0" normalizeH="0" baseline="0" noProof="0">
              <a:ln>
                <a:noFill/>
              </a:ln>
              <a:solidFill>
                <a:srgbClr val="FFFFFF"/>
              </a:solidFill>
              <a:effectLst/>
              <a:uLnTx/>
              <a:uFillTx/>
              <a:latin typeface="Helvetica Neue Medium"/>
              <a:ea typeface="+mn-ea"/>
              <a:cs typeface="+mn-cs"/>
              <a:sym typeface="Helvetica Neue Medium"/>
            </a:endParaRPr>
          </a:p>
        </p:txBody>
      </p:sp>
      <p:sp>
        <p:nvSpPr>
          <p:cNvPr id="213" name=".fashion."/>
          <p:cNvSpPr txBox="1">
            <a:spLocks noGrp="1"/>
          </p:cNvSpPr>
          <p:nvPr>
            <p:ph type="body" idx="14"/>
          </p:nvPr>
        </p:nvSpPr>
        <p:spPr>
          <a:xfrm>
            <a:off x="7413382" y="2667456"/>
            <a:ext cx="4584094" cy="1621597"/>
          </a:xfrm>
          <a:prstGeom prst="rect">
            <a:avLst/>
          </a:prstGeom>
          <a:ln>
            <a:solidFill>
              <a:srgbClr val="0070C0"/>
            </a:solidFill>
          </a:ln>
        </p:spPr>
        <p:txBody>
          <a:bodyPr/>
          <a:lstStyle/>
          <a:p>
            <a:r>
              <a:rPr lang="fr-FR" sz="4000" err="1">
                <a:latin typeface="Segoe UI Emoji"/>
                <a:ea typeface="Segoe UI Emoji"/>
                <a:cs typeface="Segoe UI"/>
              </a:rPr>
              <a:t>Special</a:t>
            </a:r>
            <a:r>
              <a:rPr lang="fr-FR" sz="4000">
                <a:latin typeface="Segoe UI Emoji"/>
                <a:ea typeface="Segoe UI Emoji"/>
                <a:cs typeface="Segoe UI"/>
              </a:rPr>
              <a:t> </a:t>
            </a:r>
            <a:r>
              <a:rPr lang="fr-FR" sz="4000" err="1">
                <a:latin typeface="Segoe UI Emoji"/>
                <a:ea typeface="Segoe UI Emoji"/>
                <a:cs typeface="Segoe UI"/>
              </a:rPr>
              <a:t>Offers</a:t>
            </a:r>
            <a:r>
              <a:rPr lang="fr-FR" sz="4000">
                <a:latin typeface="Segoe UI Emoji"/>
                <a:ea typeface="Segoe UI Emoji"/>
                <a:cs typeface="Segoe UI"/>
              </a:rPr>
              <a:t> </a:t>
            </a:r>
            <a:r>
              <a:rPr lang="fr-FR" sz="4000" b="0" err="1">
                <a:latin typeface="Segoe UI Emoji"/>
                <a:ea typeface="Segoe UI Emoji"/>
                <a:cs typeface="Segoe UI"/>
              </a:rPr>
              <a:t>Test&amp;GO</a:t>
            </a:r>
            <a:r>
              <a:rPr lang="fr-FR" sz="4000">
                <a:latin typeface="Segoe UI Black"/>
                <a:ea typeface="Segoe UI Black"/>
                <a:cs typeface="Segoe UI"/>
              </a:rPr>
              <a:t> </a:t>
            </a:r>
            <a:r>
              <a:rPr lang="fr-FR" sz="4000" err="1">
                <a:solidFill>
                  <a:srgbClr val="002060"/>
                </a:solidFill>
                <a:latin typeface="Segoe UI Black"/>
                <a:ea typeface="Segoe UI Black"/>
                <a:cs typeface="Segoe UI"/>
              </a:rPr>
              <a:t>Omnichannel</a:t>
            </a:r>
            <a:endParaRPr sz="4000">
              <a:solidFill>
                <a:srgbClr val="002060"/>
              </a:solidFill>
              <a:latin typeface="Segoe UI Black"/>
              <a:ea typeface="Segoe UI Black"/>
              <a:cs typeface="Segoe UI"/>
            </a:endParaRPr>
          </a:p>
        </p:txBody>
      </p:sp>
      <p:sp>
        <p:nvSpPr>
          <p:cNvPr id="11" name="Espace réservé du texte 3">
            <a:extLst>
              <a:ext uri="{FF2B5EF4-FFF2-40B4-BE49-F238E27FC236}">
                <a16:creationId xmlns:a16="http://schemas.microsoft.com/office/drawing/2014/main" id="{A6BA7462-B59D-45E2-88B9-745355B405C8}"/>
              </a:ext>
            </a:extLst>
          </p:cNvPr>
          <p:cNvSpPr txBox="1">
            <a:spLocks/>
          </p:cNvSpPr>
          <p:nvPr/>
        </p:nvSpPr>
        <p:spPr>
          <a:xfrm>
            <a:off x="680899" y="1304377"/>
            <a:ext cx="5694612" cy="363276"/>
          </a:xfrm>
          <a:prstGeom prst="rect">
            <a:avLst/>
          </a:prstGeom>
        </p:spPr>
        <p:txBody>
          <a:bodyPr/>
          <a:lstStyle>
            <a:lvl1pPr marL="232682" marR="0" indent="-232682" algn="l" defTabSz="410766" rtl="0" eaLnBrk="1" latinLnBrk="0" hangingPunct="1">
              <a:lnSpc>
                <a:spcPct val="100000"/>
              </a:lnSpc>
              <a:spcBef>
                <a:spcPts val="2250"/>
              </a:spcBef>
              <a:spcAft>
                <a:spcPts val="0"/>
              </a:spcAft>
              <a:buClrTx/>
              <a:buSzPct val="145000"/>
              <a:buFontTx/>
              <a:buChar char="•"/>
              <a:tabLst/>
              <a:defRPr sz="1900" b="0" i="0" u="none" strike="noStrike" cap="none" spc="0" baseline="0">
                <a:ln>
                  <a:noFill/>
                </a:ln>
                <a:solidFill>
                  <a:srgbClr val="000000"/>
                </a:solidFill>
                <a:uFillTx/>
                <a:latin typeface="Helvetica Neue"/>
                <a:ea typeface="Helvetica Neue"/>
                <a:cs typeface="Helvetica Neue"/>
                <a:sym typeface="Helvetica Neue"/>
              </a:defRPr>
            </a:lvl1pPr>
            <a:lvl2pPr marL="404132" marR="0" indent="-232682" algn="l" defTabSz="410766" rtl="0" eaLnBrk="1" latinLnBrk="0" hangingPunct="1">
              <a:lnSpc>
                <a:spcPct val="100000"/>
              </a:lnSpc>
              <a:spcBef>
                <a:spcPts val="2250"/>
              </a:spcBef>
              <a:spcAft>
                <a:spcPts val="0"/>
              </a:spcAft>
              <a:buClrTx/>
              <a:buSzPct val="145000"/>
              <a:buFontTx/>
              <a:buChar char="•"/>
              <a:tabLst/>
              <a:defRPr sz="1900" b="0" i="0" u="none" strike="noStrike" cap="none" spc="0" baseline="0">
                <a:ln>
                  <a:noFill/>
                </a:ln>
                <a:solidFill>
                  <a:srgbClr val="000000"/>
                </a:solidFill>
                <a:uFillTx/>
                <a:latin typeface="Helvetica Neue"/>
                <a:ea typeface="Helvetica Neue"/>
                <a:cs typeface="Helvetica Neue"/>
                <a:sym typeface="Helvetica Neue"/>
              </a:defRPr>
            </a:lvl2pPr>
            <a:lvl3pPr marL="575582" marR="0" indent="-232682" algn="l" defTabSz="410766" rtl="0" eaLnBrk="1" latinLnBrk="0" hangingPunct="1">
              <a:lnSpc>
                <a:spcPct val="100000"/>
              </a:lnSpc>
              <a:spcBef>
                <a:spcPts val="2250"/>
              </a:spcBef>
              <a:spcAft>
                <a:spcPts val="0"/>
              </a:spcAft>
              <a:buClrTx/>
              <a:buSzPct val="145000"/>
              <a:buFontTx/>
              <a:buChar char="•"/>
              <a:tabLst/>
              <a:defRPr sz="1900" b="0" i="0" u="none" strike="noStrike" cap="none" spc="0" baseline="0">
                <a:ln>
                  <a:noFill/>
                </a:ln>
                <a:solidFill>
                  <a:srgbClr val="000000"/>
                </a:solidFill>
                <a:uFillTx/>
                <a:latin typeface="Helvetica Neue"/>
                <a:ea typeface="Helvetica Neue"/>
                <a:cs typeface="Helvetica Neue"/>
                <a:sym typeface="Helvetica Neue"/>
              </a:defRPr>
            </a:lvl3pPr>
            <a:lvl4pPr marL="747032" marR="0" indent="-232682" algn="l" defTabSz="410766" rtl="0" eaLnBrk="1" latinLnBrk="0" hangingPunct="1">
              <a:lnSpc>
                <a:spcPct val="100000"/>
              </a:lnSpc>
              <a:spcBef>
                <a:spcPts val="2250"/>
              </a:spcBef>
              <a:spcAft>
                <a:spcPts val="0"/>
              </a:spcAft>
              <a:buClrTx/>
              <a:buSzPct val="145000"/>
              <a:buFontTx/>
              <a:buChar char="•"/>
              <a:tabLst/>
              <a:defRPr sz="1900" b="0" i="0" u="none" strike="noStrike" cap="none" spc="0" baseline="0">
                <a:ln>
                  <a:noFill/>
                </a:ln>
                <a:solidFill>
                  <a:srgbClr val="000000"/>
                </a:solidFill>
                <a:uFillTx/>
                <a:latin typeface="Helvetica Neue"/>
                <a:ea typeface="Helvetica Neue"/>
                <a:cs typeface="Helvetica Neue"/>
                <a:sym typeface="Helvetica Neue"/>
              </a:defRPr>
            </a:lvl4pPr>
            <a:lvl5pPr marL="918482" marR="0" indent="-232682" algn="l" defTabSz="410766" rtl="0" eaLnBrk="1" latinLnBrk="0" hangingPunct="1">
              <a:lnSpc>
                <a:spcPct val="100000"/>
              </a:lnSpc>
              <a:spcBef>
                <a:spcPts val="2250"/>
              </a:spcBef>
              <a:spcAft>
                <a:spcPts val="0"/>
              </a:spcAft>
              <a:buClrTx/>
              <a:buSzPct val="145000"/>
              <a:buFontTx/>
              <a:buChar char="•"/>
              <a:tabLst/>
              <a:defRPr sz="1900" b="0" i="0" u="none" strike="noStrike" cap="none" spc="0" baseline="0">
                <a:ln>
                  <a:noFill/>
                </a:ln>
                <a:solidFill>
                  <a:srgbClr val="000000"/>
                </a:solidFill>
                <a:uFillTx/>
                <a:latin typeface="Helvetica Neue"/>
                <a:ea typeface="Helvetica Neue"/>
                <a:cs typeface="Helvetica Neue"/>
                <a:sym typeface="Helvetica Neue"/>
              </a:defRPr>
            </a:lvl5pPr>
            <a:lvl6pPr marL="1089932" marR="0" indent="-232682" algn="l" defTabSz="410766" rtl="0" eaLnBrk="1" latinLnBrk="0" hangingPunct="1">
              <a:lnSpc>
                <a:spcPct val="100000"/>
              </a:lnSpc>
              <a:spcBef>
                <a:spcPts val="2250"/>
              </a:spcBef>
              <a:spcAft>
                <a:spcPts val="0"/>
              </a:spcAft>
              <a:buClrTx/>
              <a:buSzPct val="145000"/>
              <a:buFontTx/>
              <a:buChar char="•"/>
              <a:tabLst/>
              <a:defRPr sz="1900" b="0" i="0" u="none" strike="noStrike" cap="none" spc="0" baseline="0">
                <a:ln>
                  <a:noFill/>
                </a:ln>
                <a:solidFill>
                  <a:srgbClr val="000000"/>
                </a:solidFill>
                <a:uFillTx/>
                <a:latin typeface="Helvetica Neue"/>
                <a:ea typeface="Helvetica Neue"/>
                <a:cs typeface="Helvetica Neue"/>
                <a:sym typeface="Helvetica Neue"/>
              </a:defRPr>
            </a:lvl6pPr>
            <a:lvl7pPr marL="1261382" marR="0" indent="-232682" algn="l" defTabSz="410766" rtl="0" eaLnBrk="1" latinLnBrk="0" hangingPunct="1">
              <a:lnSpc>
                <a:spcPct val="100000"/>
              </a:lnSpc>
              <a:spcBef>
                <a:spcPts val="2250"/>
              </a:spcBef>
              <a:spcAft>
                <a:spcPts val="0"/>
              </a:spcAft>
              <a:buClrTx/>
              <a:buSzPct val="145000"/>
              <a:buFontTx/>
              <a:buChar char="•"/>
              <a:tabLst/>
              <a:defRPr sz="1900" b="0" i="0" u="none" strike="noStrike" cap="none" spc="0" baseline="0">
                <a:ln>
                  <a:noFill/>
                </a:ln>
                <a:solidFill>
                  <a:srgbClr val="000000"/>
                </a:solidFill>
                <a:uFillTx/>
                <a:latin typeface="Helvetica Neue"/>
                <a:ea typeface="Helvetica Neue"/>
                <a:cs typeface="Helvetica Neue"/>
                <a:sym typeface="Helvetica Neue"/>
              </a:defRPr>
            </a:lvl7pPr>
            <a:lvl8pPr marL="1432832" marR="0" indent="-232682" algn="l" defTabSz="410766" rtl="0" eaLnBrk="1" latinLnBrk="0" hangingPunct="1">
              <a:lnSpc>
                <a:spcPct val="100000"/>
              </a:lnSpc>
              <a:spcBef>
                <a:spcPts val="2250"/>
              </a:spcBef>
              <a:spcAft>
                <a:spcPts val="0"/>
              </a:spcAft>
              <a:buClrTx/>
              <a:buSzPct val="145000"/>
              <a:buFontTx/>
              <a:buChar char="•"/>
              <a:tabLst/>
              <a:defRPr sz="1900" b="0" i="0" u="none" strike="noStrike" cap="none" spc="0" baseline="0">
                <a:ln>
                  <a:noFill/>
                </a:ln>
                <a:solidFill>
                  <a:srgbClr val="000000"/>
                </a:solidFill>
                <a:uFillTx/>
                <a:latin typeface="Helvetica Neue"/>
                <a:ea typeface="Helvetica Neue"/>
                <a:cs typeface="Helvetica Neue"/>
                <a:sym typeface="Helvetica Neue"/>
              </a:defRPr>
            </a:lvl8pPr>
            <a:lvl9pPr marL="1604282" marR="0" indent="-232682" algn="l" defTabSz="410766" rtl="0" eaLnBrk="1" latinLnBrk="0" hangingPunct="1">
              <a:lnSpc>
                <a:spcPct val="100000"/>
              </a:lnSpc>
              <a:spcBef>
                <a:spcPts val="2250"/>
              </a:spcBef>
              <a:spcAft>
                <a:spcPts val="0"/>
              </a:spcAft>
              <a:buClrTx/>
              <a:buSzPct val="145000"/>
              <a:buFontTx/>
              <a:buChar char="•"/>
              <a:tabLst/>
              <a:defRPr sz="1900" b="0" i="0" u="none" strike="noStrike" cap="none" spc="0" baseline="0">
                <a:ln>
                  <a:noFill/>
                </a:ln>
                <a:solidFill>
                  <a:srgbClr val="000000"/>
                </a:solidFill>
                <a:uFillTx/>
                <a:latin typeface="Helvetica Neue"/>
                <a:ea typeface="Helvetica Neue"/>
                <a:cs typeface="Helvetica Neue"/>
                <a:sym typeface="Helvetica Neue"/>
              </a:defRPr>
            </a:lvl9pPr>
          </a:lstStyle>
          <a:p>
            <a:pPr marL="0" marR="0" lvl="0" indent="0" algn="l" defTabSz="410766" rtl="0" eaLnBrk="1" fontAlgn="auto" latinLnBrk="0" hangingPunct="1">
              <a:lnSpc>
                <a:spcPct val="100000"/>
              </a:lnSpc>
              <a:spcBef>
                <a:spcPts val="2250"/>
              </a:spcBef>
              <a:spcAft>
                <a:spcPts val="0"/>
              </a:spcAft>
              <a:buClrTx/>
              <a:buSzPct val="145000"/>
              <a:buFontTx/>
              <a:buNone/>
              <a:tabLst/>
              <a:defRPr/>
            </a:pPr>
            <a:r>
              <a:rPr kumimoji="0" lang="en-GB" sz="1800" b="1" i="0" u="none" strike="noStrike" kern="0" cap="small" spc="0" normalizeH="0" baseline="0" noProof="0">
                <a:ln>
                  <a:noFill/>
                </a:ln>
                <a:solidFill>
                  <a:srgbClr val="002060"/>
                </a:solidFill>
                <a:effectLst/>
                <a:uLnTx/>
                <a:uFillTx/>
                <a:latin typeface="Segoe UI" panose="020B0502040204020203" pitchFamily="34" charset="0"/>
                <a:cs typeface="Segoe UI" panose="020B0502040204020203" pitchFamily="34" charset="0"/>
                <a:sym typeface="Helvetica Neue"/>
              </a:rPr>
              <a:t>HOW? WITH A UNIQUE OFFER TO HELP YOU EXECUTE YOUR OMNICHANNEL STRATEGY.</a:t>
            </a:r>
            <a:endParaRPr kumimoji="0" lang="en-GB" sz="1800" b="1" i="0" u="none" strike="noStrike" kern="0" cap="small" spc="0" normalizeH="0" baseline="0" noProof="0">
              <a:ln>
                <a:noFill/>
              </a:ln>
              <a:solidFill>
                <a:srgbClr val="002060"/>
              </a:solidFill>
              <a:effectLst/>
              <a:uLnTx/>
              <a:uFillTx/>
              <a:latin typeface="Helvetica Neue"/>
              <a:sym typeface="Helvetica Neue"/>
            </a:endParaRPr>
          </a:p>
        </p:txBody>
      </p:sp>
      <p:sp>
        <p:nvSpPr>
          <p:cNvPr id="12" name="ZoneTexte 11">
            <a:extLst>
              <a:ext uri="{FF2B5EF4-FFF2-40B4-BE49-F238E27FC236}">
                <a16:creationId xmlns:a16="http://schemas.microsoft.com/office/drawing/2014/main" id="{E3425E26-3B0A-478C-80EF-7CCDBE143950}"/>
              </a:ext>
            </a:extLst>
          </p:cNvPr>
          <p:cNvSpPr txBox="1"/>
          <p:nvPr/>
        </p:nvSpPr>
        <p:spPr>
          <a:xfrm>
            <a:off x="680898" y="2387687"/>
            <a:ext cx="6018534" cy="2841804"/>
          </a:xfrm>
          <a:prstGeom prst="rect">
            <a:avLst/>
          </a:prstGeom>
          <a:noFill/>
        </p:spPr>
        <p:txBody>
          <a:bodyPr wrap="square" lIns="91440" tIns="45720" rIns="91440" bIns="45720" rtlCol="0" anchor="t">
            <a:spAutoFit/>
          </a:bodyPr>
          <a:lstStyle/>
          <a:p>
            <a:pPr>
              <a:lnSpc>
                <a:spcPct val="90000"/>
              </a:lnSpc>
              <a:spcBef>
                <a:spcPts val="1000"/>
              </a:spcBef>
              <a:defRPr/>
            </a:pPr>
            <a:r>
              <a:rPr kumimoji="0" lang="en-ZA" b="1" i="0" u="none" strike="noStrike" kern="1200" cap="none" spc="0" normalizeH="0" baseline="0" noProof="0">
                <a:ln>
                  <a:noFill/>
                </a:ln>
                <a:solidFill>
                  <a:srgbClr val="002060"/>
                </a:solidFill>
                <a:effectLst/>
                <a:uLnTx/>
                <a:uFillTx/>
                <a:latin typeface="Segoe UI"/>
                <a:cs typeface="Segoe UI"/>
              </a:rPr>
              <a:t>Single Stock Management:</a:t>
            </a:r>
            <a:r>
              <a:rPr kumimoji="0" lang="en-ZA" b="1" i="0" u="none" strike="noStrike" kern="1200" cap="none" spc="0" normalizeH="0" baseline="0" noProof="0">
                <a:ln>
                  <a:noFill/>
                </a:ln>
                <a:solidFill>
                  <a:srgbClr val="EE8012"/>
                </a:solidFill>
                <a:effectLst/>
                <a:uLnTx/>
                <a:uFillTx/>
                <a:latin typeface="Segoe UI"/>
                <a:cs typeface="Segoe UI"/>
              </a:rPr>
              <a:t>  </a:t>
            </a:r>
            <a:r>
              <a:rPr kumimoji="0" lang="en-ZA" b="0" i="0" u="none" strike="noStrike" kern="1200" cap="none" spc="0" normalizeH="0" baseline="0" noProof="0">
                <a:ln>
                  <a:noFill/>
                </a:ln>
                <a:solidFill>
                  <a:srgbClr val="002060"/>
                </a:solidFill>
                <a:effectLst/>
                <a:uLnTx/>
                <a:uFillTx/>
                <a:latin typeface="Segoe UI"/>
                <a:cs typeface="Segoe UI"/>
              </a:rPr>
              <a:t>Gain a single</a:t>
            </a:r>
            <a:r>
              <a:rPr lang="en-ZA">
                <a:solidFill>
                  <a:srgbClr val="002060"/>
                </a:solidFill>
                <a:latin typeface="Segoe UI"/>
                <a:cs typeface="Segoe UI"/>
              </a:rPr>
              <a:t>, </a:t>
            </a:r>
            <a:r>
              <a:rPr kumimoji="0" lang="en-ZA" b="0" i="0" u="none" strike="noStrike" kern="1200" cap="none" spc="0" normalizeH="0" baseline="0" noProof="0">
                <a:ln>
                  <a:noFill/>
                </a:ln>
                <a:solidFill>
                  <a:srgbClr val="002060"/>
                </a:solidFill>
                <a:effectLst/>
                <a:uLnTx/>
                <a:uFillTx/>
                <a:latin typeface="Segoe UI"/>
                <a:cs typeface="Segoe UI"/>
              </a:rPr>
              <a:t>real-time view of your </a:t>
            </a:r>
            <a:r>
              <a:rPr lang="en-ZA">
                <a:solidFill>
                  <a:srgbClr val="002060"/>
                </a:solidFill>
                <a:latin typeface="Segoe UI"/>
                <a:cs typeface="Segoe UI"/>
              </a:rPr>
              <a:t>stock</a:t>
            </a:r>
            <a:r>
              <a:rPr kumimoji="0" lang="en-ZA" b="0" i="0" u="none" strike="noStrike" kern="1200" cap="none" spc="0" normalizeH="0" baseline="0" noProof="0">
                <a:ln>
                  <a:noFill/>
                </a:ln>
                <a:solidFill>
                  <a:srgbClr val="002060"/>
                </a:solidFill>
                <a:effectLst/>
                <a:uLnTx/>
                <a:uFillTx/>
                <a:latin typeface="Segoe UI"/>
                <a:cs typeface="Segoe UI"/>
              </a:rPr>
              <a:t> and optimise fulfilment with Cegid’s Order Management (OMS) and Distributed Order Management (DOM) modules.</a:t>
            </a:r>
            <a:endParaRPr lang="en-ZA" b="0" i="0" u="none" strike="noStrike" kern="1200" cap="none" spc="0" normalizeH="0" baseline="0" noProof="0">
              <a:ln>
                <a:noFill/>
              </a:ln>
              <a:solidFill>
                <a:srgbClr val="002060"/>
              </a:solidFill>
              <a:effectLst/>
              <a:uLnTx/>
              <a:uFillTx/>
              <a:latin typeface="Segoe UI"/>
              <a:cs typeface="Segoe UI"/>
            </a:endParaRPr>
          </a:p>
          <a:p>
            <a:pPr>
              <a:lnSpc>
                <a:spcPct val="90000"/>
              </a:lnSpc>
              <a:spcBef>
                <a:spcPts val="1000"/>
              </a:spcBef>
              <a:defRPr/>
            </a:pPr>
            <a:r>
              <a:rPr kumimoji="0" lang="en-ZA" b="1" i="0" u="none" strike="noStrike" kern="1200" cap="none" spc="0" normalizeH="0" baseline="0" noProof="0">
                <a:ln>
                  <a:noFill/>
                </a:ln>
                <a:solidFill>
                  <a:srgbClr val="002060"/>
                </a:solidFill>
                <a:effectLst/>
                <a:uLnTx/>
                <a:uFillTx/>
                <a:latin typeface="Segoe UI"/>
                <a:cs typeface="Segoe UI"/>
              </a:rPr>
              <a:t>Omnichannel Scenarios: </a:t>
            </a:r>
            <a:r>
              <a:rPr kumimoji="0" lang="en-ZA" b="0" i="0" u="none" strike="noStrike" kern="1200" cap="none" spc="0" normalizeH="0" baseline="0" noProof="0">
                <a:ln>
                  <a:noFill/>
                </a:ln>
                <a:solidFill>
                  <a:srgbClr val="002060"/>
                </a:solidFill>
                <a:effectLst/>
                <a:uLnTx/>
                <a:uFillTx/>
                <a:latin typeface="Segoe UI"/>
                <a:cs typeface="Segoe UI"/>
              </a:rPr>
              <a:t>Address all key shopping scenarios, </a:t>
            </a:r>
            <a:r>
              <a:rPr lang="en-ZA">
                <a:solidFill>
                  <a:srgbClr val="002060"/>
                </a:solidFill>
                <a:latin typeface="Segoe UI"/>
                <a:cs typeface="Segoe UI"/>
              </a:rPr>
              <a:t>like </a:t>
            </a:r>
            <a:r>
              <a:rPr kumimoji="0" lang="en-ZA" b="0" i="0" u="none" strike="noStrike" kern="1200" cap="none" spc="0" normalizeH="0" baseline="0" noProof="0">
                <a:ln>
                  <a:noFill/>
                </a:ln>
                <a:solidFill>
                  <a:srgbClr val="002060"/>
                </a:solidFill>
                <a:effectLst/>
                <a:uLnTx/>
                <a:uFillTx/>
                <a:latin typeface="Segoe UI"/>
                <a:cs typeface="Segoe UI"/>
              </a:rPr>
              <a:t>Click &amp; Collect, </a:t>
            </a:r>
            <a:r>
              <a:rPr lang="en-ZA">
                <a:solidFill>
                  <a:srgbClr val="002060"/>
                </a:solidFill>
                <a:latin typeface="Segoe UI"/>
                <a:cs typeface="Segoe UI"/>
              </a:rPr>
              <a:t>E-reservations,  Order In-store to maximise sales opportunities. </a:t>
            </a:r>
            <a:endParaRPr lang="en-ZA" b="0" i="0" u="none" strike="noStrike" kern="1200" cap="none" spc="0" normalizeH="0" baseline="0" noProof="0">
              <a:ln>
                <a:noFill/>
              </a:ln>
              <a:solidFill>
                <a:srgbClr val="002060"/>
              </a:solidFill>
              <a:effectLst/>
              <a:uLnTx/>
              <a:uFillTx/>
              <a:latin typeface="Segoe UI"/>
              <a:cs typeface="Segoe UI"/>
            </a:endParaRPr>
          </a:p>
          <a:p>
            <a:pPr>
              <a:lnSpc>
                <a:spcPct val="90000"/>
              </a:lnSpc>
              <a:spcBef>
                <a:spcPts val="1000"/>
              </a:spcBef>
              <a:defRPr/>
            </a:pPr>
            <a:r>
              <a:rPr kumimoji="0" lang="en-ZA" b="1" i="0" u="none" strike="noStrike" kern="1200" cap="none" spc="0" normalizeH="0" baseline="0" noProof="0">
                <a:ln>
                  <a:noFill/>
                </a:ln>
                <a:solidFill>
                  <a:srgbClr val="002060"/>
                </a:solidFill>
                <a:effectLst/>
                <a:uLnTx/>
                <a:uFillTx/>
                <a:latin typeface="Segoe UI"/>
                <a:cs typeface="Segoe UI"/>
              </a:rPr>
              <a:t>Ship from Store: </a:t>
            </a:r>
            <a:r>
              <a:rPr lang="en-ZA">
                <a:solidFill>
                  <a:srgbClr val="002060"/>
                </a:solidFill>
                <a:latin typeface="Segoe UI"/>
                <a:cs typeface="Segoe UI"/>
              </a:rPr>
              <a:t>Turn your physical stores into logistics hubs and fulfil customer orders quickly, efficiently and in the most sustainable way possible.</a:t>
            </a:r>
            <a:endParaRPr lang="en-ZA" b="0" i="0" u="none" strike="noStrike" kern="1200" cap="none" spc="0" normalizeH="0" baseline="0" noProof="0" dirty="0">
              <a:ln>
                <a:noFill/>
              </a:ln>
              <a:solidFill>
                <a:srgbClr val="002060"/>
              </a:solidFill>
              <a:effectLst/>
              <a:uLnTx/>
              <a:uFillTx/>
              <a:latin typeface="Segoe UI"/>
              <a:cs typeface="Segoe UI"/>
            </a:endParaRPr>
          </a:p>
        </p:txBody>
      </p:sp>
      <p:pic>
        <p:nvPicPr>
          <p:cNvPr id="13" name="Image 12">
            <a:extLst>
              <a:ext uri="{FF2B5EF4-FFF2-40B4-BE49-F238E27FC236}">
                <a16:creationId xmlns:a16="http://schemas.microsoft.com/office/drawing/2014/main" id="{6FB76E97-F350-4C89-ACAC-E9B54D7DB4A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15736" y="5666519"/>
            <a:ext cx="1017148" cy="723039"/>
          </a:xfrm>
          <a:prstGeom prst="rect">
            <a:avLst/>
          </a:prstGeom>
        </p:spPr>
      </p:pic>
    </p:spTree>
    <p:extLst>
      <p:ext uri="{BB962C8B-B14F-4D97-AF65-F5344CB8AC3E}">
        <p14:creationId xmlns:p14="http://schemas.microsoft.com/office/powerpoint/2010/main" val="248308792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Une image contenant personne, extérieur, postiche&#10;&#10;Description générée automatiquement">
            <a:extLst>
              <a:ext uri="{FF2B5EF4-FFF2-40B4-BE49-F238E27FC236}">
                <a16:creationId xmlns:a16="http://schemas.microsoft.com/office/drawing/2014/main" id="{604FA1C0-A048-4835-A529-DCCE02313000}"/>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Effect>
                      <a14:saturation sat="0"/>
                    </a14:imgEffect>
                  </a14:imgLayer>
                </a14:imgProps>
              </a:ext>
            </a:extLst>
          </a:blip>
          <a:stretch>
            <a:fillRect/>
          </a:stretch>
        </p:blipFill>
        <p:spPr>
          <a:xfrm>
            <a:off x="-5183500" y="-1364800"/>
            <a:ext cx="12596882" cy="8397921"/>
          </a:xfrm>
          <a:prstGeom prst="rect">
            <a:avLst/>
          </a:prstGeom>
          <a:effectLst>
            <a:glow rad="127000">
              <a:schemeClr val="bg1"/>
            </a:glow>
          </a:effectLst>
        </p:spPr>
      </p:pic>
      <p:sp>
        <p:nvSpPr>
          <p:cNvPr id="2" name="Rectangle 1">
            <a:extLst>
              <a:ext uri="{FF2B5EF4-FFF2-40B4-BE49-F238E27FC236}">
                <a16:creationId xmlns:a16="http://schemas.microsoft.com/office/drawing/2014/main" id="{05E9BED9-6572-489C-B0E2-4775E27BAB54}"/>
              </a:ext>
            </a:extLst>
          </p:cNvPr>
          <p:cNvSpPr/>
          <p:nvPr/>
        </p:nvSpPr>
        <p:spPr>
          <a:xfrm>
            <a:off x="-5171619" y="-84640"/>
            <a:ext cx="10413062" cy="7938609"/>
          </a:xfrm>
          <a:prstGeom prst="rect">
            <a:avLst/>
          </a:prstGeom>
          <a:solidFill>
            <a:schemeClr val="bg1">
              <a:alpha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fr-FR" sz="3000" b="0" i="0" u="none" strike="noStrike" kern="1200" cap="none" spc="0" normalizeH="0" baseline="0" noProof="0">
              <a:ln>
                <a:noFill/>
              </a:ln>
              <a:solidFill>
                <a:srgbClr val="FFFFFF"/>
              </a:solidFill>
              <a:effectLst/>
              <a:uLnTx/>
              <a:uFillTx/>
              <a:latin typeface="Helvetica Neue Medium"/>
              <a:ea typeface="+mn-ea"/>
              <a:cs typeface="+mn-cs"/>
              <a:sym typeface="Helvetica Neue Medium"/>
            </a:endParaRPr>
          </a:p>
        </p:txBody>
      </p:sp>
      <p:pic>
        <p:nvPicPr>
          <p:cNvPr id="14" name="Image 13" descr="Une image contenant personne, extérieur, postiche&#10;&#10;Description générée automatiquement">
            <a:extLst>
              <a:ext uri="{FF2B5EF4-FFF2-40B4-BE49-F238E27FC236}">
                <a16:creationId xmlns:a16="http://schemas.microsoft.com/office/drawing/2014/main" id="{66A69CB7-E934-4E78-AA3F-F71842C7A51F}"/>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4700"/>
                    </a14:imgEffect>
                    <a14:imgEffect>
                      <a14:saturation sat="0"/>
                    </a14:imgEffect>
                  </a14:imgLayer>
                </a14:imgProps>
              </a:ext>
            </a:extLst>
          </a:blip>
          <a:srcRect r="91985"/>
          <a:stretch/>
        </p:blipFill>
        <p:spPr>
          <a:xfrm>
            <a:off x="13023476" y="-84640"/>
            <a:ext cx="2699010" cy="6858000"/>
          </a:xfrm>
          <a:prstGeom prst="rect">
            <a:avLst/>
          </a:prstGeom>
        </p:spPr>
      </p:pic>
      <p:sp>
        <p:nvSpPr>
          <p:cNvPr id="4" name="Rectangle 3">
            <a:extLst>
              <a:ext uri="{FF2B5EF4-FFF2-40B4-BE49-F238E27FC236}">
                <a16:creationId xmlns:a16="http://schemas.microsoft.com/office/drawing/2014/main" id="{1F9ECA43-DCC6-409D-A8AC-75319C3E41A9}"/>
              </a:ext>
            </a:extLst>
          </p:cNvPr>
          <p:cNvSpPr/>
          <p:nvPr/>
        </p:nvSpPr>
        <p:spPr>
          <a:xfrm>
            <a:off x="5234982" y="0"/>
            <a:ext cx="7056408" cy="7044267"/>
          </a:xfrm>
          <a:prstGeom prst="rect">
            <a:avLst/>
          </a:prstGeom>
          <a:solidFill>
            <a:schemeClr val="bg1">
              <a:alpha val="88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GB" sz="3000" b="0" i="0" u="none" strike="noStrike" kern="1200" cap="none" spc="0" normalizeH="0" baseline="0" noProof="0">
              <a:ln>
                <a:noFill/>
              </a:ln>
              <a:solidFill>
                <a:srgbClr val="FFFFFF"/>
              </a:solidFill>
              <a:effectLst/>
              <a:uLnTx/>
              <a:uFillTx/>
              <a:latin typeface="Helvetica Neue Medium"/>
              <a:ea typeface="+mn-ea"/>
              <a:cs typeface="+mn-cs"/>
              <a:sym typeface="Helvetica Neue Medium"/>
            </a:endParaRPr>
          </a:p>
        </p:txBody>
      </p:sp>
      <p:sp>
        <p:nvSpPr>
          <p:cNvPr id="213" name=".fashion."/>
          <p:cNvSpPr txBox="1">
            <a:spLocks noGrp="1"/>
          </p:cNvSpPr>
          <p:nvPr>
            <p:ph type="body" idx="14"/>
          </p:nvPr>
        </p:nvSpPr>
        <p:spPr>
          <a:xfrm>
            <a:off x="244755" y="4129560"/>
            <a:ext cx="4607633" cy="1572353"/>
          </a:xfrm>
          <a:prstGeom prst="rect">
            <a:avLst/>
          </a:prstGeom>
          <a:ln>
            <a:solidFill>
              <a:srgbClr val="0070C0"/>
            </a:solidFill>
          </a:ln>
        </p:spPr>
        <p:txBody>
          <a:bodyPr/>
          <a:lstStyle/>
          <a:p>
            <a:r>
              <a:rPr lang="fr-FR" sz="4000" err="1">
                <a:latin typeface="Segoe UI Emoji"/>
                <a:ea typeface="Segoe UI Emoji"/>
                <a:cs typeface="Segoe UI"/>
              </a:rPr>
              <a:t>Special</a:t>
            </a:r>
            <a:r>
              <a:rPr lang="fr-FR" sz="4000">
                <a:latin typeface="Segoe UI Emoji"/>
                <a:ea typeface="Segoe UI Emoji"/>
                <a:cs typeface="Segoe UI"/>
              </a:rPr>
              <a:t> </a:t>
            </a:r>
            <a:r>
              <a:rPr lang="fr-FR" sz="4000" err="1">
                <a:latin typeface="Segoe UI Emoji"/>
                <a:ea typeface="Segoe UI Emoji"/>
                <a:cs typeface="Segoe UI"/>
              </a:rPr>
              <a:t>Offers</a:t>
            </a:r>
            <a:endParaRPr lang="en-US" sz="4000" err="1">
              <a:solidFill>
                <a:srgbClr val="002060"/>
              </a:solidFill>
              <a:latin typeface="Segoe UI Black"/>
              <a:ea typeface="Segoe UI Black"/>
              <a:cs typeface="Segoe UI"/>
            </a:endParaRPr>
          </a:p>
          <a:p>
            <a:r>
              <a:rPr lang="fr-FR" sz="4000" b="0" err="1">
                <a:latin typeface="Segoe UI"/>
                <a:ea typeface="Segoe UI Emoji"/>
                <a:cs typeface="Segoe UI"/>
              </a:rPr>
              <a:t>Test&amp;GO</a:t>
            </a:r>
            <a:endParaRPr lang="fr-FR" sz="4000" b="0">
              <a:latin typeface="Segoe UI"/>
              <a:ea typeface="Segoe UI Emoji"/>
              <a:cs typeface="Segoe UI"/>
            </a:endParaRPr>
          </a:p>
          <a:p>
            <a:r>
              <a:rPr lang="fr-FR" sz="3600" err="1">
                <a:solidFill>
                  <a:srgbClr val="002060"/>
                </a:solidFill>
                <a:latin typeface="Segoe UI Black"/>
                <a:ea typeface="Segoe UI Black"/>
                <a:cs typeface="Segoe UI"/>
              </a:rPr>
              <a:t>Retail</a:t>
            </a:r>
            <a:r>
              <a:rPr lang="fr-FR" sz="3600">
                <a:solidFill>
                  <a:srgbClr val="002060"/>
                </a:solidFill>
                <a:latin typeface="Segoe UI Black"/>
                <a:ea typeface="Segoe UI Black"/>
                <a:cs typeface="Segoe UI"/>
              </a:rPr>
              <a:t> the New </a:t>
            </a:r>
            <a:r>
              <a:rPr lang="fr-FR" sz="3600" err="1">
                <a:solidFill>
                  <a:srgbClr val="002060"/>
                </a:solidFill>
                <a:latin typeface="Segoe UI Black"/>
                <a:ea typeface="Segoe UI Black"/>
                <a:cs typeface="Segoe UI"/>
              </a:rPr>
              <a:t>Way</a:t>
            </a:r>
            <a:endParaRPr lang="en-US" sz="4000">
              <a:solidFill>
                <a:srgbClr val="002060"/>
              </a:solidFill>
              <a:latin typeface="Segoe UI Black"/>
              <a:ea typeface="Segoe UI Black"/>
              <a:cs typeface="Segoe UI"/>
            </a:endParaRPr>
          </a:p>
        </p:txBody>
      </p:sp>
      <p:pic>
        <p:nvPicPr>
          <p:cNvPr id="13" name="Image 12">
            <a:extLst>
              <a:ext uri="{FF2B5EF4-FFF2-40B4-BE49-F238E27FC236}">
                <a16:creationId xmlns:a16="http://schemas.microsoft.com/office/drawing/2014/main" id="{6FB76E97-F350-4C89-ACAC-E9B54D7DB4A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15736" y="5666519"/>
            <a:ext cx="1017148" cy="723039"/>
          </a:xfrm>
          <a:prstGeom prst="rect">
            <a:avLst/>
          </a:prstGeom>
        </p:spPr>
      </p:pic>
      <p:sp>
        <p:nvSpPr>
          <p:cNvPr id="15" name="Espace réservé du texte 3">
            <a:extLst>
              <a:ext uri="{FF2B5EF4-FFF2-40B4-BE49-F238E27FC236}">
                <a16:creationId xmlns:a16="http://schemas.microsoft.com/office/drawing/2014/main" id="{4ABC96D4-0CCB-4C12-87FA-D25216F106A9}"/>
              </a:ext>
            </a:extLst>
          </p:cNvPr>
          <p:cNvSpPr txBox="1">
            <a:spLocks/>
          </p:cNvSpPr>
          <p:nvPr/>
        </p:nvSpPr>
        <p:spPr>
          <a:xfrm>
            <a:off x="5845262" y="1057309"/>
            <a:ext cx="6567963" cy="631775"/>
          </a:xfrm>
          <a:prstGeom prst="rect">
            <a:avLst/>
          </a:prstGeom>
        </p:spPr>
        <p:txBody>
          <a:bodyPr lIns="91440" tIns="45720" rIns="91440" bIns="45720" anchor="t"/>
          <a:lstStyle>
            <a:lvl1pPr marL="232682" marR="0" indent="-232682" algn="l" defTabSz="410766" rtl="0" eaLnBrk="1" latinLnBrk="0" hangingPunct="1">
              <a:lnSpc>
                <a:spcPct val="100000"/>
              </a:lnSpc>
              <a:spcBef>
                <a:spcPts val="2250"/>
              </a:spcBef>
              <a:spcAft>
                <a:spcPts val="0"/>
              </a:spcAft>
              <a:buClrTx/>
              <a:buSzPct val="145000"/>
              <a:buFontTx/>
              <a:buChar char="•"/>
              <a:tabLst/>
              <a:defRPr sz="1900" b="0" i="0" u="none" strike="noStrike" cap="none" spc="0" baseline="0">
                <a:ln>
                  <a:noFill/>
                </a:ln>
                <a:solidFill>
                  <a:srgbClr val="000000"/>
                </a:solidFill>
                <a:uFillTx/>
                <a:latin typeface="Helvetica Neue"/>
                <a:ea typeface="Helvetica Neue"/>
                <a:cs typeface="Helvetica Neue"/>
                <a:sym typeface="Helvetica Neue"/>
              </a:defRPr>
            </a:lvl1pPr>
            <a:lvl2pPr marL="404132" marR="0" indent="-232682" algn="l" defTabSz="410766" rtl="0" eaLnBrk="1" latinLnBrk="0" hangingPunct="1">
              <a:lnSpc>
                <a:spcPct val="100000"/>
              </a:lnSpc>
              <a:spcBef>
                <a:spcPts val="2250"/>
              </a:spcBef>
              <a:spcAft>
                <a:spcPts val="0"/>
              </a:spcAft>
              <a:buClrTx/>
              <a:buSzPct val="145000"/>
              <a:buFontTx/>
              <a:buChar char="•"/>
              <a:tabLst/>
              <a:defRPr sz="1900" b="0" i="0" u="none" strike="noStrike" cap="none" spc="0" baseline="0">
                <a:ln>
                  <a:noFill/>
                </a:ln>
                <a:solidFill>
                  <a:srgbClr val="000000"/>
                </a:solidFill>
                <a:uFillTx/>
                <a:latin typeface="Helvetica Neue"/>
                <a:ea typeface="Helvetica Neue"/>
                <a:cs typeface="Helvetica Neue"/>
                <a:sym typeface="Helvetica Neue"/>
              </a:defRPr>
            </a:lvl2pPr>
            <a:lvl3pPr marL="575582" marR="0" indent="-232682" algn="l" defTabSz="410766" rtl="0" eaLnBrk="1" latinLnBrk="0" hangingPunct="1">
              <a:lnSpc>
                <a:spcPct val="100000"/>
              </a:lnSpc>
              <a:spcBef>
                <a:spcPts val="2250"/>
              </a:spcBef>
              <a:spcAft>
                <a:spcPts val="0"/>
              </a:spcAft>
              <a:buClrTx/>
              <a:buSzPct val="145000"/>
              <a:buFontTx/>
              <a:buChar char="•"/>
              <a:tabLst/>
              <a:defRPr sz="1900" b="0" i="0" u="none" strike="noStrike" cap="none" spc="0" baseline="0">
                <a:ln>
                  <a:noFill/>
                </a:ln>
                <a:solidFill>
                  <a:srgbClr val="000000"/>
                </a:solidFill>
                <a:uFillTx/>
                <a:latin typeface="Helvetica Neue"/>
                <a:ea typeface="Helvetica Neue"/>
                <a:cs typeface="Helvetica Neue"/>
                <a:sym typeface="Helvetica Neue"/>
              </a:defRPr>
            </a:lvl3pPr>
            <a:lvl4pPr marL="747032" marR="0" indent="-232682" algn="l" defTabSz="410766" rtl="0" eaLnBrk="1" latinLnBrk="0" hangingPunct="1">
              <a:lnSpc>
                <a:spcPct val="100000"/>
              </a:lnSpc>
              <a:spcBef>
                <a:spcPts val="2250"/>
              </a:spcBef>
              <a:spcAft>
                <a:spcPts val="0"/>
              </a:spcAft>
              <a:buClrTx/>
              <a:buSzPct val="145000"/>
              <a:buFontTx/>
              <a:buChar char="•"/>
              <a:tabLst/>
              <a:defRPr sz="1900" b="0" i="0" u="none" strike="noStrike" cap="none" spc="0" baseline="0">
                <a:ln>
                  <a:noFill/>
                </a:ln>
                <a:solidFill>
                  <a:srgbClr val="000000"/>
                </a:solidFill>
                <a:uFillTx/>
                <a:latin typeface="Helvetica Neue"/>
                <a:ea typeface="Helvetica Neue"/>
                <a:cs typeface="Helvetica Neue"/>
                <a:sym typeface="Helvetica Neue"/>
              </a:defRPr>
            </a:lvl4pPr>
            <a:lvl5pPr marL="918482" marR="0" indent="-232682" algn="l" defTabSz="410766" rtl="0" eaLnBrk="1" latinLnBrk="0" hangingPunct="1">
              <a:lnSpc>
                <a:spcPct val="100000"/>
              </a:lnSpc>
              <a:spcBef>
                <a:spcPts val="2250"/>
              </a:spcBef>
              <a:spcAft>
                <a:spcPts val="0"/>
              </a:spcAft>
              <a:buClrTx/>
              <a:buSzPct val="145000"/>
              <a:buFontTx/>
              <a:buChar char="•"/>
              <a:tabLst/>
              <a:defRPr sz="1900" b="0" i="0" u="none" strike="noStrike" cap="none" spc="0" baseline="0">
                <a:ln>
                  <a:noFill/>
                </a:ln>
                <a:solidFill>
                  <a:srgbClr val="000000"/>
                </a:solidFill>
                <a:uFillTx/>
                <a:latin typeface="Helvetica Neue"/>
                <a:ea typeface="Helvetica Neue"/>
                <a:cs typeface="Helvetica Neue"/>
                <a:sym typeface="Helvetica Neue"/>
              </a:defRPr>
            </a:lvl5pPr>
            <a:lvl6pPr marL="1089932" marR="0" indent="-232682" algn="l" defTabSz="410766" rtl="0" eaLnBrk="1" latinLnBrk="0" hangingPunct="1">
              <a:lnSpc>
                <a:spcPct val="100000"/>
              </a:lnSpc>
              <a:spcBef>
                <a:spcPts val="2250"/>
              </a:spcBef>
              <a:spcAft>
                <a:spcPts val="0"/>
              </a:spcAft>
              <a:buClrTx/>
              <a:buSzPct val="145000"/>
              <a:buFontTx/>
              <a:buChar char="•"/>
              <a:tabLst/>
              <a:defRPr sz="1900" b="0" i="0" u="none" strike="noStrike" cap="none" spc="0" baseline="0">
                <a:ln>
                  <a:noFill/>
                </a:ln>
                <a:solidFill>
                  <a:srgbClr val="000000"/>
                </a:solidFill>
                <a:uFillTx/>
                <a:latin typeface="Helvetica Neue"/>
                <a:ea typeface="Helvetica Neue"/>
                <a:cs typeface="Helvetica Neue"/>
                <a:sym typeface="Helvetica Neue"/>
              </a:defRPr>
            </a:lvl6pPr>
            <a:lvl7pPr marL="1261382" marR="0" indent="-232682" algn="l" defTabSz="410766" rtl="0" eaLnBrk="1" latinLnBrk="0" hangingPunct="1">
              <a:lnSpc>
                <a:spcPct val="100000"/>
              </a:lnSpc>
              <a:spcBef>
                <a:spcPts val="2250"/>
              </a:spcBef>
              <a:spcAft>
                <a:spcPts val="0"/>
              </a:spcAft>
              <a:buClrTx/>
              <a:buSzPct val="145000"/>
              <a:buFontTx/>
              <a:buChar char="•"/>
              <a:tabLst/>
              <a:defRPr sz="1900" b="0" i="0" u="none" strike="noStrike" cap="none" spc="0" baseline="0">
                <a:ln>
                  <a:noFill/>
                </a:ln>
                <a:solidFill>
                  <a:srgbClr val="000000"/>
                </a:solidFill>
                <a:uFillTx/>
                <a:latin typeface="Helvetica Neue"/>
                <a:ea typeface="Helvetica Neue"/>
                <a:cs typeface="Helvetica Neue"/>
                <a:sym typeface="Helvetica Neue"/>
              </a:defRPr>
            </a:lvl7pPr>
            <a:lvl8pPr marL="1432832" marR="0" indent="-232682" algn="l" defTabSz="410766" rtl="0" eaLnBrk="1" latinLnBrk="0" hangingPunct="1">
              <a:lnSpc>
                <a:spcPct val="100000"/>
              </a:lnSpc>
              <a:spcBef>
                <a:spcPts val="2250"/>
              </a:spcBef>
              <a:spcAft>
                <a:spcPts val="0"/>
              </a:spcAft>
              <a:buClrTx/>
              <a:buSzPct val="145000"/>
              <a:buFontTx/>
              <a:buChar char="•"/>
              <a:tabLst/>
              <a:defRPr sz="1900" b="0" i="0" u="none" strike="noStrike" cap="none" spc="0" baseline="0">
                <a:ln>
                  <a:noFill/>
                </a:ln>
                <a:solidFill>
                  <a:srgbClr val="000000"/>
                </a:solidFill>
                <a:uFillTx/>
                <a:latin typeface="Helvetica Neue"/>
                <a:ea typeface="Helvetica Neue"/>
                <a:cs typeface="Helvetica Neue"/>
                <a:sym typeface="Helvetica Neue"/>
              </a:defRPr>
            </a:lvl8pPr>
            <a:lvl9pPr marL="1604282" marR="0" indent="-232682" algn="l" defTabSz="410766" rtl="0" eaLnBrk="1" latinLnBrk="0" hangingPunct="1">
              <a:lnSpc>
                <a:spcPct val="100000"/>
              </a:lnSpc>
              <a:spcBef>
                <a:spcPts val="2250"/>
              </a:spcBef>
              <a:spcAft>
                <a:spcPts val="0"/>
              </a:spcAft>
              <a:buClrTx/>
              <a:buSzPct val="145000"/>
              <a:buFontTx/>
              <a:buChar char="•"/>
              <a:tabLst/>
              <a:defRPr sz="1900" b="0" i="0" u="none" strike="noStrike" cap="none" spc="0" baseline="0">
                <a:ln>
                  <a:noFill/>
                </a:ln>
                <a:solidFill>
                  <a:srgbClr val="000000"/>
                </a:solidFill>
                <a:uFillTx/>
                <a:latin typeface="Helvetica Neue"/>
                <a:ea typeface="Helvetica Neue"/>
                <a:cs typeface="Helvetica Neue"/>
                <a:sym typeface="Helvetica Neue"/>
              </a:defRPr>
            </a:lvl9pPr>
          </a:lstStyle>
          <a:p>
            <a:pPr marL="0" indent="0">
              <a:buNone/>
              <a:defRPr/>
            </a:pPr>
            <a:r>
              <a:rPr lang="en-GB" sz="1800" b="1" kern="0" cap="small" dirty="0">
                <a:solidFill>
                  <a:srgbClr val="002060"/>
                </a:solidFill>
                <a:latin typeface="Segoe UI"/>
                <a:cs typeface="Segoe UI"/>
              </a:rPr>
              <a:t>EMPOWER YOUR SALES ASSOCIATES WITH DIGITAL TOOLS TO BETTER-SERVE YOUR CUSTOMERS.</a:t>
            </a:r>
          </a:p>
        </p:txBody>
      </p:sp>
      <p:sp>
        <p:nvSpPr>
          <p:cNvPr id="16" name="ZoneTexte 15">
            <a:extLst>
              <a:ext uri="{FF2B5EF4-FFF2-40B4-BE49-F238E27FC236}">
                <a16:creationId xmlns:a16="http://schemas.microsoft.com/office/drawing/2014/main" id="{4E73D266-0411-4672-8262-81FE01EFDE1C}"/>
              </a:ext>
            </a:extLst>
          </p:cNvPr>
          <p:cNvSpPr txBox="1"/>
          <p:nvPr/>
        </p:nvSpPr>
        <p:spPr>
          <a:xfrm>
            <a:off x="5875543" y="2264127"/>
            <a:ext cx="5694613" cy="2962862"/>
          </a:xfrm>
          <a:prstGeom prst="rect">
            <a:avLst/>
          </a:prstGeom>
          <a:noFill/>
        </p:spPr>
        <p:txBody>
          <a:bodyPr wrap="square" lIns="91440" tIns="45720" rIns="91440" bIns="45720" rtlCol="0" anchor="t">
            <a:spAutoFit/>
          </a:bodyPr>
          <a:lstStyle/>
          <a:p>
            <a:pPr>
              <a:lnSpc>
                <a:spcPct val="90000"/>
              </a:lnSpc>
              <a:spcBef>
                <a:spcPts val="1000"/>
              </a:spcBef>
              <a:defRPr/>
            </a:pPr>
            <a:r>
              <a:rPr lang="en-ZA" b="1">
                <a:solidFill>
                  <a:srgbClr val="002060"/>
                </a:solidFill>
                <a:latin typeface="Segoe UI"/>
                <a:cs typeface="Segoe UI"/>
              </a:rPr>
              <a:t>Transformation of Stores and Store Associates:</a:t>
            </a:r>
            <a:r>
              <a:rPr lang="en-ZA">
                <a:solidFill>
                  <a:srgbClr val="002060"/>
                </a:solidFill>
                <a:latin typeface="Segoe UI"/>
                <a:cs typeface="Segoe UI"/>
              </a:rPr>
              <a:t> Your stores must evolve to become a point of service, a place to experience and a logistics hub. To carry out these demands, store associates need both back &amp; front store mobile tools to better serve, sell, fulfil orders, manage stock etc.</a:t>
            </a:r>
          </a:p>
          <a:p>
            <a:pPr lvl="0">
              <a:lnSpc>
                <a:spcPct val="90000"/>
              </a:lnSpc>
              <a:spcBef>
                <a:spcPts val="1000"/>
              </a:spcBef>
              <a:defRPr/>
            </a:pPr>
            <a:r>
              <a:rPr lang="en-ZA" b="1">
                <a:solidFill>
                  <a:srgbClr val="002060"/>
                </a:solidFill>
                <a:latin typeface="Segoe UI"/>
                <a:cs typeface="Segoe UI"/>
              </a:rPr>
              <a:t>Agility through Retail Intelligence: </a:t>
            </a:r>
            <a:r>
              <a:rPr lang="en-ZA">
                <a:solidFill>
                  <a:srgbClr val="002060"/>
                </a:solidFill>
                <a:latin typeface="Segoe UI"/>
                <a:cs typeface="Segoe UI"/>
              </a:rPr>
              <a:t>Your employees, store associates, managers and directors must have real-time data, intuitive dashboards and insights to understand key trends, to make informed decisions and keep track of KPIs.</a:t>
            </a:r>
          </a:p>
        </p:txBody>
      </p:sp>
    </p:spTree>
    <p:extLst>
      <p:ext uri="{BB962C8B-B14F-4D97-AF65-F5344CB8AC3E}">
        <p14:creationId xmlns:p14="http://schemas.microsoft.com/office/powerpoint/2010/main" val="765768814"/>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mur, personne, intérieur, jeune&#10;&#10;Description générée automatiquement">
            <a:extLst>
              <a:ext uri="{FF2B5EF4-FFF2-40B4-BE49-F238E27FC236}">
                <a16:creationId xmlns:a16="http://schemas.microsoft.com/office/drawing/2014/main" id="{ACFD4D10-CF5D-40FB-A0FF-F732E76E3433}"/>
              </a:ext>
            </a:extLst>
          </p:cNvPr>
          <p:cNvPicPr>
            <a:picLocks noChangeAspect="1"/>
          </p:cNvPicPr>
          <p:nvPr/>
        </p:nvPicPr>
        <p:blipFill>
          <a:blip r:embed="rId2">
            <a:alphaModFix amt="78000"/>
          </a:blip>
          <a:stretch>
            <a:fillRect/>
          </a:stretch>
        </p:blipFill>
        <p:spPr>
          <a:xfrm>
            <a:off x="-174741" y="-1313680"/>
            <a:ext cx="6096000" cy="8896787"/>
          </a:xfrm>
          <a:prstGeom prst="rect">
            <a:avLst/>
          </a:prstGeom>
        </p:spPr>
      </p:pic>
      <p:sp>
        <p:nvSpPr>
          <p:cNvPr id="4" name="Rectangle 3">
            <a:extLst>
              <a:ext uri="{FF2B5EF4-FFF2-40B4-BE49-F238E27FC236}">
                <a16:creationId xmlns:a16="http://schemas.microsoft.com/office/drawing/2014/main" id="{1F9ECA43-DCC6-409D-A8AC-75319C3E41A9}"/>
              </a:ext>
            </a:extLst>
          </p:cNvPr>
          <p:cNvSpPr/>
          <p:nvPr/>
        </p:nvSpPr>
        <p:spPr>
          <a:xfrm>
            <a:off x="5933954" y="2528780"/>
            <a:ext cx="6439157" cy="605934"/>
          </a:xfrm>
          <a:prstGeom prst="rect">
            <a:avLst/>
          </a:prstGeom>
          <a:solidFill>
            <a:schemeClr val="bg1">
              <a:alpha val="88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GB" sz="3000" b="0" i="1" u="none" strike="noStrike" kern="1200" cap="none" spc="0" normalizeH="0" baseline="0" noProof="0">
              <a:ln>
                <a:noFill/>
              </a:ln>
              <a:solidFill>
                <a:srgbClr val="FFFFFF"/>
              </a:solidFill>
              <a:effectLst/>
              <a:uLnTx/>
              <a:uFillTx/>
              <a:latin typeface="Helvetica Neue Medium"/>
              <a:ea typeface="+mn-ea"/>
              <a:cs typeface="+mn-cs"/>
              <a:sym typeface="Helvetica Neue Medium"/>
            </a:endParaRPr>
          </a:p>
        </p:txBody>
      </p:sp>
      <p:sp>
        <p:nvSpPr>
          <p:cNvPr id="213" name=".fashion."/>
          <p:cNvSpPr txBox="1">
            <a:spLocks noGrp="1"/>
          </p:cNvSpPr>
          <p:nvPr>
            <p:ph type="body" idx="14"/>
          </p:nvPr>
        </p:nvSpPr>
        <p:spPr>
          <a:xfrm>
            <a:off x="898780" y="4824036"/>
            <a:ext cx="4584094" cy="1129154"/>
          </a:xfrm>
          <a:prstGeom prst="rect">
            <a:avLst/>
          </a:prstGeom>
          <a:ln>
            <a:solidFill>
              <a:srgbClr val="0070C0"/>
            </a:solidFill>
          </a:ln>
        </p:spPr>
        <p:txBody>
          <a:bodyPr/>
          <a:lstStyle/>
          <a:p>
            <a:r>
              <a:rPr lang="fr-FR" sz="4000" err="1">
                <a:latin typeface="Segoe UI Emoji" panose="020B0502040204020203" pitchFamily="34" charset="0"/>
                <a:ea typeface="Segoe UI Emoji" panose="020B0502040204020203" pitchFamily="34" charset="0"/>
              </a:rPr>
              <a:t>Test&amp;GO</a:t>
            </a:r>
            <a:r>
              <a:rPr lang="fr-FR" sz="4000">
                <a:latin typeface="Segoe UI Emoji" panose="020B0502040204020203" pitchFamily="34" charset="0"/>
                <a:ea typeface="Segoe UI Emoji" panose="020B0502040204020203" pitchFamily="34" charset="0"/>
              </a:rPr>
              <a:t> </a:t>
            </a:r>
            <a:r>
              <a:rPr lang="fr-FR" sz="4000">
                <a:solidFill>
                  <a:srgbClr val="002060"/>
                </a:solidFill>
                <a:latin typeface="Segoe UI Black" panose="020B0A02040204020203" pitchFamily="34" charset="0"/>
                <a:ea typeface="Segoe UI Black" panose="020B0A02040204020203" pitchFamily="34" charset="0"/>
              </a:rPr>
              <a:t>Catalogue</a:t>
            </a:r>
            <a:endParaRPr sz="4000">
              <a:solidFill>
                <a:srgbClr val="002060"/>
              </a:solidFill>
              <a:latin typeface="Segoe UI Black" panose="020B0A02040204020203" pitchFamily="34" charset="0"/>
              <a:ea typeface="Segoe UI Black" panose="020B0A02040204020203" pitchFamily="34" charset="0"/>
            </a:endParaRPr>
          </a:p>
        </p:txBody>
      </p:sp>
      <p:sp>
        <p:nvSpPr>
          <p:cNvPr id="9" name="Espace réservé du contenu 2">
            <a:extLst>
              <a:ext uri="{FF2B5EF4-FFF2-40B4-BE49-F238E27FC236}">
                <a16:creationId xmlns:a16="http://schemas.microsoft.com/office/drawing/2014/main" id="{1F80D911-3E8A-42B7-A80F-D2BDA267C413}"/>
              </a:ext>
            </a:extLst>
          </p:cNvPr>
          <p:cNvSpPr txBox="1">
            <a:spLocks/>
          </p:cNvSpPr>
          <p:nvPr/>
        </p:nvSpPr>
        <p:spPr>
          <a:xfrm>
            <a:off x="6487722" y="1574945"/>
            <a:ext cx="5511284" cy="4622487"/>
          </a:xfrm>
          <a:prstGeom prst="rect">
            <a:avLst/>
          </a:prstGeom>
        </p:spPr>
        <p:txBody>
          <a:bodyPr vert="horz" lIns="91440" tIns="45720" rIns="91440" bIns="45720" rtlCol="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1073150" algn="l"/>
                <a:tab pos="1252538" algn="l"/>
              </a:tabLst>
              <a:defRPr/>
            </a:pPr>
            <a:r>
              <a:rPr kumimoji="0" lang="fr-FR" sz="2400" b="1" i="1" u="none" strike="noStrike" kern="1200" cap="none" spc="0" normalizeH="0" baseline="0" noProof="0" dirty="0">
                <a:ln>
                  <a:noFill/>
                </a:ln>
                <a:solidFill>
                  <a:srgbClr val="002060"/>
                </a:solidFill>
                <a:effectLst/>
                <a:uLnTx/>
                <a:uFillTx/>
                <a:latin typeface="Segoe UI"/>
                <a:cs typeface="Segoe UI"/>
              </a:rPr>
              <a:t>Solution </a:t>
            </a:r>
            <a:r>
              <a:rPr kumimoji="0" lang="fr-FR" sz="2400" b="0" i="1" u="none" strike="noStrike" kern="1200" cap="none" spc="0" normalizeH="0" baseline="0" noProof="0" dirty="0">
                <a:ln>
                  <a:noFill/>
                </a:ln>
                <a:solidFill>
                  <a:srgbClr val="002060"/>
                </a:solidFill>
                <a:effectLst/>
                <a:uLnTx/>
                <a:uFillTx/>
                <a:latin typeface="Segoe UI"/>
                <a:cs typeface="Segoe UI"/>
              </a:rPr>
              <a:t>: 	</a:t>
            </a:r>
            <a:r>
              <a:rPr kumimoji="0" lang="fr-FR" sz="2400" b="0" i="0" u="none" strike="noStrike" kern="1200" cap="none" spc="0" normalizeH="0" baseline="0" noProof="0" dirty="0">
                <a:ln>
                  <a:noFill/>
                </a:ln>
                <a:solidFill>
                  <a:srgbClr val="002060"/>
                </a:solidFill>
                <a:effectLst/>
                <a:uLnTx/>
                <a:uFillTx/>
                <a:latin typeface="Segoe UI"/>
                <a:cs typeface="Segoe UI"/>
              </a:rPr>
              <a:t>Cegid </a:t>
            </a:r>
            <a:r>
              <a:rPr kumimoji="0" lang="fr-FR" sz="2400" b="0" i="0" u="none" strike="noStrike" kern="1200" cap="none" spc="0" normalizeH="0" baseline="0" noProof="0" dirty="0" err="1">
                <a:ln>
                  <a:noFill/>
                </a:ln>
                <a:solidFill>
                  <a:srgbClr val="002060"/>
                </a:solidFill>
                <a:effectLst/>
                <a:uLnTx/>
                <a:uFillTx/>
                <a:latin typeface="Segoe UI"/>
                <a:cs typeface="Segoe UI"/>
              </a:rPr>
              <a:t>Retail</a:t>
            </a:r>
            <a:r>
              <a:rPr kumimoji="0" lang="fr-FR" sz="2400" b="0" i="0" u="none" strike="noStrike" kern="1200" cap="none" spc="0" normalizeH="0" baseline="0" noProof="0" dirty="0">
                <a:ln>
                  <a:noFill/>
                </a:ln>
                <a:solidFill>
                  <a:srgbClr val="002060"/>
                </a:solidFill>
                <a:effectLst/>
                <a:uLnTx/>
                <a:uFillTx/>
                <a:latin typeface="Segoe UI"/>
                <a:cs typeface="Segoe UI"/>
              </a:rPr>
              <a:t> Y2</a:t>
            </a:r>
            <a:endParaRPr lang="fr-FR" sz="2400" b="0" i="0" u="none" strike="noStrike" kern="1200" cap="none" spc="0" normalizeH="0" baseline="0" noProof="0" dirty="0">
              <a:ln>
                <a:noFill/>
              </a:ln>
              <a:solidFill>
                <a:srgbClr val="002060"/>
              </a:solidFill>
              <a:effectLst/>
              <a:uLnTx/>
              <a:uFillTx/>
              <a:latin typeface="Segoe UI"/>
              <a:cs typeface="Segoe UI"/>
            </a:endParaRPr>
          </a:p>
          <a:p>
            <a:pPr marL="1252220" indent="-1252220">
              <a:buNone/>
              <a:tabLst>
                <a:tab pos="1073150" algn="l"/>
                <a:tab pos="1252538" algn="l"/>
              </a:tabLst>
              <a:defRPr/>
            </a:pPr>
            <a:r>
              <a:rPr kumimoji="0" lang="fr-FR" sz="2400" b="1" i="1" u="none" strike="noStrike" kern="1200" cap="none" spc="0" normalizeH="0" baseline="0" noProof="0" dirty="0">
                <a:ln>
                  <a:noFill/>
                </a:ln>
                <a:solidFill>
                  <a:srgbClr val="002060"/>
                </a:solidFill>
                <a:effectLst/>
                <a:uLnTx/>
                <a:uFillTx/>
                <a:latin typeface="Segoe UI"/>
                <a:cs typeface="Segoe UI"/>
              </a:rPr>
              <a:t>Modules </a:t>
            </a:r>
            <a:r>
              <a:rPr kumimoji="0" lang="fr-FR" sz="2400" b="0" i="0" u="none" strike="noStrike" kern="1200" cap="none" spc="0" normalizeH="0" baseline="0" noProof="0" dirty="0">
                <a:ln>
                  <a:noFill/>
                </a:ln>
                <a:solidFill>
                  <a:srgbClr val="002060"/>
                </a:solidFill>
                <a:effectLst/>
                <a:uLnTx/>
                <a:uFillTx/>
                <a:latin typeface="Segoe UI"/>
                <a:cs typeface="Segoe UI"/>
              </a:rPr>
              <a:t>:	</a:t>
            </a:r>
            <a:r>
              <a:rPr lang="fr-FR" sz="2400" dirty="0">
                <a:solidFill>
                  <a:srgbClr val="002060"/>
                </a:solidFill>
                <a:latin typeface="Segoe UI"/>
                <a:cs typeface="Segoe UI"/>
              </a:rPr>
              <a:t>All </a:t>
            </a:r>
            <a:r>
              <a:rPr lang="fr-FR" sz="2400" dirty="0" err="1">
                <a:solidFill>
                  <a:srgbClr val="002060"/>
                </a:solidFill>
                <a:latin typeface="Segoe UI"/>
                <a:cs typeface="Segoe UI"/>
              </a:rPr>
              <a:t>Omnichannel</a:t>
            </a:r>
            <a:r>
              <a:rPr lang="fr-FR" sz="2400" dirty="0">
                <a:solidFill>
                  <a:srgbClr val="002060"/>
                </a:solidFill>
                <a:latin typeface="Segoe UI"/>
                <a:cs typeface="Segoe UI"/>
              </a:rPr>
              <a:t> modules, Retail Intelligence, Inventory </a:t>
            </a:r>
            <a:r>
              <a:rPr lang="fr-FR" sz="2400" dirty="0" err="1">
                <a:solidFill>
                  <a:srgbClr val="002060"/>
                </a:solidFill>
                <a:latin typeface="Segoe UI"/>
                <a:cs typeface="Segoe UI"/>
              </a:rPr>
              <a:t>Tracking</a:t>
            </a:r>
            <a:r>
              <a:rPr lang="fr-FR" sz="2400" dirty="0">
                <a:solidFill>
                  <a:srgbClr val="002060"/>
                </a:solidFill>
                <a:latin typeface="Segoe UI"/>
                <a:cs typeface="Segoe UI"/>
              </a:rPr>
              <a:t>, Mobile POS + SaaS migration.</a:t>
            </a:r>
          </a:p>
          <a:p>
            <a:pPr marL="1163320" indent="-1163320">
              <a:buNone/>
              <a:tabLst>
                <a:tab pos="1073150" algn="l"/>
                <a:tab pos="1252538" algn="l"/>
              </a:tabLst>
              <a:defRPr/>
            </a:pPr>
            <a:r>
              <a:rPr kumimoji="0" lang="fr-FR" sz="2400" b="1" i="1" u="none" strike="noStrike" kern="1200" cap="none" spc="0" normalizeH="0" baseline="0" noProof="0" dirty="0">
                <a:ln>
                  <a:noFill/>
                </a:ln>
                <a:solidFill>
                  <a:srgbClr val="002060"/>
                </a:solidFill>
                <a:effectLst/>
                <a:uLnTx/>
                <a:uFillTx/>
                <a:latin typeface="Segoe UI"/>
                <a:cs typeface="Segoe UI"/>
              </a:rPr>
              <a:t>For :</a:t>
            </a:r>
            <a:r>
              <a:rPr kumimoji="0" lang="fr-FR" sz="2400" b="0" i="1" u="none" strike="noStrike" kern="1200" cap="none" spc="0" normalizeH="0" baseline="0" noProof="0" dirty="0">
                <a:ln>
                  <a:noFill/>
                </a:ln>
                <a:solidFill>
                  <a:srgbClr val="002060"/>
                </a:solidFill>
                <a:effectLst/>
                <a:uLnTx/>
                <a:uFillTx/>
                <a:latin typeface="Segoe UI"/>
                <a:cs typeface="Segoe UI"/>
              </a:rPr>
              <a:t> </a:t>
            </a:r>
            <a:r>
              <a:rPr lang="fr-FR" sz="2400" i="1" dirty="0">
                <a:solidFill>
                  <a:srgbClr val="002060"/>
                </a:solidFill>
                <a:latin typeface="Segoe UI"/>
                <a:cs typeface="Segoe UI"/>
              </a:rPr>
              <a:t>          </a:t>
            </a:r>
            <a:r>
              <a:rPr kumimoji="0" lang="fr-FR" sz="2400" b="0" i="0" u="none" strike="noStrike" kern="1200" cap="none" spc="0" normalizeH="0" baseline="0" noProof="0" dirty="0">
                <a:ln>
                  <a:noFill/>
                </a:ln>
                <a:solidFill>
                  <a:srgbClr val="002060"/>
                </a:solidFill>
                <a:effectLst/>
                <a:uLnTx/>
                <a:uFillTx/>
                <a:latin typeface="Segoe UI"/>
                <a:cs typeface="Segoe UI"/>
              </a:rPr>
              <a:t>All </a:t>
            </a:r>
            <a:r>
              <a:rPr kumimoji="0" lang="fr-FR" sz="2400" b="0" i="0" u="none" strike="noStrike" kern="1200" cap="none" spc="0" normalizeH="0" baseline="0" noProof="0" dirty="0" err="1">
                <a:ln>
                  <a:noFill/>
                </a:ln>
                <a:solidFill>
                  <a:srgbClr val="002060"/>
                </a:solidFill>
                <a:effectLst/>
                <a:uLnTx/>
                <a:uFillTx/>
                <a:latin typeface="Segoe UI"/>
                <a:cs typeface="Segoe UI"/>
              </a:rPr>
              <a:t>retailers</a:t>
            </a:r>
            <a:endParaRPr lang="fr-FR" sz="2400" b="0" i="0" u="none" strike="noStrike" kern="1200" cap="none" spc="0" normalizeH="0" baseline="0" noProof="0" dirty="0">
              <a:ln>
                <a:noFill/>
              </a:ln>
              <a:solidFill>
                <a:srgbClr val="002060"/>
              </a:solidFill>
              <a:effectLst/>
              <a:uLnTx/>
              <a:uFillTx/>
              <a:latin typeface="Segoe UI"/>
              <a:cs typeface="Segoe UI"/>
            </a:endParaRPr>
          </a:p>
          <a:p>
            <a:pPr marL="0" indent="0">
              <a:buNone/>
              <a:tabLst>
                <a:tab pos="1073150" algn="l"/>
                <a:tab pos="1252538" algn="l"/>
              </a:tabLst>
              <a:defRPr/>
            </a:pPr>
            <a:r>
              <a:rPr kumimoji="0" lang="fr-FR" sz="2400" b="1" i="1" u="none" strike="noStrike" kern="1200" cap="none" spc="0" normalizeH="0" baseline="0" noProof="0" dirty="0">
                <a:ln>
                  <a:noFill/>
                </a:ln>
                <a:solidFill>
                  <a:srgbClr val="002060"/>
                </a:solidFill>
                <a:effectLst/>
                <a:uLnTx/>
                <a:uFillTx/>
                <a:latin typeface="Segoe UI"/>
                <a:cs typeface="Segoe UI"/>
              </a:rPr>
              <a:t>Mode : </a:t>
            </a:r>
            <a:r>
              <a:rPr lang="fr-FR" sz="2400" b="1" i="1" dirty="0">
                <a:solidFill>
                  <a:srgbClr val="002060"/>
                </a:solidFill>
                <a:latin typeface="Segoe UI"/>
                <a:cs typeface="Segoe UI"/>
              </a:rPr>
              <a:t>   </a:t>
            </a:r>
            <a:r>
              <a:rPr kumimoji="0" lang="fr-FR" sz="2400" b="1" i="1" u="none" strike="noStrike" kern="1200" cap="none" spc="0" normalizeH="0" baseline="0" noProof="0" dirty="0">
                <a:ln>
                  <a:noFill/>
                </a:ln>
                <a:solidFill>
                  <a:srgbClr val="002060"/>
                </a:solidFill>
                <a:effectLst/>
                <a:uLnTx/>
                <a:uFillTx/>
                <a:latin typeface="Segoe UI"/>
                <a:cs typeface="Segoe UI"/>
              </a:rPr>
              <a:t> </a:t>
            </a:r>
            <a:r>
              <a:rPr lang="fr-FR" sz="2400" b="1" i="1" dirty="0">
                <a:solidFill>
                  <a:srgbClr val="002060"/>
                </a:solidFill>
                <a:latin typeface="Segoe UI"/>
                <a:cs typeface="Segoe UI"/>
              </a:rPr>
              <a:t> </a:t>
            </a:r>
            <a:r>
              <a:rPr kumimoji="0" lang="fr-FR" sz="2400" b="1" i="1" u="none" strike="noStrike" kern="1200" cap="none" spc="0" normalizeH="0" baseline="0" noProof="0" dirty="0">
                <a:ln>
                  <a:noFill/>
                </a:ln>
                <a:solidFill>
                  <a:srgbClr val="002060"/>
                </a:solidFill>
                <a:effectLst/>
                <a:uLnTx/>
                <a:uFillTx/>
                <a:latin typeface="Segoe UI"/>
                <a:cs typeface="Segoe UI"/>
              </a:rPr>
              <a:t> </a:t>
            </a:r>
            <a:r>
              <a:rPr lang="fr-FR" sz="2400" dirty="0">
                <a:solidFill>
                  <a:srgbClr val="002060"/>
                </a:solidFill>
                <a:latin typeface="Segoe UI"/>
                <a:cs typeface="Segoe UI"/>
              </a:rPr>
              <a:t>SaaS</a:t>
            </a:r>
            <a:r>
              <a:rPr kumimoji="0" lang="fr-FR" sz="2400" b="0" i="0" u="none" strike="noStrike" kern="1200" cap="none" spc="0" normalizeH="0" baseline="0" noProof="0" dirty="0">
                <a:ln>
                  <a:noFill/>
                </a:ln>
                <a:solidFill>
                  <a:srgbClr val="002060"/>
                </a:solidFill>
                <a:effectLst/>
                <a:uLnTx/>
                <a:uFillTx/>
                <a:latin typeface="Segoe UI"/>
                <a:cs typeface="Segoe UI"/>
              </a:rPr>
              <a:t>  |  On </a:t>
            </a:r>
            <a:r>
              <a:rPr kumimoji="0" lang="fr-FR" sz="2400" b="0" i="0" u="none" strike="noStrike" kern="1200" cap="none" spc="0" normalizeH="0" baseline="0" noProof="0" dirty="0" err="1">
                <a:ln>
                  <a:noFill/>
                </a:ln>
                <a:solidFill>
                  <a:srgbClr val="002060"/>
                </a:solidFill>
                <a:effectLst/>
                <a:uLnTx/>
                <a:uFillTx/>
                <a:latin typeface="Segoe UI"/>
                <a:cs typeface="Segoe UI"/>
              </a:rPr>
              <a:t>Premise</a:t>
            </a:r>
            <a:r>
              <a:rPr kumimoji="0" lang="fr-FR" sz="2400" b="0" i="0" u="none" strike="noStrike" kern="1200" cap="none" spc="0" normalizeH="0" baseline="0" noProof="0" dirty="0">
                <a:ln>
                  <a:noFill/>
                </a:ln>
                <a:solidFill>
                  <a:srgbClr val="002060"/>
                </a:solidFill>
                <a:effectLst/>
                <a:uLnTx/>
                <a:uFillTx/>
                <a:latin typeface="Segoe UI"/>
                <a:cs typeface="Segoe UI"/>
              </a:rPr>
              <a:t> </a:t>
            </a:r>
            <a:endParaRPr lang="fr-FR" sz="2400" b="0" i="0" u="none" strike="noStrike" kern="1200" cap="none" spc="0" normalizeH="0" baseline="0" noProof="0" dirty="0">
              <a:ln>
                <a:noFill/>
              </a:ln>
              <a:solidFill>
                <a:srgbClr val="002060"/>
              </a:solidFill>
              <a:effectLst/>
              <a:uLnTx/>
              <a:uFillTx/>
              <a:latin typeface="Segoe UI"/>
              <a:cs typeface="Segoe UI"/>
            </a:endParaRPr>
          </a:p>
          <a:p>
            <a:pPr marL="0" indent="0">
              <a:buNone/>
              <a:tabLst>
                <a:tab pos="1252538" algn="l"/>
              </a:tabLst>
              <a:defRPr/>
            </a:pPr>
            <a:r>
              <a:rPr kumimoji="0" lang="fr-FR" sz="2400" b="1" i="1" u="none" strike="noStrike" kern="1200" cap="none" spc="0" normalizeH="0" baseline="0" noProof="0" dirty="0">
                <a:ln>
                  <a:noFill/>
                </a:ln>
                <a:solidFill>
                  <a:srgbClr val="002060"/>
                </a:solidFill>
                <a:effectLst/>
                <a:uLnTx/>
                <a:uFillTx/>
                <a:latin typeface="Segoe UI"/>
                <a:cs typeface="Segoe UI"/>
              </a:rPr>
              <a:t>Type :      </a:t>
            </a:r>
            <a:r>
              <a:rPr lang="fr-FR" sz="2400" b="1" i="1" dirty="0">
                <a:solidFill>
                  <a:srgbClr val="002060"/>
                </a:solidFill>
                <a:latin typeface="Segoe UI"/>
                <a:cs typeface="Segoe UI"/>
              </a:rPr>
              <a:t> </a:t>
            </a:r>
            <a:r>
              <a:rPr kumimoji="0" lang="fr-FR" sz="2400" b="1" i="1" u="none" strike="noStrike" kern="1200" cap="none" spc="0" normalizeH="0" baseline="0" noProof="0" dirty="0">
                <a:ln>
                  <a:noFill/>
                </a:ln>
                <a:solidFill>
                  <a:srgbClr val="002060"/>
                </a:solidFill>
                <a:effectLst/>
                <a:uLnTx/>
                <a:uFillTx/>
                <a:latin typeface="Segoe UI"/>
                <a:cs typeface="Segoe UI"/>
              </a:rPr>
              <a:t> </a:t>
            </a:r>
            <a:r>
              <a:rPr kumimoji="0" lang="fr-FR" sz="2400" b="0" i="0" u="none" strike="noStrike" kern="1200" cap="none" spc="0" normalizeH="0" baseline="0" noProof="0" dirty="0" err="1">
                <a:ln>
                  <a:noFill/>
                </a:ln>
                <a:solidFill>
                  <a:srgbClr val="002060"/>
                </a:solidFill>
                <a:effectLst/>
                <a:uLnTx/>
                <a:uFillTx/>
                <a:latin typeface="Segoe UI"/>
                <a:cs typeface="Segoe UI"/>
              </a:rPr>
              <a:t>Test&amp;</a:t>
            </a:r>
            <a:r>
              <a:rPr lang="fr-FR" sz="2400" dirty="0" err="1">
                <a:solidFill>
                  <a:srgbClr val="002060"/>
                </a:solidFill>
                <a:latin typeface="Segoe UI"/>
                <a:cs typeface="Segoe UI"/>
              </a:rPr>
              <a:t>GO</a:t>
            </a:r>
            <a:r>
              <a:rPr lang="fr-FR" sz="2400" dirty="0">
                <a:solidFill>
                  <a:srgbClr val="002060"/>
                </a:solidFill>
                <a:latin typeface="Segoe UI"/>
                <a:cs typeface="Segoe UI"/>
              </a:rPr>
              <a:t>*</a:t>
            </a:r>
            <a:endParaRPr lang="fr-FR" sz="2400" b="0" i="0" u="none" strike="noStrike" kern="1200" cap="none" spc="0" normalizeH="0" baseline="0" noProof="0" dirty="0">
              <a:ln>
                <a:noFill/>
              </a:ln>
              <a:solidFill>
                <a:srgbClr val="002060"/>
              </a:solidFill>
              <a:effectLst/>
              <a:uLnTx/>
              <a:uFillTx/>
              <a:latin typeface="Segoe UI"/>
              <a:cs typeface="Segoe UI"/>
            </a:endParaRPr>
          </a:p>
          <a:p>
            <a:pPr marL="1252220" marR="0" lvl="0" indent="-125222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1252538" algn="l"/>
              </a:tabLst>
              <a:defRPr/>
            </a:pPr>
            <a:r>
              <a:rPr kumimoji="0" lang="fr-FR" sz="2400" b="1" i="1" u="none" strike="noStrike" kern="1200" cap="none" spc="0" normalizeH="0" baseline="0" noProof="0" dirty="0">
                <a:ln>
                  <a:noFill/>
                </a:ln>
                <a:solidFill>
                  <a:srgbClr val="002060"/>
                </a:solidFill>
                <a:effectLst/>
                <a:uLnTx/>
                <a:uFillTx/>
                <a:latin typeface="Segoe UI"/>
                <a:cs typeface="Segoe UI"/>
              </a:rPr>
              <a:t>Duration : 3 </a:t>
            </a:r>
            <a:r>
              <a:rPr kumimoji="0" lang="fr-FR" sz="2400" b="1" i="1" u="none" strike="noStrike" kern="1200" cap="none" spc="0" normalizeH="0" baseline="0" noProof="0" dirty="0" err="1">
                <a:ln>
                  <a:noFill/>
                </a:ln>
                <a:solidFill>
                  <a:srgbClr val="002060"/>
                </a:solidFill>
                <a:effectLst/>
                <a:uLnTx/>
                <a:uFillTx/>
                <a:latin typeface="Segoe UI"/>
                <a:cs typeface="Segoe UI"/>
              </a:rPr>
              <a:t>month</a:t>
            </a:r>
            <a:r>
              <a:rPr kumimoji="0" lang="fr-FR" sz="2400" b="1" i="1" u="none" strike="noStrike" kern="1200" cap="none" spc="0" normalizeH="0" baseline="0" noProof="0" dirty="0">
                <a:ln>
                  <a:noFill/>
                </a:ln>
                <a:solidFill>
                  <a:srgbClr val="002060"/>
                </a:solidFill>
                <a:effectLst/>
                <a:uLnTx/>
                <a:uFillTx/>
                <a:latin typeface="Segoe UI"/>
                <a:cs typeface="Segoe UI"/>
              </a:rPr>
              <a:t> trial </a:t>
            </a:r>
            <a:r>
              <a:rPr kumimoji="0" lang="fr-FR" sz="1800" b="0" i="0" u="none" strike="noStrike" kern="1200" cap="none" spc="0" normalizeH="0" baseline="0" noProof="0" dirty="0">
                <a:ln>
                  <a:noFill/>
                </a:ln>
                <a:solidFill>
                  <a:srgbClr val="002060"/>
                </a:solidFill>
                <a:effectLst/>
                <a:uLnTx/>
                <a:uFillTx/>
                <a:latin typeface="Segoe UI"/>
                <a:cs typeface="Segoe UI"/>
              </a:rPr>
              <a:t>(</a:t>
            </a:r>
            <a:r>
              <a:rPr kumimoji="0" lang="fr-FR" sz="1800" b="0" i="0" u="none" strike="noStrike" kern="1200" cap="none" spc="0" normalizeH="0" baseline="0" noProof="0" dirty="0" err="1">
                <a:ln>
                  <a:noFill/>
                </a:ln>
                <a:solidFill>
                  <a:srgbClr val="002060"/>
                </a:solidFill>
                <a:effectLst/>
                <a:uLnTx/>
                <a:uFillTx/>
                <a:latin typeface="Segoe UI"/>
                <a:cs typeface="Segoe UI"/>
              </a:rPr>
              <a:t>from</a:t>
            </a:r>
            <a:r>
              <a:rPr kumimoji="0" lang="fr-FR" sz="1800" b="0" i="0" u="none" strike="noStrike" kern="1200" cap="none" spc="0" normalizeH="0" baseline="0" noProof="0" dirty="0">
                <a:ln>
                  <a:noFill/>
                </a:ln>
                <a:solidFill>
                  <a:srgbClr val="002060"/>
                </a:solidFill>
                <a:effectLst/>
                <a:uLnTx/>
                <a:uFillTx/>
                <a:latin typeface="Segoe UI"/>
                <a:cs typeface="Segoe UI"/>
              </a:rPr>
              <a:t> date of </a:t>
            </a:r>
            <a:r>
              <a:rPr kumimoji="0" lang="fr-FR" sz="1800" b="0" i="0" u="none" strike="noStrike" kern="1200" cap="none" spc="0" normalizeH="0" baseline="0" noProof="0" dirty="0" err="1">
                <a:ln>
                  <a:noFill/>
                </a:ln>
                <a:solidFill>
                  <a:srgbClr val="002060"/>
                </a:solidFill>
                <a:effectLst/>
                <a:uLnTx/>
                <a:uFillTx/>
                <a:latin typeface="Segoe UI"/>
                <a:cs typeface="Segoe UI"/>
              </a:rPr>
              <a:t>signed</a:t>
            </a:r>
            <a:r>
              <a:rPr kumimoji="0" lang="fr-FR" sz="1800" b="0" i="0" u="none" strike="noStrike" kern="1200" cap="none" spc="0" normalizeH="0" baseline="0" noProof="0" dirty="0">
                <a:ln>
                  <a:noFill/>
                </a:ln>
                <a:solidFill>
                  <a:srgbClr val="002060"/>
                </a:solidFill>
                <a:effectLst/>
                <a:uLnTx/>
                <a:uFillTx/>
                <a:latin typeface="Segoe UI"/>
                <a:cs typeface="Segoe UI"/>
              </a:rPr>
              <a:t> </a:t>
            </a:r>
            <a:r>
              <a:rPr kumimoji="0" lang="fr-FR" sz="1800" b="0" i="0" u="none" strike="noStrike" kern="1200" cap="none" spc="0" normalizeH="0" baseline="0" noProof="0" dirty="0" err="1">
                <a:ln>
                  <a:noFill/>
                </a:ln>
                <a:solidFill>
                  <a:srgbClr val="002060"/>
                </a:solidFill>
                <a:effectLst/>
                <a:uLnTx/>
                <a:uFillTx/>
                <a:latin typeface="Segoe UI"/>
                <a:cs typeface="Segoe UI"/>
              </a:rPr>
              <a:t>order</a:t>
            </a:r>
            <a:r>
              <a:rPr kumimoji="0" lang="fr-FR" sz="1800" b="0" i="0" u="none" strike="noStrike" kern="1200" cap="none" spc="0" normalizeH="0" baseline="0" noProof="0" dirty="0">
                <a:ln>
                  <a:noFill/>
                </a:ln>
                <a:solidFill>
                  <a:srgbClr val="002060"/>
                </a:solidFill>
                <a:effectLst/>
                <a:uLnTx/>
                <a:uFillTx/>
                <a:latin typeface="Segoe UI"/>
                <a:cs typeface="Segoe UI"/>
              </a:rPr>
              <a:t>). </a:t>
            </a:r>
            <a:r>
              <a:rPr kumimoji="0" lang="fr-FR" sz="2000" b="0" i="0" u="none" strike="noStrike" kern="1200" cap="none" spc="0" normalizeH="0" baseline="0" noProof="0" dirty="0">
                <a:ln>
                  <a:noFill/>
                </a:ln>
                <a:solidFill>
                  <a:srgbClr val="002060"/>
                </a:solidFill>
                <a:effectLst/>
                <a:uLnTx/>
                <a:uFillTx/>
                <a:latin typeface="Segoe UI"/>
                <a:cs typeface="Segoe UI"/>
              </a:rPr>
              <a:t>36 </a:t>
            </a:r>
            <a:r>
              <a:rPr kumimoji="0" lang="fr-FR" sz="2000" b="0" i="0" u="none" strike="noStrike" kern="1200" cap="none" spc="0" normalizeH="0" baseline="0" noProof="0" dirty="0" err="1">
                <a:ln>
                  <a:noFill/>
                </a:ln>
                <a:solidFill>
                  <a:srgbClr val="002060"/>
                </a:solidFill>
                <a:effectLst/>
                <a:uLnTx/>
                <a:uFillTx/>
                <a:latin typeface="Segoe UI"/>
                <a:cs typeface="Segoe UI"/>
              </a:rPr>
              <a:t>month</a:t>
            </a:r>
            <a:r>
              <a:rPr kumimoji="0" lang="fr-FR" sz="2000" b="0" i="0" u="none" strike="noStrike" kern="1200" cap="none" spc="0" normalizeH="0" baseline="0" noProof="0" dirty="0">
                <a:ln>
                  <a:noFill/>
                </a:ln>
                <a:solidFill>
                  <a:srgbClr val="002060"/>
                </a:solidFill>
                <a:effectLst/>
                <a:uLnTx/>
                <a:uFillTx/>
                <a:latin typeface="Segoe UI"/>
                <a:cs typeface="Segoe UI"/>
              </a:rPr>
              <a:t> </a:t>
            </a:r>
            <a:r>
              <a:rPr kumimoji="0" lang="fr-FR" sz="2000" b="0" i="0" u="none" strike="noStrike" kern="1200" cap="none" spc="0" normalizeH="0" baseline="0" noProof="0" dirty="0" err="1">
                <a:ln>
                  <a:noFill/>
                </a:ln>
                <a:solidFill>
                  <a:srgbClr val="002060"/>
                </a:solidFill>
                <a:effectLst/>
                <a:uLnTx/>
                <a:uFillTx/>
                <a:latin typeface="Segoe UI"/>
                <a:cs typeface="Segoe UI"/>
              </a:rPr>
              <a:t>commitment</a:t>
            </a:r>
            <a:r>
              <a:rPr kumimoji="0" lang="fr-FR" sz="2000" b="0" i="0" u="none" strike="noStrike" kern="1200" cap="none" spc="0" normalizeH="0" baseline="0" noProof="0" dirty="0">
                <a:ln>
                  <a:noFill/>
                </a:ln>
                <a:solidFill>
                  <a:srgbClr val="002060"/>
                </a:solidFill>
                <a:effectLst/>
                <a:uLnTx/>
                <a:uFillTx/>
                <a:latin typeface="Segoe UI"/>
                <a:cs typeface="Segoe UI"/>
              </a:rPr>
              <a:t> (if </a:t>
            </a:r>
            <a:r>
              <a:rPr kumimoji="0" lang="fr-FR" sz="2000" b="0" i="0" u="none" strike="noStrike" kern="1200" cap="none" spc="0" normalizeH="0" baseline="0" noProof="0" dirty="0" err="1">
                <a:ln>
                  <a:noFill/>
                </a:ln>
                <a:solidFill>
                  <a:srgbClr val="002060"/>
                </a:solidFill>
                <a:effectLst/>
                <a:uLnTx/>
                <a:uFillTx/>
                <a:latin typeface="Segoe UI"/>
                <a:cs typeface="Segoe UI"/>
              </a:rPr>
              <a:t>accepted</a:t>
            </a:r>
            <a:r>
              <a:rPr kumimoji="0" lang="fr-FR" sz="2000" b="0" i="0" u="none" strike="noStrike" kern="1200" cap="none" spc="0" normalizeH="0" baseline="0" noProof="0" dirty="0">
                <a:ln>
                  <a:noFill/>
                </a:ln>
                <a:solidFill>
                  <a:srgbClr val="002060"/>
                </a:solidFill>
                <a:effectLst/>
                <a:uLnTx/>
                <a:uFillTx/>
                <a:latin typeface="Segoe UI"/>
                <a:cs typeface="Segoe UI"/>
              </a:rPr>
              <a:t>) </a:t>
            </a:r>
            <a:r>
              <a:rPr kumimoji="0" lang="fr-FR" sz="2000" b="0" i="0" u="none" strike="noStrike" kern="1200" cap="none" spc="0" normalizeH="0" baseline="0" noProof="0" dirty="0" err="1">
                <a:ln>
                  <a:noFill/>
                </a:ln>
                <a:solidFill>
                  <a:srgbClr val="002060"/>
                </a:solidFill>
                <a:effectLst/>
                <a:uLnTx/>
                <a:uFillTx/>
                <a:latin typeface="Segoe UI"/>
                <a:cs typeface="Segoe UI"/>
              </a:rPr>
              <a:t>following</a:t>
            </a:r>
            <a:r>
              <a:rPr kumimoji="0" lang="fr-FR" sz="2000" b="0" i="0" u="none" strike="noStrike" kern="1200" cap="none" spc="0" normalizeH="0" baseline="0" noProof="0" dirty="0">
                <a:ln>
                  <a:noFill/>
                </a:ln>
                <a:solidFill>
                  <a:srgbClr val="002060"/>
                </a:solidFill>
                <a:effectLst/>
                <a:uLnTx/>
                <a:uFillTx/>
                <a:latin typeface="Segoe UI"/>
                <a:cs typeface="Segoe UI"/>
              </a:rPr>
              <a:t> trial </a:t>
            </a:r>
            <a:r>
              <a:rPr kumimoji="0" lang="fr-FR" sz="2000" b="0" i="0" u="none" strike="noStrike" kern="1200" cap="none" spc="0" normalizeH="0" baseline="0" noProof="0" dirty="0" err="1">
                <a:ln>
                  <a:noFill/>
                </a:ln>
                <a:solidFill>
                  <a:srgbClr val="002060"/>
                </a:solidFill>
                <a:effectLst/>
                <a:uLnTx/>
                <a:uFillTx/>
                <a:latin typeface="Segoe UI"/>
                <a:cs typeface="Segoe UI"/>
              </a:rPr>
              <a:t>period</a:t>
            </a:r>
            <a:r>
              <a:rPr kumimoji="0" lang="fr-FR" sz="2000" b="0" i="0" u="none" strike="noStrike" kern="1200" cap="none" spc="0" normalizeH="0" baseline="0" noProof="0" dirty="0">
                <a:ln>
                  <a:noFill/>
                </a:ln>
                <a:solidFill>
                  <a:srgbClr val="002060"/>
                </a:solidFill>
                <a:effectLst/>
                <a:uLnTx/>
                <a:uFillTx/>
                <a:latin typeface="Segoe UI"/>
                <a:cs typeface="Segoe UI"/>
              </a:rPr>
              <a:t>.</a:t>
            </a:r>
            <a:endParaRPr lang="fr-FR" sz="2000" b="0" i="0" u="none" strike="noStrike" kern="1200" cap="none" spc="0" normalizeH="0" baseline="0" noProof="0" dirty="0">
              <a:ln>
                <a:noFill/>
              </a:ln>
              <a:solidFill>
                <a:srgbClr val="002060"/>
              </a:solidFill>
              <a:effectLst/>
              <a:uLnTx/>
              <a:uFillTx/>
              <a:latin typeface="Segoe UI"/>
              <a:cs typeface="Segoe UI"/>
            </a:endParaRPr>
          </a:p>
          <a:p>
            <a:pPr marL="1252220" marR="0" lvl="0" indent="-125222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1252538" algn="l"/>
              </a:tabLst>
              <a:defRPr/>
            </a:pPr>
            <a:r>
              <a:rPr kumimoji="0" lang="fr-FR" sz="2400" b="1" i="1" u="none" strike="noStrike" kern="1200" cap="none" spc="0" normalizeH="0" baseline="0" noProof="0" dirty="0">
                <a:ln>
                  <a:noFill/>
                </a:ln>
                <a:solidFill>
                  <a:srgbClr val="002060"/>
                </a:solidFill>
                <a:effectLst/>
                <a:uLnTx/>
                <a:uFillTx/>
                <a:latin typeface="Segoe UI"/>
                <a:cs typeface="Segoe UI"/>
              </a:rPr>
              <a:t>Services :  	</a:t>
            </a:r>
            <a:r>
              <a:rPr kumimoji="0" lang="fr-FR" sz="2400" b="1" i="1" u="none" strike="noStrike" kern="1200" cap="none" spc="0" normalizeH="0" baseline="0" noProof="0" dirty="0" err="1">
                <a:ln>
                  <a:noFill/>
                </a:ln>
                <a:solidFill>
                  <a:srgbClr val="002060"/>
                </a:solidFill>
                <a:effectLst/>
                <a:uLnTx/>
                <a:uFillTx/>
                <a:latin typeface="Segoe UI"/>
                <a:cs typeface="Segoe UI"/>
              </a:rPr>
              <a:t>Special</a:t>
            </a:r>
            <a:r>
              <a:rPr kumimoji="0" lang="fr-FR" sz="2400" b="1" i="1" u="none" strike="noStrike" kern="1200" cap="none" spc="0" normalizeH="0" baseline="0" noProof="0" dirty="0">
                <a:ln>
                  <a:noFill/>
                </a:ln>
                <a:solidFill>
                  <a:srgbClr val="002060"/>
                </a:solidFill>
                <a:effectLst/>
                <a:uLnTx/>
                <a:uFillTx/>
                <a:latin typeface="Segoe UI"/>
                <a:cs typeface="Segoe UI"/>
              </a:rPr>
              <a:t> services </a:t>
            </a:r>
            <a:r>
              <a:rPr kumimoji="0" lang="fr-FR" sz="2400" b="1" i="1" u="none" strike="noStrike" kern="1200" cap="none" spc="0" normalizeH="0" baseline="0" noProof="0" dirty="0" err="1">
                <a:ln>
                  <a:noFill/>
                </a:ln>
                <a:solidFill>
                  <a:srgbClr val="002060"/>
                </a:solidFill>
                <a:effectLst/>
                <a:uLnTx/>
                <a:uFillTx/>
                <a:latin typeface="Segoe UI"/>
                <a:cs typeface="Segoe UI"/>
              </a:rPr>
              <a:t>offer</a:t>
            </a:r>
            <a:r>
              <a:rPr lang="fr-FR" sz="2400" b="1" i="1" dirty="0">
                <a:solidFill>
                  <a:srgbClr val="002060"/>
                </a:solidFill>
                <a:latin typeface="Segoe UI"/>
                <a:cs typeface="Segoe UI"/>
              </a:rPr>
              <a:t> </a:t>
            </a:r>
            <a:r>
              <a:rPr kumimoji="0" lang="fr-FR" sz="2400" b="1" i="1" u="none" strike="noStrike" kern="1200" cap="none" spc="0" normalizeH="0" baseline="0" noProof="0" dirty="0" err="1">
                <a:ln>
                  <a:noFill/>
                </a:ln>
                <a:solidFill>
                  <a:srgbClr val="002060"/>
                </a:solidFill>
                <a:effectLst/>
                <a:uLnTx/>
                <a:uFillTx/>
                <a:latin typeface="Segoe UI"/>
                <a:cs typeface="Segoe UI"/>
              </a:rPr>
              <a:t>available</a:t>
            </a:r>
            <a:r>
              <a:rPr kumimoji="0" lang="fr-FR" sz="2400" b="1" i="1" u="none" strike="noStrike" kern="1200" cap="none" spc="0" normalizeH="0" baseline="0" noProof="0" dirty="0">
                <a:ln>
                  <a:noFill/>
                </a:ln>
                <a:solidFill>
                  <a:srgbClr val="002060"/>
                </a:solidFill>
                <a:effectLst/>
                <a:uLnTx/>
                <a:uFillTx/>
                <a:latin typeface="Segoe UI"/>
                <a:cs typeface="Segoe UI"/>
              </a:rPr>
              <a:t>. </a:t>
            </a:r>
            <a:r>
              <a:rPr kumimoji="0" lang="fr-FR" sz="2400" b="0" i="1" u="none" strike="noStrike" kern="1200" cap="none" spc="0" normalizeH="0" baseline="0" noProof="0" dirty="0">
                <a:ln>
                  <a:noFill/>
                </a:ln>
                <a:solidFill>
                  <a:srgbClr val="002060"/>
                </a:solidFill>
                <a:effectLst/>
                <a:uLnTx/>
                <a:uFillTx/>
                <a:latin typeface="Segoe UI"/>
                <a:cs typeface="Segoe UI"/>
              </a:rPr>
              <a:t> </a:t>
            </a:r>
            <a:r>
              <a:rPr kumimoji="0" lang="fr-FR" sz="2100" b="0" i="0" u="none" strike="noStrike" kern="1200" cap="none" spc="0" normalizeH="0" baseline="0" noProof="0" dirty="0" err="1">
                <a:ln>
                  <a:noFill/>
                </a:ln>
                <a:solidFill>
                  <a:srgbClr val="002060"/>
                </a:solidFill>
                <a:effectLst/>
                <a:uLnTx/>
                <a:uFillTx/>
                <a:latin typeface="Segoe UI"/>
                <a:cs typeface="Segoe UI"/>
              </a:rPr>
              <a:t>Please</a:t>
            </a:r>
            <a:r>
              <a:rPr kumimoji="0" lang="fr-FR" sz="2100" b="0" i="0" u="none" strike="noStrike" kern="1200" cap="none" spc="0" normalizeH="0" baseline="0" noProof="0" dirty="0">
                <a:ln>
                  <a:noFill/>
                </a:ln>
                <a:solidFill>
                  <a:srgbClr val="002060"/>
                </a:solidFill>
                <a:effectLst/>
                <a:uLnTx/>
                <a:uFillTx/>
                <a:latin typeface="Segoe UI"/>
                <a:cs typeface="Segoe UI"/>
              </a:rPr>
              <a:t> contact </a:t>
            </a:r>
            <a:r>
              <a:rPr kumimoji="0" lang="fr-FR" sz="2100" b="0" i="0" u="none" strike="noStrike" kern="1200" cap="none" spc="0" normalizeH="0" baseline="0" noProof="0" dirty="0" err="1">
                <a:ln>
                  <a:noFill/>
                </a:ln>
                <a:solidFill>
                  <a:srgbClr val="002060"/>
                </a:solidFill>
                <a:effectLst/>
                <a:uLnTx/>
                <a:uFillTx/>
                <a:latin typeface="Segoe UI"/>
                <a:cs typeface="Segoe UI"/>
              </a:rPr>
              <a:t>your</a:t>
            </a:r>
            <a:r>
              <a:rPr kumimoji="0" lang="fr-FR" sz="2100" b="0" i="0" u="none" strike="noStrike" kern="1200" cap="none" spc="0" normalizeH="0" baseline="0" noProof="0" dirty="0">
                <a:ln>
                  <a:noFill/>
                </a:ln>
                <a:solidFill>
                  <a:srgbClr val="002060"/>
                </a:solidFill>
                <a:effectLst/>
                <a:uLnTx/>
                <a:uFillTx/>
                <a:latin typeface="Segoe UI"/>
                <a:cs typeface="Segoe UI"/>
              </a:rPr>
              <a:t> local Cegid sales </a:t>
            </a:r>
            <a:r>
              <a:rPr kumimoji="0" lang="fr-FR" sz="2100" b="0" i="0" u="none" strike="noStrike" kern="1200" cap="none" spc="0" normalizeH="0" baseline="0" noProof="0" dirty="0" err="1">
                <a:ln>
                  <a:noFill/>
                </a:ln>
                <a:solidFill>
                  <a:srgbClr val="002060"/>
                </a:solidFill>
                <a:effectLst/>
                <a:uLnTx/>
                <a:uFillTx/>
                <a:latin typeface="Segoe UI"/>
                <a:cs typeface="Segoe UI"/>
              </a:rPr>
              <a:t>representative</a:t>
            </a:r>
            <a:r>
              <a:rPr kumimoji="0" lang="fr-FR" sz="2100" b="0" i="0" u="none" strike="noStrike" kern="1200" cap="none" spc="0" normalizeH="0" baseline="0" noProof="0" dirty="0">
                <a:ln>
                  <a:noFill/>
                </a:ln>
                <a:solidFill>
                  <a:srgbClr val="002060"/>
                </a:solidFill>
                <a:effectLst/>
                <a:uLnTx/>
                <a:uFillTx/>
                <a:latin typeface="Segoe UI"/>
                <a:cs typeface="Segoe UI"/>
              </a:rPr>
              <a:t> for </a:t>
            </a:r>
            <a:r>
              <a:rPr kumimoji="0" lang="fr-FR" sz="2100" b="0" i="0" u="none" strike="noStrike" kern="1200" cap="none" spc="0" normalizeH="0" baseline="0" noProof="0" dirty="0">
                <a:ln>
                  <a:noFill/>
                </a:ln>
                <a:solidFill>
                  <a:srgbClr val="0E045C"/>
                </a:solidFill>
                <a:effectLst/>
                <a:uLnTx/>
                <a:uFillTx/>
                <a:latin typeface="Segoe UI"/>
                <a:cs typeface="Segoe UI"/>
              </a:rPr>
              <a:t>more information.</a:t>
            </a:r>
            <a:endParaRPr lang="fr-FR" sz="2100" b="0" i="0" u="none" strike="noStrike" kern="1200" cap="none" spc="0" normalizeH="0" baseline="0" noProof="0" dirty="0">
              <a:ln>
                <a:noFill/>
              </a:ln>
              <a:solidFill>
                <a:srgbClr val="0E045C"/>
              </a:solidFill>
              <a:effectLst/>
              <a:uLnTx/>
              <a:uFillTx/>
              <a:latin typeface="Segoe UI"/>
              <a:cs typeface="Segoe UI"/>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2400" b="0" i="1"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2400" b="0" i="1" u="none" strike="noStrike" kern="1200" cap="none" spc="0" normalizeH="0" baseline="0" noProof="0" dirty="0">
                <a:ln>
                  <a:noFill/>
                </a:ln>
                <a:solidFill>
                  <a:srgbClr val="000000"/>
                </a:solidFill>
                <a:effectLst/>
                <a:uLnTx/>
                <a:uFillTx/>
                <a:latin typeface="Segoe UI"/>
                <a:cs typeface="Segoe UI"/>
              </a:rPr>
              <a:t>                     </a:t>
            </a:r>
            <a:endParaRPr kumimoji="0" lang="fr-FR" sz="2000" b="0" i="0" u="none" strike="noStrike" kern="1200" cap="none" spc="0" normalizeH="0" baseline="0" noProof="0" dirty="0">
              <a:ln>
                <a:noFill/>
              </a:ln>
              <a:solidFill>
                <a:srgbClr val="000000"/>
              </a:solidFill>
              <a:effectLst/>
              <a:uLnTx/>
              <a:uFillTx/>
              <a:latin typeface="Segoe UI"/>
              <a:cs typeface="Segoe UI"/>
            </a:endParaRPr>
          </a:p>
        </p:txBody>
      </p:sp>
      <p:sp>
        <p:nvSpPr>
          <p:cNvPr id="2" name="Rectangle 1">
            <a:extLst>
              <a:ext uri="{FF2B5EF4-FFF2-40B4-BE49-F238E27FC236}">
                <a16:creationId xmlns:a16="http://schemas.microsoft.com/office/drawing/2014/main" id="{3A12A548-D629-4E8E-B4B3-BF8B4D48CFF7}"/>
              </a:ext>
            </a:extLst>
          </p:cNvPr>
          <p:cNvSpPr/>
          <p:nvPr/>
        </p:nvSpPr>
        <p:spPr>
          <a:xfrm>
            <a:off x="6491153" y="750107"/>
            <a:ext cx="6096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cap="all"/>
            </a:pPr>
            <a:r>
              <a:rPr kumimoji="0" lang="fr-FR" sz="1800" b="1" i="0" u="none" strike="noStrike" kern="1200" cap="all" spc="0" normalizeH="0" baseline="0" noProof="0">
                <a:ln>
                  <a:noFill/>
                </a:ln>
                <a:solidFill>
                  <a:srgbClr val="FF5C35"/>
                </a:solidFill>
                <a:effectLst/>
                <a:uLnTx/>
                <a:uFillTx/>
                <a:latin typeface="Segoe UI" panose="020B0502040204020203" pitchFamily="34" charset="0"/>
                <a:cs typeface="Segoe UI" panose="020B0502040204020203" pitchFamily="34" charset="0"/>
              </a:rPr>
              <a:t>DISCOVER THE ‘</a:t>
            </a:r>
            <a:r>
              <a:rPr kumimoji="0" lang="fr-FR" sz="1800" b="1" i="0" u="none" strike="noStrike" kern="1200" cap="all" spc="0" normalizeH="0" baseline="0" noProof="0" err="1">
                <a:ln>
                  <a:noFill/>
                </a:ln>
                <a:solidFill>
                  <a:srgbClr val="FF5C35"/>
                </a:solidFill>
                <a:effectLst/>
                <a:uLnTx/>
                <a:uFillTx/>
                <a:latin typeface="Segoe UI" panose="020B0502040204020203" pitchFamily="34" charset="0"/>
                <a:cs typeface="Segoe UI" panose="020B0502040204020203" pitchFamily="34" charset="0"/>
              </a:rPr>
              <a:t>test&amp;go</a:t>
            </a:r>
            <a:r>
              <a:rPr kumimoji="0" lang="fr-FR" sz="1800" b="1" i="0" u="none" strike="noStrike" kern="1200" cap="all" spc="0" normalizeH="0" baseline="0" noProof="0">
                <a:ln>
                  <a:noFill/>
                </a:ln>
                <a:solidFill>
                  <a:srgbClr val="FF5C35"/>
                </a:solidFill>
                <a:effectLst/>
                <a:uLnTx/>
                <a:uFillTx/>
                <a:latin typeface="Segoe UI" panose="020B0502040204020203" pitchFamily="34" charset="0"/>
                <a:cs typeface="Segoe UI" panose="020B0502040204020203" pitchFamily="34" charset="0"/>
              </a:rPr>
              <a:t>’* OFFERS. </a:t>
            </a:r>
          </a:p>
        </p:txBody>
      </p:sp>
      <p:pic>
        <p:nvPicPr>
          <p:cNvPr id="10" name="Image 9">
            <a:extLst>
              <a:ext uri="{FF2B5EF4-FFF2-40B4-BE49-F238E27FC236}">
                <a16:creationId xmlns:a16="http://schemas.microsoft.com/office/drawing/2014/main" id="{B94FE6C6-2935-4B27-BA9B-6DA34B7058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04187" y="5372113"/>
            <a:ext cx="1017148" cy="723039"/>
          </a:xfrm>
          <a:prstGeom prst="rect">
            <a:avLst/>
          </a:prstGeom>
        </p:spPr>
      </p:pic>
      <p:sp>
        <p:nvSpPr>
          <p:cNvPr id="3" name="ZoneTexte 2">
            <a:extLst>
              <a:ext uri="{FF2B5EF4-FFF2-40B4-BE49-F238E27FC236}">
                <a16:creationId xmlns:a16="http://schemas.microsoft.com/office/drawing/2014/main" id="{4B27087C-B937-4C4A-8C5D-76C6FFD113AE}"/>
              </a:ext>
            </a:extLst>
          </p:cNvPr>
          <p:cNvSpPr txBox="1"/>
          <p:nvPr/>
        </p:nvSpPr>
        <p:spPr>
          <a:xfrm>
            <a:off x="6256779" y="6123948"/>
            <a:ext cx="5793505" cy="6059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defTabSz="821531">
              <a:defRPr/>
            </a:pPr>
            <a:r>
              <a:rPr lang="fr" sz="1000" dirty="0">
                <a:solidFill>
                  <a:srgbClr val="002060"/>
                </a:solidFill>
                <a:latin typeface="Segoe UI"/>
                <a:ea typeface="+mn-lt"/>
                <a:cs typeface="+mn-lt"/>
              </a:rPr>
              <a:t>*You can test the </a:t>
            </a:r>
            <a:r>
              <a:rPr lang="fr-FR" sz="1000" dirty="0">
                <a:solidFill>
                  <a:srgbClr val="002060"/>
                </a:solidFill>
                <a:latin typeface="Segoe UI"/>
                <a:ea typeface="+mn-lt"/>
                <a:cs typeface="+mn-lt"/>
              </a:rPr>
              <a:t>Cegid</a:t>
            </a:r>
            <a:r>
              <a:rPr lang="en-US" sz="1000" dirty="0">
                <a:solidFill>
                  <a:srgbClr val="002060"/>
                </a:solidFill>
                <a:latin typeface="Segoe UI"/>
                <a:ea typeface="+mn-lt"/>
                <a:cs typeface="+mn-lt"/>
              </a:rPr>
              <a:t> Retail </a:t>
            </a:r>
            <a:r>
              <a:rPr lang="fr" sz="1000" dirty="0">
                <a:solidFill>
                  <a:srgbClr val="002060"/>
                </a:solidFill>
                <a:latin typeface="Segoe UI"/>
                <a:ea typeface="+mn-lt"/>
                <a:cs typeface="+mn-lt"/>
              </a:rPr>
              <a:t>modules free for 3 </a:t>
            </a:r>
            <a:r>
              <a:rPr lang="fr" sz="1000" err="1">
                <a:solidFill>
                  <a:srgbClr val="002060"/>
                </a:solidFill>
                <a:latin typeface="Segoe UI"/>
                <a:ea typeface="+mn-lt"/>
                <a:cs typeface="+mn-lt"/>
              </a:rPr>
              <a:t>months</a:t>
            </a:r>
            <a:r>
              <a:rPr lang="fr" sz="1000" dirty="0">
                <a:solidFill>
                  <a:srgbClr val="002060"/>
                </a:solidFill>
                <a:latin typeface="Segoe UI"/>
                <a:ea typeface="+mn-lt"/>
                <a:cs typeface="+mn-lt"/>
              </a:rPr>
              <a:t> </a:t>
            </a:r>
            <a:r>
              <a:rPr lang="en-US" sz="1000" dirty="0">
                <a:solidFill>
                  <a:srgbClr val="002060"/>
                </a:solidFill>
                <a:latin typeface="Segoe UI"/>
                <a:ea typeface="+mn-lt"/>
                <a:cs typeface="+mn-lt"/>
              </a:rPr>
              <a:t>(</a:t>
            </a:r>
            <a:r>
              <a:rPr lang="fr" sz="1000" dirty="0" err="1">
                <a:solidFill>
                  <a:srgbClr val="002060"/>
                </a:solidFill>
                <a:latin typeface="Segoe UI"/>
                <a:ea typeface="+mn-lt"/>
                <a:cs typeface="+mn-lt"/>
              </a:rPr>
              <a:t>excluding</a:t>
            </a:r>
            <a:r>
              <a:rPr lang="fr" sz="1000" dirty="0">
                <a:solidFill>
                  <a:srgbClr val="002060"/>
                </a:solidFill>
                <a:latin typeface="Segoe UI"/>
                <a:ea typeface="+mn-lt"/>
                <a:cs typeface="+mn-lt"/>
              </a:rPr>
              <a:t> service </a:t>
            </a:r>
            <a:r>
              <a:rPr lang="fr" sz="1000" dirty="0" err="1">
                <a:solidFill>
                  <a:srgbClr val="002060"/>
                </a:solidFill>
                <a:latin typeface="Segoe UI"/>
                <a:ea typeface="+mn-lt"/>
                <a:cs typeface="+mn-lt"/>
              </a:rPr>
              <a:t>costs</a:t>
            </a:r>
            <a:r>
              <a:rPr lang="en-US" sz="1000" dirty="0">
                <a:solidFill>
                  <a:srgbClr val="002060"/>
                </a:solidFill>
                <a:latin typeface="Segoe UI"/>
                <a:ea typeface="+mn-lt"/>
                <a:cs typeface="+mn-lt"/>
              </a:rPr>
              <a:t>), </a:t>
            </a:r>
            <a:r>
              <a:rPr lang="fr" sz="1000" dirty="0">
                <a:solidFill>
                  <a:srgbClr val="002060"/>
                </a:solidFill>
                <a:latin typeface="Segoe UI"/>
                <a:ea typeface="+mn-lt"/>
                <a:cs typeface="+mn-lt"/>
              </a:rPr>
              <a:t>for </a:t>
            </a:r>
            <a:r>
              <a:rPr lang="fr" sz="1000" dirty="0" err="1">
                <a:solidFill>
                  <a:srgbClr val="002060"/>
                </a:solidFill>
                <a:latin typeface="Segoe UI"/>
                <a:ea typeface="+mn-lt"/>
                <a:cs typeface="+mn-lt"/>
              </a:rPr>
              <a:t>any</a:t>
            </a:r>
            <a:r>
              <a:rPr lang="fr" sz="1000" dirty="0">
                <a:solidFill>
                  <a:srgbClr val="002060"/>
                </a:solidFill>
                <a:latin typeface="Segoe UI"/>
                <a:ea typeface="+mn-lt"/>
                <a:cs typeface="+mn-lt"/>
              </a:rPr>
              <a:t> </a:t>
            </a:r>
            <a:r>
              <a:rPr lang="fr" sz="1000" dirty="0" err="1">
                <a:solidFill>
                  <a:srgbClr val="002060"/>
                </a:solidFill>
                <a:latin typeface="Segoe UI"/>
                <a:ea typeface="+mn-lt"/>
                <a:cs typeface="+mn-lt"/>
              </a:rPr>
              <a:t>enrolments</a:t>
            </a:r>
            <a:r>
              <a:rPr lang="fr" sz="1000" dirty="0">
                <a:solidFill>
                  <a:srgbClr val="002060"/>
                </a:solidFill>
                <a:latin typeface="Segoe UI"/>
                <a:ea typeface="+mn-lt"/>
                <a:cs typeface="+mn-lt"/>
              </a:rPr>
              <a:t> </a:t>
            </a:r>
            <a:r>
              <a:rPr lang="fr" sz="1000" dirty="0" err="1">
                <a:solidFill>
                  <a:srgbClr val="002060"/>
                </a:solidFill>
                <a:latin typeface="Segoe UI"/>
                <a:ea typeface="+mn-lt"/>
                <a:cs typeface="+mn-lt"/>
              </a:rPr>
              <a:t>before</a:t>
            </a:r>
            <a:r>
              <a:rPr lang="fr" sz="1000" dirty="0">
                <a:solidFill>
                  <a:srgbClr val="002060"/>
                </a:solidFill>
                <a:latin typeface="Segoe UI"/>
                <a:ea typeface="+mn-lt"/>
                <a:cs typeface="+mn-lt"/>
              </a:rPr>
              <a:t> </a:t>
            </a:r>
            <a:r>
              <a:rPr lang="en-US" sz="1000" dirty="0">
                <a:solidFill>
                  <a:srgbClr val="002060"/>
                </a:solidFill>
                <a:latin typeface="Segoe UI"/>
                <a:ea typeface="+mn-lt"/>
                <a:cs typeface="+mn-lt"/>
              </a:rPr>
              <a:t>30</a:t>
            </a:r>
            <a:r>
              <a:rPr lang="fr" sz="1000" dirty="0">
                <a:solidFill>
                  <a:srgbClr val="002060"/>
                </a:solidFill>
                <a:latin typeface="Segoe UI"/>
                <a:ea typeface="+mn-lt"/>
                <a:cs typeface="+mn-lt"/>
              </a:rPr>
              <a:t>th April</a:t>
            </a:r>
            <a:r>
              <a:rPr lang="en-US" sz="1000" dirty="0">
                <a:solidFill>
                  <a:srgbClr val="002060"/>
                </a:solidFill>
                <a:latin typeface="Segoe UI"/>
                <a:ea typeface="+mn-lt"/>
                <a:cs typeface="+mn-lt"/>
              </a:rPr>
              <a:t> 2021, </a:t>
            </a:r>
            <a:r>
              <a:rPr lang="fr" sz="1000" dirty="0">
                <a:solidFill>
                  <a:srgbClr val="002060"/>
                </a:solidFill>
                <a:latin typeface="Segoe UI"/>
                <a:ea typeface="+mn-lt"/>
                <a:cs typeface="+mn-lt"/>
              </a:rPr>
              <a:t>as set out in the </a:t>
            </a:r>
            <a:r>
              <a:rPr lang="fr" sz="1000" dirty="0" err="1">
                <a:solidFill>
                  <a:srgbClr val="002060"/>
                </a:solidFill>
                <a:latin typeface="Segoe UI"/>
                <a:ea typeface="+mn-lt"/>
                <a:cs typeface="+mn-lt"/>
              </a:rPr>
              <a:t>terms</a:t>
            </a:r>
            <a:r>
              <a:rPr lang="fr" sz="1000" dirty="0">
                <a:solidFill>
                  <a:srgbClr val="002060"/>
                </a:solidFill>
                <a:latin typeface="Segoe UI"/>
                <a:ea typeface="+mn-lt"/>
                <a:cs typeface="+mn-lt"/>
              </a:rPr>
              <a:t> and conditions of the </a:t>
            </a:r>
            <a:r>
              <a:rPr lang="en-US" sz="1000" dirty="0" err="1">
                <a:solidFill>
                  <a:srgbClr val="002060"/>
                </a:solidFill>
                <a:latin typeface="Segoe UI"/>
                <a:ea typeface="+mn-lt"/>
                <a:cs typeface="+mn-lt"/>
              </a:rPr>
              <a:t>Test&amp;GO</a:t>
            </a:r>
            <a:r>
              <a:rPr lang="en-US" sz="1000" dirty="0">
                <a:solidFill>
                  <a:srgbClr val="002060"/>
                </a:solidFill>
                <a:latin typeface="Segoe UI"/>
                <a:ea typeface="+mn-lt"/>
                <a:cs typeface="+mn-lt"/>
              </a:rPr>
              <a:t> Agreement. </a:t>
            </a:r>
            <a:r>
              <a:rPr lang="fr" sz="1000" dirty="0">
                <a:solidFill>
                  <a:srgbClr val="002060"/>
                </a:solidFill>
                <a:latin typeface="Segoe UI"/>
                <a:ea typeface="+mn-lt"/>
                <a:cs typeface="+mn-lt"/>
              </a:rPr>
              <a:t>This </a:t>
            </a:r>
            <a:r>
              <a:rPr lang="fr" sz="1000" dirty="0" err="1">
                <a:solidFill>
                  <a:srgbClr val="002060"/>
                </a:solidFill>
                <a:latin typeface="Segoe UI"/>
                <a:ea typeface="+mn-lt"/>
                <a:cs typeface="+mn-lt"/>
              </a:rPr>
              <a:t>offer</a:t>
            </a:r>
            <a:r>
              <a:rPr lang="fr" sz="1000" dirty="0">
                <a:solidFill>
                  <a:srgbClr val="002060"/>
                </a:solidFill>
                <a:latin typeface="Segoe UI"/>
                <a:ea typeface="+mn-lt"/>
                <a:cs typeface="+mn-lt"/>
              </a:rPr>
              <a:t> </a:t>
            </a:r>
            <a:r>
              <a:rPr lang="fr" sz="1000" dirty="0" err="1">
                <a:solidFill>
                  <a:srgbClr val="002060"/>
                </a:solidFill>
                <a:latin typeface="Segoe UI"/>
                <a:ea typeface="+mn-lt"/>
                <a:cs typeface="+mn-lt"/>
              </a:rPr>
              <a:t>cannot</a:t>
            </a:r>
            <a:r>
              <a:rPr lang="fr" sz="1000" dirty="0">
                <a:solidFill>
                  <a:srgbClr val="002060"/>
                </a:solidFill>
                <a:latin typeface="Segoe UI"/>
                <a:ea typeface="+mn-lt"/>
                <a:cs typeface="+mn-lt"/>
              </a:rPr>
              <a:t> </a:t>
            </a:r>
            <a:r>
              <a:rPr lang="fr" sz="1000" dirty="0" err="1">
                <a:solidFill>
                  <a:srgbClr val="002060"/>
                </a:solidFill>
                <a:latin typeface="Segoe UI"/>
                <a:ea typeface="+mn-lt"/>
                <a:cs typeface="+mn-lt"/>
              </a:rPr>
              <a:t>be</a:t>
            </a:r>
            <a:r>
              <a:rPr lang="fr" sz="1000" dirty="0">
                <a:solidFill>
                  <a:srgbClr val="002060"/>
                </a:solidFill>
                <a:latin typeface="Segoe UI"/>
                <a:ea typeface="+mn-lt"/>
                <a:cs typeface="+mn-lt"/>
              </a:rPr>
              <a:t> </a:t>
            </a:r>
            <a:r>
              <a:rPr lang="fr" sz="1000" dirty="0" err="1">
                <a:solidFill>
                  <a:srgbClr val="002060"/>
                </a:solidFill>
                <a:latin typeface="Segoe UI"/>
                <a:ea typeface="+mn-lt"/>
                <a:cs typeface="+mn-lt"/>
              </a:rPr>
              <a:t>accumulated</a:t>
            </a:r>
            <a:r>
              <a:rPr lang="fr" sz="1000" dirty="0">
                <a:solidFill>
                  <a:srgbClr val="002060"/>
                </a:solidFill>
                <a:latin typeface="Segoe UI"/>
                <a:ea typeface="+mn-lt"/>
                <a:cs typeface="+mn-lt"/>
              </a:rPr>
              <a:t> </a:t>
            </a:r>
            <a:r>
              <a:rPr lang="fr" sz="1000" dirty="0" err="1">
                <a:solidFill>
                  <a:srgbClr val="002060"/>
                </a:solidFill>
                <a:latin typeface="Segoe UI"/>
                <a:ea typeface="+mn-lt"/>
                <a:cs typeface="+mn-lt"/>
              </a:rPr>
              <a:t>with</a:t>
            </a:r>
            <a:r>
              <a:rPr lang="fr" sz="1000" dirty="0">
                <a:solidFill>
                  <a:srgbClr val="002060"/>
                </a:solidFill>
                <a:latin typeface="Segoe UI"/>
                <a:ea typeface="+mn-lt"/>
                <a:cs typeface="+mn-lt"/>
              </a:rPr>
              <a:t> </a:t>
            </a:r>
            <a:r>
              <a:rPr lang="fr" sz="1000" dirty="0" err="1">
                <a:solidFill>
                  <a:srgbClr val="002060"/>
                </a:solidFill>
                <a:latin typeface="Segoe UI"/>
                <a:ea typeface="+mn-lt"/>
                <a:cs typeface="+mn-lt"/>
              </a:rPr>
              <a:t>any</a:t>
            </a:r>
            <a:r>
              <a:rPr lang="fr" sz="1000" dirty="0">
                <a:solidFill>
                  <a:srgbClr val="002060"/>
                </a:solidFill>
                <a:latin typeface="Segoe UI"/>
                <a:ea typeface="+mn-lt"/>
                <a:cs typeface="+mn-lt"/>
              </a:rPr>
              <a:t> </a:t>
            </a:r>
            <a:r>
              <a:rPr lang="fr" sz="1000" dirty="0" err="1">
                <a:solidFill>
                  <a:srgbClr val="002060"/>
                </a:solidFill>
                <a:latin typeface="Segoe UI"/>
                <a:ea typeface="+mn-lt"/>
                <a:cs typeface="+mn-lt"/>
              </a:rPr>
              <a:t>other</a:t>
            </a:r>
            <a:r>
              <a:rPr lang="fr" sz="1000" dirty="0">
                <a:solidFill>
                  <a:srgbClr val="002060"/>
                </a:solidFill>
                <a:latin typeface="Segoe UI"/>
                <a:ea typeface="+mn-lt"/>
                <a:cs typeface="+mn-lt"/>
              </a:rPr>
              <a:t> </a:t>
            </a:r>
            <a:r>
              <a:rPr lang="fr" sz="1000" dirty="0" err="1">
                <a:solidFill>
                  <a:srgbClr val="002060"/>
                </a:solidFill>
                <a:latin typeface="Segoe UI"/>
                <a:ea typeface="+mn-lt"/>
                <a:cs typeface="+mn-lt"/>
              </a:rPr>
              <a:t>offers</a:t>
            </a:r>
            <a:r>
              <a:rPr lang="fr" sz="1000" dirty="0">
                <a:solidFill>
                  <a:srgbClr val="002060"/>
                </a:solidFill>
                <a:latin typeface="Segoe UI"/>
                <a:ea typeface="+mn-lt"/>
                <a:cs typeface="+mn-lt"/>
              </a:rPr>
              <a:t>.</a:t>
            </a:r>
            <a:endParaRPr lang="fr-FR" sz="1000" i="0" u="none" strike="noStrike" kern="1200" cap="none" spc="0" normalizeH="0" baseline="0" noProof="0" dirty="0">
              <a:ln>
                <a:noFill/>
              </a:ln>
              <a:solidFill>
                <a:srgbClr val="002060"/>
              </a:solidFill>
              <a:effectLst/>
              <a:uLnTx/>
              <a:uFillTx/>
              <a:latin typeface="Segoe UI"/>
              <a:ea typeface="Helvetica Neue"/>
              <a:cs typeface="Segoe UI"/>
            </a:endParaRPr>
          </a:p>
        </p:txBody>
      </p:sp>
    </p:spTree>
    <p:extLst>
      <p:ext uri="{BB962C8B-B14F-4D97-AF65-F5344CB8AC3E}">
        <p14:creationId xmlns:p14="http://schemas.microsoft.com/office/powerpoint/2010/main" val="170693789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descr="Une image contenant personne, extérieur, postiche&#10;&#10;Description générée automatiquement">
            <a:extLst>
              <a:ext uri="{FF2B5EF4-FFF2-40B4-BE49-F238E27FC236}">
                <a16:creationId xmlns:a16="http://schemas.microsoft.com/office/drawing/2014/main" id="{0F239E12-78A3-49FA-B6AA-8E819AE3F8D6}"/>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Effect>
                      <a14:saturation sat="0"/>
                    </a14:imgEffect>
                  </a14:imgLayer>
                </a14:imgProps>
              </a:ext>
            </a:extLst>
          </a:blip>
          <a:stretch>
            <a:fillRect/>
          </a:stretch>
        </p:blipFill>
        <p:spPr>
          <a:xfrm>
            <a:off x="1575276" y="1235885"/>
            <a:ext cx="8433173" cy="5622115"/>
          </a:xfrm>
          <a:prstGeom prst="rect">
            <a:avLst/>
          </a:prstGeom>
        </p:spPr>
      </p:pic>
      <p:pic>
        <p:nvPicPr>
          <p:cNvPr id="10" name="Image 9">
            <a:extLst>
              <a:ext uri="{FF2B5EF4-FFF2-40B4-BE49-F238E27FC236}">
                <a16:creationId xmlns:a16="http://schemas.microsoft.com/office/drawing/2014/main" id="{B94FE6C6-2935-4B27-BA9B-6DA34B70589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04187" y="5372113"/>
            <a:ext cx="1017148" cy="723039"/>
          </a:xfrm>
          <a:prstGeom prst="rect">
            <a:avLst/>
          </a:prstGeom>
        </p:spPr>
      </p:pic>
      <p:sp>
        <p:nvSpPr>
          <p:cNvPr id="3" name="ZoneTexte 2">
            <a:extLst>
              <a:ext uri="{FF2B5EF4-FFF2-40B4-BE49-F238E27FC236}">
                <a16:creationId xmlns:a16="http://schemas.microsoft.com/office/drawing/2014/main" id="{4B27087C-B937-4C4A-8C5D-76C6FFD113AE}"/>
              </a:ext>
            </a:extLst>
          </p:cNvPr>
          <p:cNvSpPr txBox="1"/>
          <p:nvPr/>
        </p:nvSpPr>
        <p:spPr>
          <a:xfrm>
            <a:off x="6205501" y="5702800"/>
            <a:ext cx="4698686" cy="7598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l" defTabSz="821531" rtl="0" eaLnBrk="1" fontAlgn="auto" latinLnBrk="0" hangingPunct="0">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srgbClr val="0E045C"/>
                </a:solidFill>
                <a:effectLst/>
                <a:uLnTx/>
                <a:uFillTx/>
                <a:latin typeface="Helvetica Neue Medium"/>
                <a:ea typeface="+mn-ea"/>
                <a:cs typeface="+mn-cs"/>
              </a:rPr>
              <a:t>*</a:t>
            </a:r>
            <a:r>
              <a:rPr kumimoji="0" lang="fr-FR" sz="1000" b="0" i="0" u="none" strike="noStrike" kern="1200" cap="none" spc="0" normalizeH="0" baseline="0" noProof="0">
                <a:ln>
                  <a:noFill/>
                </a:ln>
                <a:solidFill>
                  <a:srgbClr val="0E045C"/>
                </a:solidFill>
                <a:effectLst/>
                <a:uLnTx/>
                <a:uFillTx/>
                <a:latin typeface="Segoe UI" panose="020B0502040204020203" pitchFamily="34" charset="0"/>
                <a:ea typeface="+mn-ea"/>
                <a:cs typeface="Segoe UI" panose="020B0502040204020203" pitchFamily="34" charset="0"/>
              </a:rPr>
              <a:t>La possibilité de tester gratuitement les modules de Cegid </a:t>
            </a:r>
            <a:r>
              <a:rPr kumimoji="0" lang="fr-FR" sz="1000" b="0" i="0" u="none" strike="noStrike" kern="1200" cap="none" spc="0" normalizeH="0" baseline="0" noProof="0" err="1">
                <a:ln>
                  <a:noFill/>
                </a:ln>
                <a:solidFill>
                  <a:srgbClr val="0E045C"/>
                </a:solidFill>
                <a:effectLst/>
                <a:uLnTx/>
                <a:uFillTx/>
                <a:latin typeface="Segoe UI" panose="020B0502040204020203" pitchFamily="34" charset="0"/>
                <a:ea typeface="+mn-ea"/>
                <a:cs typeface="Segoe UI" panose="020B0502040204020203" pitchFamily="34" charset="0"/>
              </a:rPr>
              <a:t>Retail</a:t>
            </a:r>
            <a:r>
              <a:rPr kumimoji="0" lang="fr-FR" sz="1000" b="0" i="0" u="none" strike="noStrike" kern="1200" cap="none" spc="0" normalizeH="0" baseline="0" noProof="0">
                <a:ln>
                  <a:noFill/>
                </a:ln>
                <a:solidFill>
                  <a:srgbClr val="0E045C"/>
                </a:solidFill>
                <a:effectLst/>
                <a:uLnTx/>
                <a:uFillTx/>
                <a:latin typeface="Segoe UI" panose="020B0502040204020203" pitchFamily="34" charset="0"/>
                <a:ea typeface="+mn-ea"/>
                <a:cs typeface="Segoe UI" panose="020B0502040204020203" pitchFamily="34" charset="0"/>
              </a:rPr>
              <a:t> pendant 3 mois (hors coûts liés aux prestations de service), pour toute souscription à l’offre avant le 30 avril 2021, dans les conditions figurant au </a:t>
            </a:r>
            <a:r>
              <a:rPr kumimoji="0" lang="fr-FR" sz="1000" b="0" i="0" u="none" strike="noStrike" kern="1200" cap="none" spc="0" normalizeH="0" baseline="0" noProof="0" err="1">
                <a:ln>
                  <a:noFill/>
                </a:ln>
                <a:solidFill>
                  <a:srgbClr val="0E045C"/>
                </a:solidFill>
                <a:effectLst/>
                <a:uLnTx/>
                <a:uFillTx/>
                <a:latin typeface="Segoe UI" panose="020B0502040204020203" pitchFamily="34" charset="0"/>
                <a:ea typeface="+mn-ea"/>
                <a:cs typeface="Segoe UI" panose="020B0502040204020203" pitchFamily="34" charset="0"/>
              </a:rPr>
              <a:t>Test&amp;Go</a:t>
            </a:r>
            <a:r>
              <a:rPr kumimoji="0" lang="fr-FR" sz="1000" b="0" i="0" u="none" strike="noStrike" kern="1200" cap="none" spc="0" normalizeH="0" baseline="0" noProof="0">
                <a:ln>
                  <a:noFill/>
                </a:ln>
                <a:solidFill>
                  <a:srgbClr val="0E045C"/>
                </a:solidFill>
                <a:effectLst/>
                <a:uLnTx/>
                <a:uFillTx/>
                <a:latin typeface="Segoe UI" panose="020B0502040204020203" pitchFamily="34" charset="0"/>
                <a:ea typeface="+mn-ea"/>
                <a:cs typeface="Segoe UI" panose="020B0502040204020203" pitchFamily="34" charset="0"/>
              </a:rPr>
              <a:t> Agreement. Offre non cumulable avec d’autres offres en cours.</a:t>
            </a:r>
            <a:endParaRPr kumimoji="0" lang="fr-FR" sz="1400" b="1" i="0" u="none" strike="noStrike" kern="1200" cap="none" spc="0" normalizeH="0" baseline="0" noProof="0">
              <a:ln>
                <a:noFill/>
              </a:ln>
              <a:solidFill>
                <a:srgbClr val="0E045C"/>
              </a:solidFill>
              <a:effectLst/>
              <a:uLnTx/>
              <a:uFillTx/>
              <a:latin typeface="Segoe UI" panose="020B0502040204020203" pitchFamily="34" charset="0"/>
              <a:ea typeface="Helvetica Neue"/>
              <a:cs typeface="Segoe UI" panose="020B0502040204020203" pitchFamily="34" charset="0"/>
              <a:sym typeface="Helvetica Neue"/>
            </a:endParaRPr>
          </a:p>
        </p:txBody>
      </p:sp>
      <p:sp>
        <p:nvSpPr>
          <p:cNvPr id="8" name="Rectangle 7">
            <a:extLst>
              <a:ext uri="{FF2B5EF4-FFF2-40B4-BE49-F238E27FC236}">
                <a16:creationId xmlns:a16="http://schemas.microsoft.com/office/drawing/2014/main" id="{8927179B-F4B2-4708-8B3D-7BD7849D00F3}"/>
              </a:ext>
            </a:extLst>
          </p:cNvPr>
          <p:cNvSpPr/>
          <p:nvPr/>
        </p:nvSpPr>
        <p:spPr>
          <a:xfrm>
            <a:off x="6121402" y="-255181"/>
            <a:ext cx="6096000" cy="8242581"/>
          </a:xfrm>
          <a:prstGeom prst="rect">
            <a:avLst/>
          </a:prstGeom>
          <a:solidFill>
            <a:srgbClr val="002060"/>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err="1">
              <a:ln>
                <a:noFill/>
              </a:ln>
              <a:solidFill>
                <a:srgbClr val="0046FE">
                  <a:lumMod val="50000"/>
                  <a:lumOff val="50000"/>
                </a:srgbClr>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34B7F527-FE7E-4E2C-8EBF-21AB9C01133D}"/>
              </a:ext>
            </a:extLst>
          </p:cNvPr>
          <p:cNvSpPr/>
          <p:nvPr/>
        </p:nvSpPr>
        <p:spPr>
          <a:xfrm>
            <a:off x="-44922" y="144856"/>
            <a:ext cx="6150450" cy="7044267"/>
          </a:xfrm>
          <a:prstGeom prst="rect">
            <a:avLst/>
          </a:prstGeom>
          <a:solidFill>
            <a:schemeClr val="bg1">
              <a:alpha val="88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GB" sz="3000" b="0" i="0" u="none" strike="noStrike" kern="1200" cap="none" spc="0" normalizeH="0" baseline="0" noProof="0">
              <a:ln>
                <a:noFill/>
              </a:ln>
              <a:solidFill>
                <a:srgbClr val="FFFFFF"/>
              </a:solidFill>
              <a:effectLst/>
              <a:uLnTx/>
              <a:uFillTx/>
              <a:latin typeface="Helvetica Neue Medium"/>
              <a:ea typeface="+mn-ea"/>
              <a:cs typeface="+mn-cs"/>
              <a:sym typeface="Helvetica Neue Medium"/>
            </a:endParaRPr>
          </a:p>
        </p:txBody>
      </p:sp>
      <p:pic>
        <p:nvPicPr>
          <p:cNvPr id="15" name="Image 14">
            <a:extLst>
              <a:ext uri="{FF2B5EF4-FFF2-40B4-BE49-F238E27FC236}">
                <a16:creationId xmlns:a16="http://schemas.microsoft.com/office/drawing/2014/main" id="{D4C38810-CCDF-47B4-9341-4B5FD832634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14999" y="5912040"/>
            <a:ext cx="1330746" cy="945960"/>
          </a:xfrm>
          <a:prstGeom prst="rect">
            <a:avLst/>
          </a:prstGeom>
        </p:spPr>
      </p:pic>
      <p:sp>
        <p:nvSpPr>
          <p:cNvPr id="17" name="Rectangle 16">
            <a:extLst>
              <a:ext uri="{FF2B5EF4-FFF2-40B4-BE49-F238E27FC236}">
                <a16:creationId xmlns:a16="http://schemas.microsoft.com/office/drawing/2014/main" id="{324CB914-086E-4DD5-A134-7C3E2670126F}"/>
              </a:ext>
            </a:extLst>
          </p:cNvPr>
          <p:cNvSpPr/>
          <p:nvPr/>
        </p:nvSpPr>
        <p:spPr>
          <a:xfrm>
            <a:off x="526106" y="1833349"/>
            <a:ext cx="669925" cy="669925"/>
          </a:xfrm>
          <a:prstGeom prst="rect">
            <a:avLst/>
          </a:prstGeom>
          <a:solidFill>
            <a:srgbClr val="129BE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66FF">
                  <a:lumMod val="50000"/>
                </a:srgbClr>
              </a:solidFill>
              <a:effectLst/>
              <a:uLnTx/>
              <a:uFillTx/>
              <a:latin typeface="Corbel"/>
              <a:ea typeface="+mn-ea"/>
              <a:cs typeface="+mn-cs"/>
            </a:endParaRPr>
          </a:p>
        </p:txBody>
      </p:sp>
      <p:sp>
        <p:nvSpPr>
          <p:cNvPr id="18" name="Content Placeholder 8">
            <a:extLst>
              <a:ext uri="{FF2B5EF4-FFF2-40B4-BE49-F238E27FC236}">
                <a16:creationId xmlns:a16="http://schemas.microsoft.com/office/drawing/2014/main" id="{7155CD41-FB05-418C-96D1-C74483C75552}"/>
              </a:ext>
            </a:extLst>
          </p:cNvPr>
          <p:cNvSpPr txBox="1">
            <a:spLocks/>
          </p:cNvSpPr>
          <p:nvPr/>
        </p:nvSpPr>
        <p:spPr>
          <a:xfrm>
            <a:off x="1455361" y="1820223"/>
            <a:ext cx="4546126" cy="3906711"/>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1" u="none" strike="noStrike" kern="1200" cap="none" spc="0" normalizeH="0" baseline="0" noProof="0" dirty="0">
                <a:ln>
                  <a:noFill/>
                </a:ln>
                <a:solidFill>
                  <a:srgbClr val="002060"/>
                </a:solidFill>
                <a:effectLst/>
                <a:uLnTx/>
                <a:uFillTx/>
                <a:latin typeface="Segoe UI"/>
                <a:cs typeface="Segoe UI"/>
              </a:rPr>
              <a:t>Solution </a:t>
            </a:r>
            <a:r>
              <a:rPr kumimoji="0" lang="en-US" sz="1600" b="0" i="1" u="none" strike="noStrike" kern="1200" cap="none" spc="0" normalizeH="0" baseline="0" noProof="0" dirty="0">
                <a:ln>
                  <a:noFill/>
                </a:ln>
                <a:solidFill>
                  <a:srgbClr val="002060"/>
                </a:solidFill>
                <a:effectLst/>
                <a:uLnTx/>
                <a:uFillTx/>
                <a:latin typeface="Segoe UI"/>
                <a:cs typeface="Segoe UI"/>
              </a:rPr>
              <a:t>: </a:t>
            </a:r>
            <a:r>
              <a:rPr kumimoji="0" lang="en-US" sz="1600" b="0" i="0" u="none" strike="noStrike" kern="1200" cap="none" spc="0" normalizeH="0" baseline="0" noProof="0" dirty="0">
                <a:ln>
                  <a:noFill/>
                </a:ln>
                <a:solidFill>
                  <a:srgbClr val="002060"/>
                </a:solidFill>
                <a:effectLst/>
                <a:uLnTx/>
                <a:uFillTx/>
                <a:latin typeface="Segoe UI"/>
                <a:cs typeface="Segoe UI"/>
              </a:rPr>
              <a:t>Cegid Retail Y2</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1" u="none" strike="noStrike" kern="1200" cap="none" spc="0" normalizeH="0" baseline="0" noProof="0" dirty="0">
                <a:ln>
                  <a:noFill/>
                </a:ln>
                <a:solidFill>
                  <a:srgbClr val="002060"/>
                </a:solidFill>
                <a:effectLst/>
                <a:uLnTx/>
                <a:uFillTx/>
                <a:latin typeface="Segoe UI"/>
                <a:cs typeface="Segoe UI"/>
              </a:rPr>
              <a:t>Modules :</a:t>
            </a:r>
            <a:r>
              <a:rPr kumimoji="0" lang="en-US" sz="1600" b="0" i="1" u="none" strike="noStrike" kern="1200" cap="none" spc="0" normalizeH="0" baseline="0" noProof="0" dirty="0">
                <a:ln>
                  <a:noFill/>
                </a:ln>
                <a:solidFill>
                  <a:srgbClr val="002060"/>
                </a:solidFill>
                <a:effectLst/>
                <a:uLnTx/>
                <a:uFillTx/>
                <a:latin typeface="Segoe UI"/>
                <a:cs typeface="Segoe UI"/>
              </a:rPr>
              <a:t>  </a:t>
            </a:r>
            <a:r>
              <a:rPr kumimoji="0" lang="en-US" sz="1600" b="0" u="none" strike="noStrike" kern="1200" cap="none" spc="0" normalizeH="0" baseline="0" noProof="0" dirty="0">
                <a:ln>
                  <a:noFill/>
                </a:ln>
                <a:solidFill>
                  <a:srgbClr val="002060"/>
                </a:solidFill>
                <a:effectLst/>
                <a:uLnTx/>
                <a:uFillTx/>
                <a:latin typeface="Segoe UI"/>
                <a:cs typeface="Segoe UI"/>
              </a:rPr>
              <a:t>All Omnichannel modules </a:t>
            </a:r>
            <a:r>
              <a:rPr kumimoji="0" lang="en-US" sz="1600" b="0" i="0" u="none" strike="noStrike" kern="1200" cap="none" spc="0" normalizeH="0" baseline="0" noProof="0" dirty="0">
                <a:ln>
                  <a:noFill/>
                </a:ln>
                <a:solidFill>
                  <a:srgbClr val="002060"/>
                </a:solidFill>
                <a:effectLst/>
                <a:uLnTx/>
                <a:uFillTx/>
                <a:latin typeface="Segoe UI"/>
                <a:cs typeface="Segoe UI"/>
              </a:rPr>
              <a:t>|OMS|DOM</a:t>
            </a:r>
            <a:endParaRPr lang="en-US" sz="1600" b="0" i="0" u="none" strike="noStrike" kern="1200" cap="none" spc="0" normalizeH="0" baseline="0" noProof="0" dirty="0">
              <a:ln>
                <a:noFill/>
              </a:ln>
              <a:solidFill>
                <a:srgbClr val="002060"/>
              </a:solidFill>
              <a:effectLst/>
              <a:uLnTx/>
              <a:uFillTx/>
              <a:latin typeface="Segoe UI"/>
              <a:cs typeface="Segoe UI"/>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1" u="none" strike="noStrike" kern="1200" cap="none" spc="0" normalizeH="0" baseline="0" noProof="0" dirty="0">
                <a:ln>
                  <a:noFill/>
                </a:ln>
                <a:solidFill>
                  <a:srgbClr val="002060"/>
                </a:solidFill>
                <a:effectLst/>
                <a:uLnTx/>
                <a:uFillTx/>
                <a:latin typeface="Segoe UI"/>
                <a:cs typeface="Segoe UI"/>
              </a:rPr>
              <a:t>For :</a:t>
            </a:r>
            <a:r>
              <a:rPr kumimoji="0" lang="en-US" sz="1600" b="0" i="1" u="none" strike="noStrike" kern="1200" cap="none" spc="0" normalizeH="0" baseline="0" noProof="0" dirty="0">
                <a:ln>
                  <a:noFill/>
                </a:ln>
                <a:solidFill>
                  <a:srgbClr val="002060"/>
                </a:solidFill>
                <a:effectLst/>
                <a:uLnTx/>
                <a:uFillTx/>
                <a:latin typeface="Segoe UI"/>
                <a:cs typeface="Segoe UI"/>
              </a:rPr>
              <a:t>   </a:t>
            </a:r>
            <a:r>
              <a:rPr kumimoji="0" lang="en-US" sz="1600" b="0" i="0" u="none" strike="noStrike" kern="1200" cap="none" spc="0" normalizeH="0" baseline="0" noProof="0" dirty="0">
                <a:ln>
                  <a:noFill/>
                </a:ln>
                <a:solidFill>
                  <a:srgbClr val="002060"/>
                </a:solidFill>
                <a:effectLst/>
                <a:uLnTx/>
                <a:uFillTx/>
                <a:latin typeface="Segoe UI"/>
                <a:cs typeface="Segoe UI"/>
              </a:rPr>
              <a:t>All retailers</a:t>
            </a:r>
            <a:endParaRPr lang="en-US" sz="1600" b="0" i="0" u="none" strike="noStrike" kern="1200" cap="none" spc="0" normalizeH="0" baseline="0" noProof="0" dirty="0">
              <a:ln>
                <a:noFill/>
              </a:ln>
              <a:solidFill>
                <a:srgbClr val="002060"/>
              </a:solidFill>
              <a:effectLst/>
              <a:uLnTx/>
              <a:uFillTx/>
              <a:latin typeface="Segoe UI"/>
              <a:cs typeface="Segoe UI"/>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1" u="none" strike="noStrike" kern="1200" cap="none" spc="0" normalizeH="0" baseline="0" noProof="0" dirty="0">
                <a:ln>
                  <a:noFill/>
                </a:ln>
                <a:solidFill>
                  <a:srgbClr val="002060"/>
                </a:solidFill>
                <a:effectLst/>
                <a:uLnTx/>
                <a:uFillTx/>
                <a:latin typeface="Segoe UI"/>
                <a:cs typeface="Segoe UI"/>
              </a:rPr>
              <a:t>Mode :  </a:t>
            </a:r>
            <a:r>
              <a:rPr kumimoji="0" lang="en-US" sz="1600" b="0" i="0" u="none" strike="noStrike" kern="1200" cap="none" spc="0" normalizeH="0" baseline="0" noProof="0" dirty="0">
                <a:ln>
                  <a:noFill/>
                </a:ln>
                <a:solidFill>
                  <a:srgbClr val="002060"/>
                </a:solidFill>
                <a:effectLst/>
                <a:uLnTx/>
                <a:uFillTx/>
                <a:latin typeface="Segoe UI"/>
                <a:cs typeface="Segoe UI"/>
              </a:rPr>
              <a:t>SaaS  |  On Premise </a:t>
            </a:r>
            <a:endParaRPr lang="en-US" sz="1600" b="0" i="0" u="none" strike="noStrike" kern="1200" cap="none" spc="0" normalizeH="0" baseline="0" noProof="0" dirty="0">
              <a:ln>
                <a:noFill/>
              </a:ln>
              <a:solidFill>
                <a:srgbClr val="002060"/>
              </a:solidFill>
              <a:effectLst/>
              <a:uLnTx/>
              <a:uFillTx/>
              <a:latin typeface="Segoe UI"/>
              <a:cs typeface="Segoe UI"/>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1" u="none" strike="noStrike" kern="1200" cap="none" spc="0" normalizeH="0" baseline="0" noProof="0" dirty="0">
                <a:ln>
                  <a:noFill/>
                </a:ln>
                <a:solidFill>
                  <a:srgbClr val="002060"/>
                </a:solidFill>
                <a:effectLst/>
                <a:uLnTx/>
                <a:uFillTx/>
                <a:latin typeface="Segoe UI"/>
                <a:cs typeface="Segoe UI"/>
              </a:rPr>
              <a:t>Type :  </a:t>
            </a:r>
            <a:r>
              <a:rPr kumimoji="0" lang="en-US" sz="1600" b="0" i="0" u="none" strike="noStrike" kern="1200" cap="none" spc="0" normalizeH="0" baseline="0" noProof="0" dirty="0" err="1">
                <a:ln>
                  <a:noFill/>
                </a:ln>
                <a:solidFill>
                  <a:srgbClr val="002060"/>
                </a:solidFill>
                <a:effectLst/>
                <a:uLnTx/>
                <a:uFillTx/>
                <a:latin typeface="Segoe UI"/>
                <a:cs typeface="Segoe UI"/>
              </a:rPr>
              <a:t>Test&amp;GO</a:t>
            </a:r>
            <a:r>
              <a:rPr kumimoji="0" lang="en-US" sz="1600" b="0" i="0" u="none" strike="noStrike" kern="1200" cap="none" spc="0" normalizeH="0" baseline="0" noProof="0" dirty="0">
                <a:ln>
                  <a:noFill/>
                </a:ln>
                <a:solidFill>
                  <a:srgbClr val="002060"/>
                </a:solidFill>
                <a:effectLst/>
                <a:uLnTx/>
                <a:uFillTx/>
                <a:latin typeface="Segoe UI"/>
                <a:cs typeface="Segoe UI"/>
              </a:rPr>
              <a:t>*</a:t>
            </a:r>
            <a:endParaRPr lang="en-US" sz="1600" b="0" i="0" u="none" strike="noStrike" kern="1200" cap="none" spc="0" normalizeH="0" baseline="0" noProof="0" dirty="0">
              <a:ln>
                <a:noFill/>
              </a:ln>
              <a:solidFill>
                <a:srgbClr val="002060"/>
              </a:solidFill>
              <a:effectLst/>
              <a:uLnTx/>
              <a:uFillTx/>
              <a:latin typeface="Segoe UI"/>
              <a:cs typeface="Segoe UI"/>
            </a:endParaRPr>
          </a:p>
          <a:p>
            <a:pPr marL="631825" marR="0" lvl="0" indent="-631825"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1" u="none" strike="noStrike" kern="1200" cap="none" spc="0" normalizeH="0" baseline="0" noProof="0" dirty="0">
                <a:ln>
                  <a:noFill/>
                </a:ln>
                <a:solidFill>
                  <a:srgbClr val="002060"/>
                </a:solidFill>
                <a:effectLst/>
                <a:uLnTx/>
                <a:uFillTx/>
                <a:latin typeface="Segoe UI"/>
                <a:cs typeface="Segoe UI"/>
              </a:rPr>
              <a:t>Duration : </a:t>
            </a:r>
            <a:r>
              <a:rPr kumimoji="0" lang="en-US" sz="1600" b="0" i="0" u="none" strike="noStrike" kern="1200" cap="none" spc="0" normalizeH="0" baseline="0" noProof="0" dirty="0">
                <a:ln>
                  <a:noFill/>
                </a:ln>
                <a:solidFill>
                  <a:srgbClr val="002060"/>
                </a:solidFill>
                <a:effectLst/>
                <a:uLnTx/>
                <a:uFillTx/>
                <a:latin typeface="Segoe UI"/>
                <a:cs typeface="Segoe UI"/>
              </a:rPr>
              <a:t>3 month trial </a:t>
            </a:r>
            <a:r>
              <a:rPr kumimoji="0" lang="en-US" sz="1200" b="0" i="0" u="none" strike="noStrike" kern="1200" cap="none" spc="0" normalizeH="0" baseline="0" noProof="0" dirty="0">
                <a:ln>
                  <a:noFill/>
                </a:ln>
                <a:solidFill>
                  <a:srgbClr val="002060"/>
                </a:solidFill>
                <a:effectLst/>
                <a:uLnTx/>
                <a:uFillTx/>
                <a:latin typeface="Segoe UI"/>
                <a:cs typeface="Segoe UI"/>
              </a:rPr>
              <a:t>(from date of signed order) </a:t>
            </a:r>
            <a:r>
              <a:rPr kumimoji="0" lang="en-US" sz="1600" b="0" i="0" u="none" strike="noStrike" kern="1200" cap="none" spc="0" normalizeH="0" baseline="0" noProof="0" dirty="0">
                <a:ln>
                  <a:noFill/>
                </a:ln>
                <a:solidFill>
                  <a:srgbClr val="002060"/>
                </a:solidFill>
                <a:effectLst/>
                <a:uLnTx/>
                <a:uFillTx/>
                <a:latin typeface="Segoe UI"/>
                <a:cs typeface="Segoe UI"/>
              </a:rPr>
              <a:t>+ 36 month commitment (if accepted) following trial period.</a:t>
            </a:r>
            <a:endParaRPr lang="en-US" sz="1600" b="0" i="0" u="none" strike="noStrike" kern="1200" cap="none" spc="0" normalizeH="0" baseline="0" noProof="0" dirty="0">
              <a:ln>
                <a:noFill/>
              </a:ln>
              <a:solidFill>
                <a:srgbClr val="002060"/>
              </a:solidFill>
              <a:effectLst/>
              <a:uLnTx/>
              <a:uFillTx/>
              <a:latin typeface="Segoe UI"/>
              <a:cs typeface="Segoe UI"/>
            </a:endParaRPr>
          </a:p>
          <a:p>
            <a:pPr marL="1079500" indent="-1079500">
              <a:buNone/>
              <a:defRPr/>
            </a:pPr>
            <a:r>
              <a:rPr kumimoji="0" lang="en-US" sz="1600" b="1" i="1" u="none" strike="noStrike" kern="1200" cap="none" spc="0" normalizeH="0" baseline="0" noProof="0" dirty="0">
                <a:ln>
                  <a:noFill/>
                </a:ln>
                <a:solidFill>
                  <a:srgbClr val="002060"/>
                </a:solidFill>
                <a:effectLst/>
                <a:uLnTx/>
                <a:uFillTx/>
                <a:latin typeface="Segoe UI"/>
                <a:cs typeface="Segoe UI"/>
              </a:rPr>
              <a:t>Services </a:t>
            </a:r>
            <a:r>
              <a:rPr kumimoji="0" lang="en-US" sz="1600" b="0" i="1" u="none" strike="noStrike" kern="1200" cap="none" spc="0" normalizeH="0" baseline="0" noProof="0" dirty="0">
                <a:ln>
                  <a:noFill/>
                </a:ln>
                <a:solidFill>
                  <a:srgbClr val="002060"/>
                </a:solidFill>
                <a:effectLst/>
                <a:uLnTx/>
                <a:uFillTx/>
                <a:latin typeface="Segoe UI"/>
                <a:cs typeface="Segoe UI"/>
              </a:rPr>
              <a:t>: </a:t>
            </a:r>
            <a:r>
              <a:rPr lang="en-US" i="1" dirty="0">
                <a:solidFill>
                  <a:srgbClr val="002060"/>
                </a:solidFill>
                <a:latin typeface="Segoe UI"/>
                <a:cs typeface="Segoe UI"/>
              </a:rPr>
              <a:t>  </a:t>
            </a:r>
            <a:r>
              <a:rPr kumimoji="0" lang="en-US" sz="1600" b="0" i="1" u="none" strike="noStrike" kern="1200" cap="none" spc="0" normalizeH="0" baseline="0" noProof="0" dirty="0">
                <a:ln>
                  <a:noFill/>
                </a:ln>
                <a:solidFill>
                  <a:srgbClr val="002060"/>
                </a:solidFill>
                <a:effectLst/>
                <a:uLnTx/>
                <a:uFillTx/>
                <a:latin typeface="Segoe UI"/>
                <a:cs typeface="Segoe UI"/>
              </a:rPr>
              <a:t> </a:t>
            </a:r>
            <a:r>
              <a:rPr kumimoji="0" lang="fr-FR" sz="1600" b="0" i="0" u="none" strike="noStrike" kern="1200" cap="none" spc="0" normalizeH="0" baseline="0" noProof="0" dirty="0" err="1">
                <a:ln>
                  <a:noFill/>
                </a:ln>
                <a:solidFill>
                  <a:srgbClr val="002060"/>
                </a:solidFill>
                <a:effectLst/>
                <a:uLnTx/>
                <a:uFillTx/>
                <a:latin typeface="Segoe UI"/>
                <a:cs typeface="Segoe UI"/>
              </a:rPr>
              <a:t>Special</a:t>
            </a:r>
            <a:r>
              <a:rPr kumimoji="0" lang="fr-FR" sz="1600" b="0" i="0" u="none" strike="noStrike" kern="1200" cap="none" spc="0" normalizeH="0" baseline="0" noProof="0" dirty="0">
                <a:ln>
                  <a:noFill/>
                </a:ln>
                <a:solidFill>
                  <a:srgbClr val="002060"/>
                </a:solidFill>
                <a:effectLst/>
                <a:uLnTx/>
                <a:uFillTx/>
                <a:latin typeface="Segoe UI"/>
                <a:cs typeface="Segoe UI"/>
              </a:rPr>
              <a:t> services </a:t>
            </a:r>
            <a:r>
              <a:rPr kumimoji="0" lang="fr-FR" sz="1600" b="0" i="0" u="none" strike="noStrike" kern="1200" cap="none" spc="0" normalizeH="0" baseline="0" noProof="0" dirty="0" err="1">
                <a:ln>
                  <a:noFill/>
                </a:ln>
                <a:solidFill>
                  <a:srgbClr val="002060"/>
                </a:solidFill>
                <a:effectLst/>
                <a:uLnTx/>
                <a:uFillTx/>
                <a:latin typeface="Segoe UI"/>
                <a:cs typeface="Segoe UI"/>
              </a:rPr>
              <a:t>offer</a:t>
            </a:r>
            <a:r>
              <a:rPr kumimoji="0" lang="fr-FR" sz="1600" b="0" i="0" u="none" strike="noStrike" kern="1200" cap="none" spc="0" normalizeH="0" baseline="0" noProof="0" dirty="0">
                <a:ln>
                  <a:noFill/>
                </a:ln>
                <a:solidFill>
                  <a:srgbClr val="002060"/>
                </a:solidFill>
                <a:effectLst/>
                <a:uLnTx/>
                <a:uFillTx/>
                <a:latin typeface="Segoe UI"/>
                <a:cs typeface="Segoe UI"/>
              </a:rPr>
              <a:t> </a:t>
            </a:r>
            <a:r>
              <a:rPr kumimoji="0" lang="fr-FR" sz="1600" b="0" i="0" u="none" strike="noStrike" kern="1200" cap="none" spc="0" normalizeH="0" baseline="0" noProof="0" dirty="0" err="1">
                <a:ln>
                  <a:noFill/>
                </a:ln>
                <a:solidFill>
                  <a:srgbClr val="002060"/>
                </a:solidFill>
                <a:effectLst/>
                <a:uLnTx/>
                <a:uFillTx/>
                <a:latin typeface="Segoe UI"/>
                <a:cs typeface="Segoe UI"/>
              </a:rPr>
              <a:t>available</a:t>
            </a:r>
            <a:r>
              <a:rPr kumimoji="0" lang="fr-FR" sz="1600" b="0" i="0" u="none" strike="noStrike" kern="1200" cap="none" spc="0" normalizeH="0" baseline="0" noProof="0" dirty="0">
                <a:ln>
                  <a:noFill/>
                </a:ln>
                <a:solidFill>
                  <a:srgbClr val="002060"/>
                </a:solidFill>
                <a:effectLst/>
                <a:uLnTx/>
                <a:uFillTx/>
                <a:latin typeface="Segoe UI"/>
                <a:cs typeface="Segoe UI"/>
              </a:rPr>
              <a:t>. </a:t>
            </a:r>
            <a:r>
              <a:rPr kumimoji="0" lang="fr-FR" sz="1600" b="0" i="0" u="none" strike="noStrike" kern="1200" cap="none" spc="0" normalizeH="0" baseline="0" noProof="0" dirty="0" err="1">
                <a:ln>
                  <a:noFill/>
                </a:ln>
                <a:solidFill>
                  <a:srgbClr val="002060"/>
                </a:solidFill>
                <a:effectLst/>
                <a:uLnTx/>
                <a:uFillTx/>
                <a:latin typeface="Segoe UI"/>
                <a:cs typeface="Segoe UI"/>
              </a:rPr>
              <a:t>Please</a:t>
            </a:r>
            <a:r>
              <a:rPr kumimoji="0" lang="fr-FR" sz="1600" b="0" i="0" u="none" strike="noStrike" kern="1200" cap="none" spc="0" normalizeH="0" baseline="0" noProof="0" dirty="0">
                <a:ln>
                  <a:noFill/>
                </a:ln>
                <a:solidFill>
                  <a:srgbClr val="002060"/>
                </a:solidFill>
                <a:effectLst/>
                <a:uLnTx/>
                <a:uFillTx/>
                <a:latin typeface="Segoe UI"/>
                <a:cs typeface="Segoe UI"/>
              </a:rPr>
              <a:t> contact </a:t>
            </a:r>
            <a:r>
              <a:rPr kumimoji="0" lang="fr-FR" sz="1600" b="0" i="0" u="none" strike="noStrike" kern="1200" cap="none" spc="0" normalizeH="0" baseline="0" noProof="0" dirty="0" err="1">
                <a:ln>
                  <a:noFill/>
                </a:ln>
                <a:solidFill>
                  <a:srgbClr val="002060"/>
                </a:solidFill>
                <a:effectLst/>
                <a:uLnTx/>
                <a:uFillTx/>
                <a:latin typeface="Segoe UI"/>
                <a:cs typeface="Segoe UI"/>
              </a:rPr>
              <a:t>your</a:t>
            </a:r>
            <a:r>
              <a:rPr kumimoji="0" lang="fr-FR" sz="1600" b="0" i="0" u="none" strike="noStrike" kern="1200" cap="none" spc="0" normalizeH="0" baseline="0" noProof="0" dirty="0">
                <a:ln>
                  <a:noFill/>
                </a:ln>
                <a:solidFill>
                  <a:srgbClr val="002060"/>
                </a:solidFill>
                <a:effectLst/>
                <a:uLnTx/>
                <a:uFillTx/>
                <a:latin typeface="Segoe UI"/>
                <a:cs typeface="Segoe UI"/>
              </a:rPr>
              <a:t> local Cegid sales </a:t>
            </a:r>
            <a:r>
              <a:rPr kumimoji="0" lang="fr-FR" sz="1600" b="0" i="0" u="none" strike="noStrike" kern="1200" cap="none" spc="0" normalizeH="0" baseline="0" noProof="0" dirty="0" err="1">
                <a:ln>
                  <a:noFill/>
                </a:ln>
                <a:solidFill>
                  <a:srgbClr val="002060"/>
                </a:solidFill>
                <a:effectLst/>
                <a:uLnTx/>
                <a:uFillTx/>
                <a:latin typeface="Segoe UI"/>
                <a:cs typeface="Segoe UI"/>
              </a:rPr>
              <a:t>representative</a:t>
            </a:r>
            <a:r>
              <a:rPr kumimoji="0" lang="fr-FR" sz="1600" b="0" i="0" u="none" strike="noStrike" kern="1200" cap="none" spc="0" normalizeH="0" baseline="0" noProof="0" dirty="0">
                <a:ln>
                  <a:noFill/>
                </a:ln>
                <a:solidFill>
                  <a:srgbClr val="002060"/>
                </a:solidFill>
                <a:effectLst/>
                <a:uLnTx/>
                <a:uFillTx/>
                <a:latin typeface="Segoe UI"/>
                <a:cs typeface="Segoe UI"/>
              </a:rPr>
              <a:t> for more information.</a:t>
            </a:r>
            <a:endParaRPr lang="fr-FR" sz="1600" b="0" i="0" u="none" strike="noStrike" kern="1200" cap="none" spc="0" normalizeH="0" baseline="0" noProof="0" dirty="0">
              <a:ln>
                <a:noFill/>
              </a:ln>
              <a:solidFill>
                <a:srgbClr val="002060"/>
              </a:solidFill>
              <a:effectLst/>
              <a:uLnTx/>
              <a:uFillTx/>
              <a:latin typeface="Segoe UI"/>
              <a:cs typeface="Segoe UI"/>
            </a:endParaRPr>
          </a:p>
          <a:p>
            <a:pPr marL="1079500" marR="0" lvl="0" indent="-10795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srgbClr val="002060"/>
              </a:solidFill>
              <a:effectLst/>
              <a:uLnTx/>
              <a:uFillTx/>
              <a:latin typeface="Segoe UI" panose="020B0502040204020203" pitchFamily="34" charset="0"/>
              <a:cs typeface="Segoe UI" panose="020B0502040204020203" pitchFamily="34" charset="0"/>
            </a:endParaRPr>
          </a:p>
          <a:p>
            <a:pPr marL="0" indent="0">
              <a:buNone/>
              <a:defRPr/>
            </a:pPr>
            <a:r>
              <a:rPr kumimoji="0" lang="en-US" sz="1600" b="0" i="1" u="none" strike="noStrike" kern="1200" cap="none" spc="0" normalizeH="0" baseline="0" noProof="0" dirty="0">
                <a:ln>
                  <a:noFill/>
                </a:ln>
                <a:solidFill>
                  <a:srgbClr val="002060"/>
                </a:solidFill>
                <a:effectLst/>
                <a:uLnTx/>
                <a:uFillTx/>
                <a:latin typeface="Segoe UI"/>
                <a:cs typeface="Segoe UI"/>
              </a:rPr>
              <a:t>Offer valid </a:t>
            </a:r>
            <a:r>
              <a:rPr lang="en-US" i="1" dirty="0">
                <a:solidFill>
                  <a:srgbClr val="002060"/>
                </a:solidFill>
                <a:latin typeface="Segoe UI"/>
                <a:cs typeface="Segoe UI"/>
              </a:rPr>
              <a:t>until 30th April 2021</a:t>
            </a:r>
            <a:endParaRPr lang="en-US" sz="1600" b="0" i="1" u="none" strike="noStrike" kern="1200" cap="none" spc="0" normalizeH="0" baseline="0" noProof="0" dirty="0">
              <a:ln>
                <a:noFill/>
              </a:ln>
              <a:solidFill>
                <a:srgbClr val="002060"/>
              </a:solidFill>
              <a:effectLst/>
              <a:highlight>
                <a:srgbClr val="FFFF00"/>
              </a:highlight>
              <a:uLnTx/>
              <a:uFillTx/>
              <a:latin typeface="Segoe UI"/>
              <a:cs typeface="Segoe UI"/>
            </a:endParaRPr>
          </a:p>
        </p:txBody>
      </p:sp>
      <p:sp>
        <p:nvSpPr>
          <p:cNvPr id="19" name="Graphique 85">
            <a:extLst>
              <a:ext uri="{FF2B5EF4-FFF2-40B4-BE49-F238E27FC236}">
                <a16:creationId xmlns:a16="http://schemas.microsoft.com/office/drawing/2014/main" id="{FF7016E7-D3DF-4AF6-958A-FA9E8C2FBEDB}"/>
              </a:ext>
            </a:extLst>
          </p:cNvPr>
          <p:cNvSpPr/>
          <p:nvPr/>
        </p:nvSpPr>
        <p:spPr>
          <a:xfrm>
            <a:off x="598309" y="2029230"/>
            <a:ext cx="435029" cy="280087"/>
          </a:xfrm>
          <a:custGeom>
            <a:avLst/>
            <a:gdLst>
              <a:gd name="connsiteX0" fmla="*/ 126852 w 695325"/>
              <a:gd name="connsiteY0" fmla="*/ 14430 h 447675"/>
              <a:gd name="connsiteX1" fmla="*/ 120898 w 695325"/>
              <a:gd name="connsiteY1" fmla="*/ 18300 h 447675"/>
              <a:gd name="connsiteX2" fmla="*/ 16123 w 695325"/>
              <a:gd name="connsiteY2" fmla="*/ 161175 h 447675"/>
              <a:gd name="connsiteX3" fmla="*/ 17909 w 695325"/>
              <a:gd name="connsiteY3" fmla="*/ 174272 h 447675"/>
              <a:gd name="connsiteX4" fmla="*/ 106016 w 695325"/>
              <a:gd name="connsiteY4" fmla="*/ 244519 h 447675"/>
              <a:gd name="connsiteX5" fmla="*/ 93217 w 695325"/>
              <a:gd name="connsiteY5" fmla="*/ 257318 h 447675"/>
              <a:gd name="connsiteX6" fmla="*/ 93217 w 695325"/>
              <a:gd name="connsiteY6" fmla="*/ 316552 h 447675"/>
              <a:gd name="connsiteX7" fmla="*/ 127745 w 695325"/>
              <a:gd name="connsiteY7" fmla="*/ 328160 h 447675"/>
              <a:gd name="connsiteX8" fmla="*/ 138163 w 695325"/>
              <a:gd name="connsiteY8" fmla="*/ 326374 h 447675"/>
              <a:gd name="connsiteX9" fmla="*/ 149772 w 695325"/>
              <a:gd name="connsiteY9" fmla="*/ 355247 h 447675"/>
              <a:gd name="connsiteX10" fmla="*/ 191741 w 695325"/>
              <a:gd name="connsiteY10" fmla="*/ 364177 h 447675"/>
              <a:gd name="connsiteX11" fmla="*/ 203945 w 695325"/>
              <a:gd name="connsiteY11" fmla="*/ 393347 h 447675"/>
              <a:gd name="connsiteX12" fmla="*/ 253356 w 695325"/>
              <a:gd name="connsiteY12" fmla="*/ 400193 h 447675"/>
              <a:gd name="connsiteX13" fmla="*/ 264667 w 695325"/>
              <a:gd name="connsiteY13" fmla="*/ 421327 h 447675"/>
              <a:gd name="connsiteX14" fmla="*/ 323900 w 695325"/>
              <a:gd name="connsiteY14" fmla="*/ 421327 h 447675"/>
              <a:gd name="connsiteX15" fmla="*/ 347713 w 695325"/>
              <a:gd name="connsiteY15" fmla="*/ 397514 h 447675"/>
              <a:gd name="connsiteX16" fmla="*/ 371525 w 695325"/>
              <a:gd name="connsiteY16" fmla="*/ 421327 h 447675"/>
              <a:gd name="connsiteX17" fmla="*/ 430759 w 695325"/>
              <a:gd name="connsiteY17" fmla="*/ 421327 h 447675"/>
              <a:gd name="connsiteX18" fmla="*/ 441772 w 695325"/>
              <a:gd name="connsiteY18" fmla="*/ 400491 h 447675"/>
              <a:gd name="connsiteX19" fmla="*/ 491481 w 695325"/>
              <a:gd name="connsiteY19" fmla="*/ 393347 h 447675"/>
              <a:gd name="connsiteX20" fmla="*/ 503983 w 695325"/>
              <a:gd name="connsiteY20" fmla="*/ 364474 h 447675"/>
              <a:gd name="connsiteX21" fmla="*/ 545654 w 695325"/>
              <a:gd name="connsiteY21" fmla="*/ 355247 h 447675"/>
              <a:gd name="connsiteX22" fmla="*/ 556965 w 695325"/>
              <a:gd name="connsiteY22" fmla="*/ 327863 h 447675"/>
              <a:gd name="connsiteX23" fmla="*/ 568872 w 695325"/>
              <a:gd name="connsiteY23" fmla="*/ 329649 h 447675"/>
              <a:gd name="connsiteX24" fmla="*/ 602209 w 695325"/>
              <a:gd name="connsiteY24" fmla="*/ 316552 h 447675"/>
              <a:gd name="connsiteX25" fmla="*/ 602804 w 695325"/>
              <a:gd name="connsiteY25" fmla="*/ 258211 h 447675"/>
              <a:gd name="connsiteX26" fmla="*/ 591195 w 695325"/>
              <a:gd name="connsiteY26" fmla="*/ 243328 h 447675"/>
              <a:gd name="connsiteX27" fmla="*/ 677516 w 695325"/>
              <a:gd name="connsiteY27" fmla="*/ 174272 h 447675"/>
              <a:gd name="connsiteX28" fmla="*/ 679302 w 695325"/>
              <a:gd name="connsiteY28" fmla="*/ 161175 h 447675"/>
              <a:gd name="connsiteX29" fmla="*/ 574527 w 695325"/>
              <a:gd name="connsiteY29" fmla="*/ 18300 h 447675"/>
              <a:gd name="connsiteX30" fmla="*/ 561430 w 695325"/>
              <a:gd name="connsiteY30" fmla="*/ 15919 h 447675"/>
              <a:gd name="connsiteX31" fmla="*/ 500113 w 695325"/>
              <a:gd name="connsiteY31" fmla="*/ 33480 h 447675"/>
              <a:gd name="connsiteX32" fmla="*/ 457845 w 695325"/>
              <a:gd name="connsiteY32" fmla="*/ 24550 h 447675"/>
              <a:gd name="connsiteX33" fmla="*/ 414388 w 695325"/>
              <a:gd name="connsiteY33" fmla="*/ 14430 h 447675"/>
              <a:gd name="connsiteX34" fmla="*/ 347117 w 695325"/>
              <a:gd name="connsiteY34" fmla="*/ 31992 h 447675"/>
              <a:gd name="connsiteX35" fmla="*/ 281038 w 695325"/>
              <a:gd name="connsiteY35" fmla="*/ 14430 h 447675"/>
              <a:gd name="connsiteX36" fmla="*/ 237580 w 695325"/>
              <a:gd name="connsiteY36" fmla="*/ 24550 h 447675"/>
              <a:gd name="connsiteX37" fmla="*/ 195313 w 695325"/>
              <a:gd name="connsiteY37" fmla="*/ 33480 h 447675"/>
              <a:gd name="connsiteX38" fmla="*/ 133995 w 695325"/>
              <a:gd name="connsiteY38" fmla="*/ 15919 h 447675"/>
              <a:gd name="connsiteX39" fmla="*/ 127745 w 695325"/>
              <a:gd name="connsiteY39" fmla="*/ 14430 h 447675"/>
              <a:gd name="connsiteX40" fmla="*/ 126852 w 695325"/>
              <a:gd name="connsiteY40" fmla="*/ 14430 h 447675"/>
              <a:gd name="connsiteX41" fmla="*/ 281038 w 695325"/>
              <a:gd name="connsiteY41" fmla="*/ 33480 h 447675"/>
              <a:gd name="connsiteX42" fmla="*/ 331937 w 695325"/>
              <a:gd name="connsiteY42" fmla="*/ 46577 h 447675"/>
              <a:gd name="connsiteX43" fmla="*/ 226269 w 695325"/>
              <a:gd name="connsiteY43" fmla="*/ 170105 h 447675"/>
              <a:gd name="connsiteX44" fmla="*/ 224483 w 695325"/>
              <a:gd name="connsiteY44" fmla="*/ 179332 h 447675"/>
              <a:gd name="connsiteX45" fmla="*/ 245319 w 695325"/>
              <a:gd name="connsiteY45" fmla="*/ 203739 h 447675"/>
              <a:gd name="connsiteX46" fmla="*/ 281038 w 695325"/>
              <a:gd name="connsiteY46" fmla="*/ 214455 h 447675"/>
              <a:gd name="connsiteX47" fmla="*/ 356047 w 695325"/>
              <a:gd name="connsiteY47" fmla="*/ 180225 h 447675"/>
              <a:gd name="connsiteX48" fmla="*/ 409030 w 695325"/>
              <a:gd name="connsiteY48" fmla="*/ 128730 h 447675"/>
              <a:gd name="connsiteX49" fmla="*/ 476300 w 695325"/>
              <a:gd name="connsiteY49" fmla="*/ 128730 h 447675"/>
              <a:gd name="connsiteX50" fmla="*/ 587922 w 695325"/>
              <a:gd name="connsiteY50" fmla="*/ 269819 h 447675"/>
              <a:gd name="connsiteX51" fmla="*/ 588517 w 695325"/>
              <a:gd name="connsiteY51" fmla="*/ 302859 h 447675"/>
              <a:gd name="connsiteX52" fmla="*/ 569169 w 695325"/>
              <a:gd name="connsiteY52" fmla="*/ 310599 h 447675"/>
              <a:gd name="connsiteX53" fmla="*/ 550119 w 695325"/>
              <a:gd name="connsiteY53" fmla="*/ 304347 h 447675"/>
              <a:gd name="connsiteX54" fmla="*/ 548631 w 695325"/>
              <a:gd name="connsiteY54" fmla="*/ 303157 h 447675"/>
              <a:gd name="connsiteX55" fmla="*/ 545952 w 695325"/>
              <a:gd name="connsiteY55" fmla="*/ 299585 h 447675"/>
              <a:gd name="connsiteX56" fmla="*/ 498029 w 695325"/>
              <a:gd name="connsiteY56" fmla="*/ 246305 h 447675"/>
              <a:gd name="connsiteX57" fmla="*/ 489397 w 695325"/>
              <a:gd name="connsiteY57" fmla="*/ 243030 h 447675"/>
              <a:gd name="connsiteX58" fmla="*/ 481418 w 695325"/>
              <a:gd name="connsiteY58" fmla="*/ 253885 h 447675"/>
              <a:gd name="connsiteX59" fmla="*/ 483742 w 695325"/>
              <a:gd name="connsiteY59" fmla="*/ 258806 h 447675"/>
              <a:gd name="connsiteX60" fmla="*/ 531664 w 695325"/>
              <a:gd name="connsiteY60" fmla="*/ 312384 h 447675"/>
              <a:gd name="connsiteX61" fmla="*/ 532259 w 695325"/>
              <a:gd name="connsiteY61" fmla="*/ 341852 h 447675"/>
              <a:gd name="connsiteX62" fmla="*/ 503387 w 695325"/>
              <a:gd name="connsiteY62" fmla="*/ 342150 h 447675"/>
              <a:gd name="connsiteX63" fmla="*/ 452786 w 695325"/>
              <a:gd name="connsiteY63" fmla="*/ 287083 h 447675"/>
              <a:gd name="connsiteX64" fmla="*/ 439242 w 695325"/>
              <a:gd name="connsiteY64" fmla="*/ 286633 h 447675"/>
              <a:gd name="connsiteX65" fmla="*/ 438792 w 695325"/>
              <a:gd name="connsiteY65" fmla="*/ 300176 h 447675"/>
              <a:gd name="connsiteX66" fmla="*/ 438795 w 695325"/>
              <a:gd name="connsiteY66" fmla="*/ 300180 h 447675"/>
              <a:gd name="connsiteX67" fmla="*/ 479872 w 695325"/>
              <a:gd name="connsiteY67" fmla="*/ 344531 h 447675"/>
              <a:gd name="connsiteX68" fmla="*/ 480467 w 695325"/>
              <a:gd name="connsiteY68" fmla="*/ 345722 h 447675"/>
              <a:gd name="connsiteX69" fmla="*/ 484933 w 695325"/>
              <a:gd name="connsiteY69" fmla="*/ 363581 h 447675"/>
              <a:gd name="connsiteX70" fmla="*/ 478086 w 695325"/>
              <a:gd name="connsiteY70" fmla="*/ 379952 h 447675"/>
              <a:gd name="connsiteX71" fmla="*/ 446237 w 695325"/>
              <a:gd name="connsiteY71" fmla="*/ 380250 h 447675"/>
              <a:gd name="connsiteX72" fmla="*/ 401589 w 695325"/>
              <a:gd name="connsiteY72" fmla="*/ 332030 h 447675"/>
              <a:gd name="connsiteX73" fmla="*/ 394147 w 695325"/>
              <a:gd name="connsiteY73" fmla="*/ 328755 h 447675"/>
              <a:gd name="connsiteX74" fmla="*/ 384992 w 695325"/>
              <a:gd name="connsiteY74" fmla="*/ 338638 h 447675"/>
              <a:gd name="connsiteX75" fmla="*/ 387598 w 695325"/>
              <a:gd name="connsiteY75" fmla="*/ 344829 h 447675"/>
              <a:gd name="connsiteX76" fmla="*/ 423317 w 695325"/>
              <a:gd name="connsiteY76" fmla="*/ 383524 h 447675"/>
              <a:gd name="connsiteX77" fmla="*/ 417067 w 695325"/>
              <a:gd name="connsiteY77" fmla="*/ 407634 h 447675"/>
              <a:gd name="connsiteX78" fmla="*/ 384920 w 695325"/>
              <a:gd name="connsiteY78" fmla="*/ 407634 h 447675"/>
              <a:gd name="connsiteX79" fmla="*/ 360214 w 695325"/>
              <a:gd name="connsiteY79" fmla="*/ 383227 h 447675"/>
              <a:gd name="connsiteX80" fmla="*/ 354559 w 695325"/>
              <a:gd name="connsiteY80" fmla="*/ 331434 h 447675"/>
              <a:gd name="connsiteX81" fmla="*/ 327770 w 695325"/>
              <a:gd name="connsiteY81" fmla="*/ 319528 h 447675"/>
              <a:gd name="connsiteX82" fmla="*/ 317054 w 695325"/>
              <a:gd name="connsiteY82" fmla="*/ 280535 h 447675"/>
              <a:gd name="connsiteX83" fmla="*/ 282823 w 695325"/>
              <a:gd name="connsiteY83" fmla="*/ 268331 h 447675"/>
              <a:gd name="connsiteX84" fmla="*/ 270917 w 695325"/>
              <a:gd name="connsiteY84" fmla="*/ 270713 h 447675"/>
              <a:gd name="connsiteX85" fmla="*/ 259904 w 695325"/>
              <a:gd name="connsiteY85" fmla="*/ 245114 h 447675"/>
              <a:gd name="connsiteX86" fmla="*/ 203945 w 695325"/>
              <a:gd name="connsiteY86" fmla="*/ 245114 h 447675"/>
              <a:gd name="connsiteX87" fmla="*/ 195015 w 695325"/>
              <a:gd name="connsiteY87" fmla="*/ 254044 h 447675"/>
              <a:gd name="connsiteX88" fmla="*/ 183109 w 695325"/>
              <a:gd name="connsiteY88" fmla="*/ 226659 h 447675"/>
              <a:gd name="connsiteX89" fmla="*/ 153343 w 695325"/>
              <a:gd name="connsiteY89" fmla="*/ 214455 h 447675"/>
              <a:gd name="connsiteX90" fmla="*/ 123875 w 695325"/>
              <a:gd name="connsiteY90" fmla="*/ 226659 h 447675"/>
              <a:gd name="connsiteX91" fmla="*/ 119411 w 695325"/>
              <a:gd name="connsiteY91" fmla="*/ 231124 h 447675"/>
              <a:gd name="connsiteX92" fmla="*/ 36959 w 695325"/>
              <a:gd name="connsiteY92" fmla="*/ 165044 h 447675"/>
              <a:gd name="connsiteX93" fmla="*/ 131912 w 695325"/>
              <a:gd name="connsiteY93" fmla="*/ 35861 h 447675"/>
              <a:gd name="connsiteX94" fmla="*/ 195313 w 695325"/>
              <a:gd name="connsiteY94" fmla="*/ 52530 h 447675"/>
              <a:gd name="connsiteX95" fmla="*/ 244426 w 695325"/>
              <a:gd name="connsiteY95" fmla="*/ 42410 h 447675"/>
              <a:gd name="connsiteX96" fmla="*/ 281038 w 695325"/>
              <a:gd name="connsiteY96" fmla="*/ 33480 h 447675"/>
              <a:gd name="connsiteX97" fmla="*/ 414388 w 695325"/>
              <a:gd name="connsiteY97" fmla="*/ 33480 h 447675"/>
              <a:gd name="connsiteX98" fmla="*/ 451000 w 695325"/>
              <a:gd name="connsiteY98" fmla="*/ 42410 h 447675"/>
              <a:gd name="connsiteX99" fmla="*/ 500113 w 695325"/>
              <a:gd name="connsiteY99" fmla="*/ 52530 h 447675"/>
              <a:gd name="connsiteX100" fmla="*/ 563514 w 695325"/>
              <a:gd name="connsiteY100" fmla="*/ 35861 h 447675"/>
              <a:gd name="connsiteX101" fmla="*/ 658466 w 695325"/>
              <a:gd name="connsiteY101" fmla="*/ 165044 h 447675"/>
              <a:gd name="connsiteX102" fmla="*/ 579289 w 695325"/>
              <a:gd name="connsiteY102" fmla="*/ 228445 h 447675"/>
              <a:gd name="connsiteX103" fmla="*/ 488504 w 695325"/>
              <a:gd name="connsiteY103" fmla="*/ 113252 h 447675"/>
              <a:gd name="connsiteX104" fmla="*/ 481063 w 695325"/>
              <a:gd name="connsiteY104" fmla="*/ 109680 h 447675"/>
              <a:gd name="connsiteX105" fmla="*/ 404863 w 695325"/>
              <a:gd name="connsiteY105" fmla="*/ 109680 h 447675"/>
              <a:gd name="connsiteX106" fmla="*/ 398017 w 695325"/>
              <a:gd name="connsiteY106" fmla="*/ 112359 h 447675"/>
              <a:gd name="connsiteX107" fmla="*/ 344141 w 695325"/>
              <a:gd name="connsiteY107" fmla="*/ 165342 h 447675"/>
              <a:gd name="connsiteX108" fmla="*/ 281038 w 695325"/>
              <a:gd name="connsiteY108" fmla="*/ 195405 h 447675"/>
              <a:gd name="connsiteX109" fmla="*/ 255439 w 695325"/>
              <a:gd name="connsiteY109" fmla="*/ 187666 h 447675"/>
              <a:gd name="connsiteX110" fmla="*/ 245617 w 695325"/>
              <a:gd name="connsiteY110" fmla="*/ 176950 h 447675"/>
              <a:gd name="connsiteX111" fmla="*/ 353368 w 695325"/>
              <a:gd name="connsiteY111" fmla="*/ 50447 h 447675"/>
              <a:gd name="connsiteX112" fmla="*/ 414388 w 695325"/>
              <a:gd name="connsiteY112" fmla="*/ 33480 h 447675"/>
              <a:gd name="connsiteX113" fmla="*/ 153343 w 695325"/>
              <a:gd name="connsiteY113" fmla="*/ 233505 h 447675"/>
              <a:gd name="connsiteX114" fmla="*/ 169417 w 695325"/>
              <a:gd name="connsiteY114" fmla="*/ 240352 h 447675"/>
              <a:gd name="connsiteX115" fmla="*/ 176263 w 695325"/>
              <a:gd name="connsiteY115" fmla="*/ 259104 h 447675"/>
              <a:gd name="connsiteX116" fmla="*/ 176263 w 695325"/>
              <a:gd name="connsiteY116" fmla="*/ 272796 h 447675"/>
              <a:gd name="connsiteX117" fmla="*/ 149772 w 695325"/>
              <a:gd name="connsiteY117" fmla="*/ 299288 h 447675"/>
              <a:gd name="connsiteX118" fmla="*/ 148581 w 695325"/>
              <a:gd name="connsiteY118" fmla="*/ 300478 h 447675"/>
              <a:gd name="connsiteX119" fmla="*/ 146497 w 695325"/>
              <a:gd name="connsiteY119" fmla="*/ 301966 h 447675"/>
              <a:gd name="connsiteX120" fmla="*/ 126256 w 695325"/>
              <a:gd name="connsiteY120" fmla="*/ 309408 h 447675"/>
              <a:gd name="connsiteX121" fmla="*/ 106909 w 695325"/>
              <a:gd name="connsiteY121" fmla="*/ 302859 h 447675"/>
              <a:gd name="connsiteX122" fmla="*/ 106909 w 695325"/>
              <a:gd name="connsiteY122" fmla="*/ 270713 h 447675"/>
              <a:gd name="connsiteX123" fmla="*/ 137270 w 695325"/>
              <a:gd name="connsiteY123" fmla="*/ 240352 h 447675"/>
              <a:gd name="connsiteX124" fmla="*/ 153343 w 695325"/>
              <a:gd name="connsiteY124" fmla="*/ 233505 h 447675"/>
              <a:gd name="connsiteX125" fmla="*/ 231925 w 695325"/>
              <a:gd name="connsiteY125" fmla="*/ 252555 h 447675"/>
              <a:gd name="connsiteX126" fmla="*/ 246212 w 695325"/>
              <a:gd name="connsiteY126" fmla="*/ 258508 h 447675"/>
              <a:gd name="connsiteX127" fmla="*/ 246212 w 695325"/>
              <a:gd name="connsiteY127" fmla="*/ 287679 h 447675"/>
              <a:gd name="connsiteX128" fmla="*/ 192336 w 695325"/>
              <a:gd name="connsiteY128" fmla="*/ 341555 h 447675"/>
              <a:gd name="connsiteX129" fmla="*/ 163166 w 695325"/>
              <a:gd name="connsiteY129" fmla="*/ 341555 h 447675"/>
              <a:gd name="connsiteX130" fmla="*/ 163166 w 695325"/>
              <a:gd name="connsiteY130" fmla="*/ 312682 h 447675"/>
              <a:gd name="connsiteX131" fmla="*/ 217339 w 695325"/>
              <a:gd name="connsiteY131" fmla="*/ 258508 h 447675"/>
              <a:gd name="connsiteX132" fmla="*/ 231925 w 695325"/>
              <a:gd name="connsiteY132" fmla="*/ 252555 h 447675"/>
              <a:gd name="connsiteX133" fmla="*/ 284312 w 695325"/>
              <a:gd name="connsiteY133" fmla="*/ 287083 h 447675"/>
              <a:gd name="connsiteX134" fmla="*/ 303659 w 695325"/>
              <a:gd name="connsiteY134" fmla="*/ 294227 h 447675"/>
              <a:gd name="connsiteX135" fmla="*/ 303659 w 695325"/>
              <a:gd name="connsiteY135" fmla="*/ 325779 h 447675"/>
              <a:gd name="connsiteX136" fmla="*/ 249486 w 695325"/>
              <a:gd name="connsiteY136" fmla="*/ 379952 h 447675"/>
              <a:gd name="connsiteX137" fmla="*/ 217339 w 695325"/>
              <a:gd name="connsiteY137" fmla="*/ 379952 h 447675"/>
              <a:gd name="connsiteX138" fmla="*/ 210791 w 695325"/>
              <a:gd name="connsiteY138" fmla="*/ 363581 h 447675"/>
              <a:gd name="connsiteX139" fmla="*/ 215256 w 695325"/>
              <a:gd name="connsiteY139" fmla="*/ 346317 h 447675"/>
              <a:gd name="connsiteX140" fmla="*/ 216148 w 695325"/>
              <a:gd name="connsiteY140" fmla="*/ 344531 h 447675"/>
              <a:gd name="connsiteX141" fmla="*/ 259904 w 695325"/>
              <a:gd name="connsiteY141" fmla="*/ 301074 h 447675"/>
              <a:gd name="connsiteX142" fmla="*/ 265262 w 695325"/>
              <a:gd name="connsiteY142" fmla="*/ 294525 h 447675"/>
              <a:gd name="connsiteX143" fmla="*/ 284312 w 695325"/>
              <a:gd name="connsiteY143" fmla="*/ 287083 h 447675"/>
              <a:gd name="connsiteX144" fmla="*/ 322412 w 695325"/>
              <a:gd name="connsiteY144" fmla="*/ 338578 h 447675"/>
              <a:gd name="connsiteX145" fmla="*/ 340867 w 695325"/>
              <a:gd name="connsiteY145" fmla="*/ 345127 h 447675"/>
              <a:gd name="connsiteX146" fmla="*/ 340867 w 695325"/>
              <a:gd name="connsiteY146" fmla="*/ 377274 h 447675"/>
              <a:gd name="connsiteX147" fmla="*/ 310506 w 695325"/>
              <a:gd name="connsiteY147" fmla="*/ 407634 h 447675"/>
              <a:gd name="connsiteX148" fmla="*/ 278359 w 695325"/>
              <a:gd name="connsiteY148" fmla="*/ 407634 h 447675"/>
              <a:gd name="connsiteX149" fmla="*/ 272108 w 695325"/>
              <a:gd name="connsiteY149" fmla="*/ 384119 h 447675"/>
              <a:gd name="connsiteX150" fmla="*/ 317054 w 695325"/>
              <a:gd name="connsiteY150" fmla="*/ 339174 h 447675"/>
              <a:gd name="connsiteX151" fmla="*/ 317352 w 695325"/>
              <a:gd name="connsiteY151" fmla="*/ 338875 h 447675"/>
              <a:gd name="connsiteX152" fmla="*/ 322412 w 695325"/>
              <a:gd name="connsiteY152" fmla="*/ 338578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695325" h="447675">
                <a:moveTo>
                  <a:pt x="126852" y="14430"/>
                </a:moveTo>
                <a:cubicBezTo>
                  <a:pt x="124443" y="14904"/>
                  <a:pt x="122310" y="16291"/>
                  <a:pt x="120898" y="18300"/>
                </a:cubicBezTo>
                <a:lnTo>
                  <a:pt x="16123" y="161175"/>
                </a:lnTo>
                <a:cubicBezTo>
                  <a:pt x="13100" y="165310"/>
                  <a:pt x="13890" y="171096"/>
                  <a:pt x="17909" y="174272"/>
                </a:cubicBezTo>
                <a:lnTo>
                  <a:pt x="106016" y="244519"/>
                </a:lnTo>
                <a:lnTo>
                  <a:pt x="93217" y="257318"/>
                </a:lnTo>
                <a:cubicBezTo>
                  <a:pt x="76930" y="273604"/>
                  <a:pt x="76930" y="300265"/>
                  <a:pt x="93217" y="316552"/>
                </a:cubicBezTo>
                <a:cubicBezTo>
                  <a:pt x="103049" y="326383"/>
                  <a:pt x="116182" y="329111"/>
                  <a:pt x="127745" y="328160"/>
                </a:cubicBezTo>
                <a:cubicBezTo>
                  <a:pt x="131383" y="327861"/>
                  <a:pt x="134765" y="327279"/>
                  <a:pt x="138163" y="326374"/>
                </a:cubicBezTo>
                <a:cubicBezTo>
                  <a:pt x="137935" y="336808"/>
                  <a:pt x="141849" y="347324"/>
                  <a:pt x="149772" y="355247"/>
                </a:cubicBezTo>
                <a:cubicBezTo>
                  <a:pt x="161088" y="366564"/>
                  <a:pt x="177623" y="369491"/>
                  <a:pt x="191741" y="364177"/>
                </a:cubicBezTo>
                <a:cubicBezTo>
                  <a:pt x="191930" y="374159"/>
                  <a:pt x="195453" y="384854"/>
                  <a:pt x="203945" y="393347"/>
                </a:cubicBezTo>
                <a:cubicBezTo>
                  <a:pt x="217085" y="406487"/>
                  <a:pt x="237569" y="408678"/>
                  <a:pt x="253356" y="400193"/>
                </a:cubicBezTo>
                <a:cubicBezTo>
                  <a:pt x="255006" y="407916"/>
                  <a:pt x="258750" y="415410"/>
                  <a:pt x="264667" y="421327"/>
                </a:cubicBezTo>
                <a:cubicBezTo>
                  <a:pt x="280953" y="437612"/>
                  <a:pt x="307613" y="437612"/>
                  <a:pt x="323900" y="421327"/>
                </a:cubicBezTo>
                <a:lnTo>
                  <a:pt x="347713" y="397514"/>
                </a:lnTo>
                <a:lnTo>
                  <a:pt x="371525" y="421327"/>
                </a:lnTo>
                <a:cubicBezTo>
                  <a:pt x="387812" y="437612"/>
                  <a:pt x="414472" y="437612"/>
                  <a:pt x="430759" y="421327"/>
                </a:cubicBezTo>
                <a:cubicBezTo>
                  <a:pt x="436644" y="415441"/>
                  <a:pt x="440113" y="408129"/>
                  <a:pt x="441772" y="400491"/>
                </a:cubicBezTo>
                <a:cubicBezTo>
                  <a:pt x="457504" y="409224"/>
                  <a:pt x="478394" y="406433"/>
                  <a:pt x="491481" y="393347"/>
                </a:cubicBezTo>
                <a:cubicBezTo>
                  <a:pt x="499834" y="384993"/>
                  <a:pt x="503622" y="374372"/>
                  <a:pt x="503983" y="364474"/>
                </a:cubicBezTo>
                <a:cubicBezTo>
                  <a:pt x="518019" y="369659"/>
                  <a:pt x="534491" y="366409"/>
                  <a:pt x="545654" y="355247"/>
                </a:cubicBezTo>
                <a:cubicBezTo>
                  <a:pt x="553282" y="347618"/>
                  <a:pt x="556976" y="337783"/>
                  <a:pt x="556965" y="327863"/>
                </a:cubicBezTo>
                <a:cubicBezTo>
                  <a:pt x="560779" y="328859"/>
                  <a:pt x="564739" y="329561"/>
                  <a:pt x="568872" y="329649"/>
                </a:cubicBezTo>
                <a:cubicBezTo>
                  <a:pt x="580198" y="329888"/>
                  <a:pt x="592643" y="326117"/>
                  <a:pt x="602209" y="316552"/>
                </a:cubicBezTo>
                <a:cubicBezTo>
                  <a:pt x="618525" y="300234"/>
                  <a:pt x="616227" y="275209"/>
                  <a:pt x="602804" y="258211"/>
                </a:cubicBezTo>
                <a:lnTo>
                  <a:pt x="591195" y="243328"/>
                </a:lnTo>
                <a:lnTo>
                  <a:pt x="677516" y="174272"/>
                </a:lnTo>
                <a:cubicBezTo>
                  <a:pt x="681536" y="171096"/>
                  <a:pt x="682325" y="165310"/>
                  <a:pt x="679302" y="161175"/>
                </a:cubicBezTo>
                <a:lnTo>
                  <a:pt x="574527" y="18300"/>
                </a:lnTo>
                <a:cubicBezTo>
                  <a:pt x="571532" y="14081"/>
                  <a:pt x="565718" y="13024"/>
                  <a:pt x="561430" y="15919"/>
                </a:cubicBezTo>
                <a:cubicBezTo>
                  <a:pt x="541426" y="29374"/>
                  <a:pt x="518115" y="33480"/>
                  <a:pt x="500113" y="33480"/>
                </a:cubicBezTo>
                <a:cubicBezTo>
                  <a:pt x="481702" y="33480"/>
                  <a:pt x="470063" y="29258"/>
                  <a:pt x="457845" y="24550"/>
                </a:cubicBezTo>
                <a:cubicBezTo>
                  <a:pt x="445628" y="19843"/>
                  <a:pt x="432587" y="14430"/>
                  <a:pt x="414388" y="14430"/>
                </a:cubicBezTo>
                <a:cubicBezTo>
                  <a:pt x="394701" y="14430"/>
                  <a:pt x="371405" y="18844"/>
                  <a:pt x="347117" y="31992"/>
                </a:cubicBezTo>
                <a:cubicBezTo>
                  <a:pt x="325062" y="21299"/>
                  <a:pt x="299857" y="14430"/>
                  <a:pt x="281038" y="14430"/>
                </a:cubicBezTo>
                <a:cubicBezTo>
                  <a:pt x="262838" y="14430"/>
                  <a:pt x="249797" y="19843"/>
                  <a:pt x="237580" y="24550"/>
                </a:cubicBezTo>
                <a:cubicBezTo>
                  <a:pt x="225362" y="29258"/>
                  <a:pt x="213723" y="33480"/>
                  <a:pt x="195313" y="33480"/>
                </a:cubicBezTo>
                <a:cubicBezTo>
                  <a:pt x="177310" y="33480"/>
                  <a:pt x="153999" y="29374"/>
                  <a:pt x="133995" y="15919"/>
                </a:cubicBezTo>
                <a:cubicBezTo>
                  <a:pt x="132147" y="14713"/>
                  <a:pt x="129938" y="14187"/>
                  <a:pt x="127745" y="14430"/>
                </a:cubicBezTo>
                <a:cubicBezTo>
                  <a:pt x="127447" y="14416"/>
                  <a:pt x="127149" y="14416"/>
                  <a:pt x="126852" y="14430"/>
                </a:cubicBezTo>
                <a:close/>
                <a:moveTo>
                  <a:pt x="281038" y="33480"/>
                </a:moveTo>
                <a:cubicBezTo>
                  <a:pt x="293198" y="33480"/>
                  <a:pt x="313696" y="38794"/>
                  <a:pt x="331937" y="46577"/>
                </a:cubicBezTo>
                <a:lnTo>
                  <a:pt x="226269" y="170105"/>
                </a:lnTo>
                <a:cubicBezTo>
                  <a:pt x="224092" y="172652"/>
                  <a:pt x="223414" y="176156"/>
                  <a:pt x="224483" y="179332"/>
                </a:cubicBezTo>
                <a:cubicBezTo>
                  <a:pt x="227778" y="189048"/>
                  <a:pt x="235440" y="197361"/>
                  <a:pt x="245319" y="203739"/>
                </a:cubicBezTo>
                <a:cubicBezTo>
                  <a:pt x="255197" y="210117"/>
                  <a:pt x="267484" y="214455"/>
                  <a:pt x="281038" y="214455"/>
                </a:cubicBezTo>
                <a:cubicBezTo>
                  <a:pt x="308660" y="214455"/>
                  <a:pt x="333869" y="198705"/>
                  <a:pt x="356047" y="180225"/>
                </a:cubicBezTo>
                <a:cubicBezTo>
                  <a:pt x="377143" y="162645"/>
                  <a:pt x="395299" y="142668"/>
                  <a:pt x="409030" y="128730"/>
                </a:cubicBezTo>
                <a:lnTo>
                  <a:pt x="476300" y="128730"/>
                </a:lnTo>
                <a:lnTo>
                  <a:pt x="587922" y="269819"/>
                </a:lnTo>
                <a:cubicBezTo>
                  <a:pt x="596709" y="280949"/>
                  <a:pt x="597543" y="293833"/>
                  <a:pt x="588517" y="302859"/>
                </a:cubicBezTo>
                <a:cubicBezTo>
                  <a:pt x="582895" y="308480"/>
                  <a:pt x="576278" y="310748"/>
                  <a:pt x="569169" y="310599"/>
                </a:cubicBezTo>
                <a:cubicBezTo>
                  <a:pt x="562059" y="310448"/>
                  <a:pt x="554735" y="307722"/>
                  <a:pt x="550119" y="304347"/>
                </a:cubicBezTo>
                <a:cubicBezTo>
                  <a:pt x="549664" y="303902"/>
                  <a:pt x="549165" y="303502"/>
                  <a:pt x="548631" y="303157"/>
                </a:cubicBezTo>
                <a:cubicBezTo>
                  <a:pt x="547760" y="301956"/>
                  <a:pt x="546956" y="300703"/>
                  <a:pt x="545952" y="299585"/>
                </a:cubicBezTo>
                <a:lnTo>
                  <a:pt x="498029" y="246305"/>
                </a:lnTo>
                <a:cubicBezTo>
                  <a:pt x="495908" y="243799"/>
                  <a:pt x="492646" y="242561"/>
                  <a:pt x="489397" y="243030"/>
                </a:cubicBezTo>
                <a:cubicBezTo>
                  <a:pt x="484196" y="243824"/>
                  <a:pt x="480623" y="248683"/>
                  <a:pt x="481418" y="253885"/>
                </a:cubicBezTo>
                <a:cubicBezTo>
                  <a:pt x="481697" y="255715"/>
                  <a:pt x="482505" y="257426"/>
                  <a:pt x="483742" y="258806"/>
                </a:cubicBezTo>
                <a:lnTo>
                  <a:pt x="531664" y="312384"/>
                </a:lnTo>
                <a:cubicBezTo>
                  <a:pt x="539802" y="321447"/>
                  <a:pt x="540426" y="333685"/>
                  <a:pt x="532259" y="341852"/>
                </a:cubicBezTo>
                <a:cubicBezTo>
                  <a:pt x="524090" y="350022"/>
                  <a:pt x="510918" y="350309"/>
                  <a:pt x="503387" y="342150"/>
                </a:cubicBezTo>
                <a:lnTo>
                  <a:pt x="452786" y="287083"/>
                </a:lnTo>
                <a:cubicBezTo>
                  <a:pt x="449170" y="283219"/>
                  <a:pt x="443106" y="283018"/>
                  <a:pt x="439242" y="286633"/>
                </a:cubicBezTo>
                <a:cubicBezTo>
                  <a:pt x="435378" y="290248"/>
                  <a:pt x="435176" y="296312"/>
                  <a:pt x="438792" y="300176"/>
                </a:cubicBezTo>
                <a:cubicBezTo>
                  <a:pt x="438792" y="300177"/>
                  <a:pt x="438794" y="300179"/>
                  <a:pt x="438795" y="300180"/>
                </a:cubicBezTo>
                <a:lnTo>
                  <a:pt x="479872" y="344531"/>
                </a:lnTo>
                <a:cubicBezTo>
                  <a:pt x="480042" y="344941"/>
                  <a:pt x="480241" y="345339"/>
                  <a:pt x="480467" y="345722"/>
                </a:cubicBezTo>
                <a:cubicBezTo>
                  <a:pt x="483188" y="350710"/>
                  <a:pt x="485073" y="357513"/>
                  <a:pt x="484933" y="363581"/>
                </a:cubicBezTo>
                <a:cubicBezTo>
                  <a:pt x="484792" y="369649"/>
                  <a:pt x="482962" y="375076"/>
                  <a:pt x="478086" y="379952"/>
                </a:cubicBezTo>
                <a:cubicBezTo>
                  <a:pt x="470482" y="387556"/>
                  <a:pt x="453205" y="387799"/>
                  <a:pt x="446237" y="380250"/>
                </a:cubicBezTo>
                <a:lnTo>
                  <a:pt x="401589" y="332030"/>
                </a:lnTo>
                <a:cubicBezTo>
                  <a:pt x="399722" y="329881"/>
                  <a:pt x="396992" y="328680"/>
                  <a:pt x="394147" y="328755"/>
                </a:cubicBezTo>
                <a:cubicBezTo>
                  <a:pt x="388890" y="328956"/>
                  <a:pt x="384790" y="333381"/>
                  <a:pt x="384992" y="338638"/>
                </a:cubicBezTo>
                <a:cubicBezTo>
                  <a:pt x="385080" y="340950"/>
                  <a:pt x="386007" y="343150"/>
                  <a:pt x="387598" y="344829"/>
                </a:cubicBezTo>
                <a:lnTo>
                  <a:pt x="423317" y="383524"/>
                </a:lnTo>
                <a:cubicBezTo>
                  <a:pt x="424929" y="390534"/>
                  <a:pt x="422128" y="402572"/>
                  <a:pt x="417067" y="407634"/>
                </a:cubicBezTo>
                <a:cubicBezTo>
                  <a:pt x="408010" y="416691"/>
                  <a:pt x="393976" y="416691"/>
                  <a:pt x="384920" y="407634"/>
                </a:cubicBezTo>
                <a:lnTo>
                  <a:pt x="360214" y="383227"/>
                </a:lnTo>
                <a:cubicBezTo>
                  <a:pt x="370328" y="367067"/>
                  <a:pt x="368577" y="345452"/>
                  <a:pt x="354559" y="331434"/>
                </a:cubicBezTo>
                <a:cubicBezTo>
                  <a:pt x="347158" y="324034"/>
                  <a:pt x="337500" y="320414"/>
                  <a:pt x="327770" y="319528"/>
                </a:cubicBezTo>
                <a:cubicBezTo>
                  <a:pt x="330973" y="305890"/>
                  <a:pt x="327451" y="290932"/>
                  <a:pt x="317054" y="280535"/>
                </a:cubicBezTo>
                <a:cubicBezTo>
                  <a:pt x="307166" y="270647"/>
                  <a:pt x="294282" y="267493"/>
                  <a:pt x="282823" y="268331"/>
                </a:cubicBezTo>
                <a:cubicBezTo>
                  <a:pt x="278627" y="268638"/>
                  <a:pt x="274729" y="269553"/>
                  <a:pt x="270917" y="270713"/>
                </a:cubicBezTo>
                <a:cubicBezTo>
                  <a:pt x="270349" y="261395"/>
                  <a:pt x="266987" y="252197"/>
                  <a:pt x="259904" y="245114"/>
                </a:cubicBezTo>
                <a:cubicBezTo>
                  <a:pt x="244502" y="229711"/>
                  <a:pt x="219347" y="229711"/>
                  <a:pt x="203945" y="245114"/>
                </a:cubicBezTo>
                <a:lnTo>
                  <a:pt x="195015" y="254044"/>
                </a:lnTo>
                <a:cubicBezTo>
                  <a:pt x="194170" y="244607"/>
                  <a:pt x="191005" y="234556"/>
                  <a:pt x="183109" y="226659"/>
                </a:cubicBezTo>
                <a:cubicBezTo>
                  <a:pt x="174965" y="218516"/>
                  <a:pt x="164075" y="214455"/>
                  <a:pt x="153343" y="214455"/>
                </a:cubicBezTo>
                <a:cubicBezTo>
                  <a:pt x="142611" y="214455"/>
                  <a:pt x="132018" y="218516"/>
                  <a:pt x="123875" y="226659"/>
                </a:cubicBezTo>
                <a:lnTo>
                  <a:pt x="119411" y="231124"/>
                </a:lnTo>
                <a:lnTo>
                  <a:pt x="36959" y="165044"/>
                </a:lnTo>
                <a:lnTo>
                  <a:pt x="131912" y="35861"/>
                </a:lnTo>
                <a:cubicBezTo>
                  <a:pt x="153769" y="47889"/>
                  <a:pt x="176982" y="52530"/>
                  <a:pt x="195313" y="52530"/>
                </a:cubicBezTo>
                <a:cubicBezTo>
                  <a:pt x="216758" y="52530"/>
                  <a:pt x="231920" y="47227"/>
                  <a:pt x="244426" y="42410"/>
                </a:cubicBezTo>
                <a:cubicBezTo>
                  <a:pt x="256932" y="37592"/>
                  <a:pt x="266538" y="33480"/>
                  <a:pt x="281038" y="33480"/>
                </a:cubicBezTo>
                <a:close/>
                <a:moveTo>
                  <a:pt x="414388" y="33480"/>
                </a:moveTo>
                <a:cubicBezTo>
                  <a:pt x="428887" y="33480"/>
                  <a:pt x="438493" y="37592"/>
                  <a:pt x="451000" y="42410"/>
                </a:cubicBezTo>
                <a:cubicBezTo>
                  <a:pt x="463505" y="47227"/>
                  <a:pt x="478667" y="52530"/>
                  <a:pt x="500113" y="52530"/>
                </a:cubicBezTo>
                <a:cubicBezTo>
                  <a:pt x="518443" y="52530"/>
                  <a:pt x="541656" y="47889"/>
                  <a:pt x="563514" y="35861"/>
                </a:cubicBezTo>
                <a:lnTo>
                  <a:pt x="658466" y="165044"/>
                </a:lnTo>
                <a:lnTo>
                  <a:pt x="579289" y="228445"/>
                </a:lnTo>
                <a:lnTo>
                  <a:pt x="488504" y="113252"/>
                </a:lnTo>
                <a:cubicBezTo>
                  <a:pt x="486695" y="110993"/>
                  <a:pt x="483957" y="109678"/>
                  <a:pt x="481063" y="109680"/>
                </a:cubicBezTo>
                <a:lnTo>
                  <a:pt x="404863" y="109680"/>
                </a:lnTo>
                <a:cubicBezTo>
                  <a:pt x="402314" y="109621"/>
                  <a:pt x="399848" y="110586"/>
                  <a:pt x="398017" y="112359"/>
                </a:cubicBezTo>
                <a:cubicBezTo>
                  <a:pt x="383355" y="127020"/>
                  <a:pt x="364825" y="148104"/>
                  <a:pt x="344141" y="165342"/>
                </a:cubicBezTo>
                <a:cubicBezTo>
                  <a:pt x="323456" y="182580"/>
                  <a:pt x="301040" y="195405"/>
                  <a:pt x="281038" y="195405"/>
                </a:cubicBezTo>
                <a:cubicBezTo>
                  <a:pt x="271708" y="195405"/>
                  <a:pt x="262520" y="192237"/>
                  <a:pt x="255439" y="187666"/>
                </a:cubicBezTo>
                <a:cubicBezTo>
                  <a:pt x="250129" y="184238"/>
                  <a:pt x="247808" y="180427"/>
                  <a:pt x="245617" y="176950"/>
                </a:cubicBezTo>
                <a:lnTo>
                  <a:pt x="353368" y="50447"/>
                </a:lnTo>
                <a:cubicBezTo>
                  <a:pt x="375872" y="37574"/>
                  <a:pt x="396688" y="33480"/>
                  <a:pt x="414388" y="33480"/>
                </a:cubicBezTo>
                <a:close/>
                <a:moveTo>
                  <a:pt x="153343" y="233505"/>
                </a:moveTo>
                <a:cubicBezTo>
                  <a:pt x="159116" y="233505"/>
                  <a:pt x="164888" y="235823"/>
                  <a:pt x="169417" y="240352"/>
                </a:cubicBezTo>
                <a:cubicBezTo>
                  <a:pt x="174187" y="245122"/>
                  <a:pt x="176205" y="251435"/>
                  <a:pt x="176263" y="259104"/>
                </a:cubicBezTo>
                <a:lnTo>
                  <a:pt x="176263" y="272796"/>
                </a:lnTo>
                <a:lnTo>
                  <a:pt x="149772" y="299288"/>
                </a:lnTo>
                <a:cubicBezTo>
                  <a:pt x="149357" y="299701"/>
                  <a:pt x="148971" y="300051"/>
                  <a:pt x="148581" y="300478"/>
                </a:cubicBezTo>
                <a:cubicBezTo>
                  <a:pt x="147822" y="300877"/>
                  <a:pt x="147122" y="301378"/>
                  <a:pt x="146497" y="301966"/>
                </a:cubicBezTo>
                <a:cubicBezTo>
                  <a:pt x="141691" y="305480"/>
                  <a:pt x="133753" y="308791"/>
                  <a:pt x="126256" y="309408"/>
                </a:cubicBezTo>
                <a:cubicBezTo>
                  <a:pt x="118759" y="310024"/>
                  <a:pt x="112263" y="308213"/>
                  <a:pt x="106909" y="302859"/>
                </a:cubicBezTo>
                <a:cubicBezTo>
                  <a:pt x="97852" y="293802"/>
                  <a:pt x="97852" y="279769"/>
                  <a:pt x="106909" y="270713"/>
                </a:cubicBezTo>
                <a:lnTo>
                  <a:pt x="137270" y="240352"/>
                </a:lnTo>
                <a:cubicBezTo>
                  <a:pt x="141798" y="235823"/>
                  <a:pt x="147570" y="233505"/>
                  <a:pt x="153343" y="233505"/>
                </a:cubicBezTo>
                <a:close/>
                <a:moveTo>
                  <a:pt x="231925" y="252555"/>
                </a:moveTo>
                <a:cubicBezTo>
                  <a:pt x="237143" y="252555"/>
                  <a:pt x="242125" y="254422"/>
                  <a:pt x="246212" y="258508"/>
                </a:cubicBezTo>
                <a:cubicBezTo>
                  <a:pt x="254385" y="266681"/>
                  <a:pt x="254385" y="279506"/>
                  <a:pt x="246212" y="287679"/>
                </a:cubicBezTo>
                <a:lnTo>
                  <a:pt x="192336" y="341555"/>
                </a:lnTo>
                <a:cubicBezTo>
                  <a:pt x="184163" y="349727"/>
                  <a:pt x="171338" y="349727"/>
                  <a:pt x="163166" y="341555"/>
                </a:cubicBezTo>
                <a:cubicBezTo>
                  <a:pt x="154993" y="333381"/>
                  <a:pt x="154993" y="320854"/>
                  <a:pt x="163166" y="312682"/>
                </a:cubicBezTo>
                <a:lnTo>
                  <a:pt x="217339" y="258508"/>
                </a:lnTo>
                <a:cubicBezTo>
                  <a:pt x="221425" y="254422"/>
                  <a:pt x="226706" y="252555"/>
                  <a:pt x="231925" y="252555"/>
                </a:cubicBezTo>
                <a:close/>
                <a:moveTo>
                  <a:pt x="284312" y="287083"/>
                </a:moveTo>
                <a:cubicBezTo>
                  <a:pt x="291405" y="286564"/>
                  <a:pt x="297896" y="288463"/>
                  <a:pt x="303659" y="294227"/>
                </a:cubicBezTo>
                <a:cubicBezTo>
                  <a:pt x="311337" y="301905"/>
                  <a:pt x="311337" y="318100"/>
                  <a:pt x="303659" y="325779"/>
                </a:cubicBezTo>
                <a:lnTo>
                  <a:pt x="249486" y="379952"/>
                </a:lnTo>
                <a:cubicBezTo>
                  <a:pt x="241878" y="387560"/>
                  <a:pt x="224947" y="387560"/>
                  <a:pt x="217339" y="379952"/>
                </a:cubicBezTo>
                <a:cubicBezTo>
                  <a:pt x="212440" y="375053"/>
                  <a:pt x="210904" y="369518"/>
                  <a:pt x="210791" y="363581"/>
                </a:cubicBezTo>
                <a:cubicBezTo>
                  <a:pt x="210677" y="357643"/>
                  <a:pt x="212500" y="351367"/>
                  <a:pt x="215256" y="346317"/>
                </a:cubicBezTo>
                <a:cubicBezTo>
                  <a:pt x="215615" y="345754"/>
                  <a:pt x="215914" y="345156"/>
                  <a:pt x="216148" y="344531"/>
                </a:cubicBezTo>
                <a:lnTo>
                  <a:pt x="259904" y="301074"/>
                </a:lnTo>
                <a:cubicBezTo>
                  <a:pt x="261929" y="299048"/>
                  <a:pt x="263769" y="296843"/>
                  <a:pt x="265262" y="294525"/>
                </a:cubicBezTo>
                <a:cubicBezTo>
                  <a:pt x="269845" y="290873"/>
                  <a:pt x="277218" y="287602"/>
                  <a:pt x="284312" y="287083"/>
                </a:cubicBezTo>
                <a:close/>
                <a:moveTo>
                  <a:pt x="322412" y="338578"/>
                </a:moveTo>
                <a:cubicBezTo>
                  <a:pt x="329092" y="338942"/>
                  <a:pt x="337139" y="341399"/>
                  <a:pt x="340867" y="345127"/>
                </a:cubicBezTo>
                <a:cubicBezTo>
                  <a:pt x="349923" y="354183"/>
                  <a:pt x="349923" y="368216"/>
                  <a:pt x="340867" y="377274"/>
                </a:cubicBezTo>
                <a:lnTo>
                  <a:pt x="310506" y="407634"/>
                </a:lnTo>
                <a:cubicBezTo>
                  <a:pt x="301449" y="416691"/>
                  <a:pt x="287415" y="416691"/>
                  <a:pt x="278359" y="407634"/>
                </a:cubicBezTo>
                <a:cubicBezTo>
                  <a:pt x="273460" y="402736"/>
                  <a:pt x="270755" y="391178"/>
                  <a:pt x="272108" y="384119"/>
                </a:cubicBezTo>
                <a:lnTo>
                  <a:pt x="317054" y="339174"/>
                </a:lnTo>
                <a:cubicBezTo>
                  <a:pt x="317152" y="339074"/>
                  <a:pt x="317254" y="338974"/>
                  <a:pt x="317352" y="338875"/>
                </a:cubicBezTo>
                <a:cubicBezTo>
                  <a:pt x="318917" y="338601"/>
                  <a:pt x="320518" y="338474"/>
                  <a:pt x="322412" y="338578"/>
                </a:cubicBezTo>
                <a:close/>
              </a:path>
            </a:pathLst>
          </a:custGeom>
          <a:solidFill>
            <a:schemeClr val="bg1"/>
          </a:solidFill>
          <a:ln w="3175" cap="flat">
            <a:solidFill>
              <a:schemeClr val="bg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6FF">
                  <a:lumMod val="50000"/>
                </a:srgbClr>
              </a:solidFill>
              <a:effectLst/>
              <a:uLnTx/>
              <a:uFillTx/>
              <a:latin typeface="Arial" panose="020B0604020202020204"/>
              <a:ea typeface="+mn-ea"/>
              <a:cs typeface="+mn-cs"/>
            </a:endParaRPr>
          </a:p>
        </p:txBody>
      </p:sp>
      <p:sp>
        <p:nvSpPr>
          <p:cNvPr id="20" name="ZoneTexte 19">
            <a:extLst>
              <a:ext uri="{FF2B5EF4-FFF2-40B4-BE49-F238E27FC236}">
                <a16:creationId xmlns:a16="http://schemas.microsoft.com/office/drawing/2014/main" id="{268A67C7-F960-491A-9703-E2F7FB3D411C}"/>
              </a:ext>
            </a:extLst>
          </p:cNvPr>
          <p:cNvSpPr txBox="1"/>
          <p:nvPr/>
        </p:nvSpPr>
        <p:spPr>
          <a:xfrm>
            <a:off x="10522060" y="536583"/>
            <a:ext cx="3456878" cy="347309"/>
          </a:xfrm>
          <a:prstGeom prst="rect">
            <a:avLst/>
          </a:prstGeom>
          <a:noFill/>
        </p:spPr>
        <p:txBody>
          <a:bodyPr wrap="square" lIns="36000" tIns="36000" rIns="36000" bIns="36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chemeClr val="bg1"/>
                </a:solidFill>
                <a:effectLst/>
                <a:uLnTx/>
                <a:uFillTx/>
                <a:latin typeface="Arial" panose="020B0604020202020204"/>
                <a:ea typeface="+mn-ea"/>
                <a:cs typeface="+mn-cs"/>
              </a:rPr>
              <a:t>Retail </a:t>
            </a:r>
            <a:r>
              <a:rPr kumimoji="0" lang="en-GB" sz="1000" b="0" i="1" u="none" strike="noStrike" kern="1200" cap="none" spc="0" normalizeH="0" baseline="0" noProof="0">
                <a:ln>
                  <a:noFill/>
                </a:ln>
                <a:solidFill>
                  <a:schemeClr val="bg1"/>
                </a:solidFill>
                <a:effectLst/>
                <a:uLnTx/>
                <a:uFillTx/>
                <a:latin typeface="Arial" panose="020B0604020202020204"/>
                <a:ea typeface="+mn-ea"/>
                <a:cs typeface="+mn-cs"/>
              </a:rPr>
              <a:t>the New Way</a:t>
            </a:r>
          </a:p>
        </p:txBody>
      </p:sp>
      <p:sp>
        <p:nvSpPr>
          <p:cNvPr id="22" name="Rectangle 21">
            <a:extLst>
              <a:ext uri="{FF2B5EF4-FFF2-40B4-BE49-F238E27FC236}">
                <a16:creationId xmlns:a16="http://schemas.microsoft.com/office/drawing/2014/main" id="{3EE741B6-5B13-4765-8E8B-9488B4A169BF}"/>
              </a:ext>
            </a:extLst>
          </p:cNvPr>
          <p:cNvSpPr/>
          <p:nvPr/>
        </p:nvSpPr>
        <p:spPr>
          <a:xfrm>
            <a:off x="6658261" y="1103332"/>
            <a:ext cx="669925" cy="669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FFFEFE"/>
              </a:solidFill>
              <a:effectLst/>
              <a:uLnTx/>
              <a:uFillTx/>
              <a:latin typeface="Corbel"/>
              <a:ea typeface="+mn-ea"/>
              <a:cs typeface="+mn-cs"/>
            </a:endParaRPr>
          </a:p>
        </p:txBody>
      </p:sp>
      <p:sp>
        <p:nvSpPr>
          <p:cNvPr id="23" name="Content Placeholder 8">
            <a:extLst>
              <a:ext uri="{FF2B5EF4-FFF2-40B4-BE49-F238E27FC236}">
                <a16:creationId xmlns:a16="http://schemas.microsoft.com/office/drawing/2014/main" id="{43BCE47A-D6E4-4FE8-ADCD-0A6B32C84521}"/>
              </a:ext>
            </a:extLst>
          </p:cNvPr>
          <p:cNvSpPr txBox="1">
            <a:spLocks/>
          </p:cNvSpPr>
          <p:nvPr/>
        </p:nvSpPr>
        <p:spPr>
          <a:xfrm>
            <a:off x="7235928" y="1498937"/>
            <a:ext cx="4773048" cy="3877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400" b="1" i="0" u="none" strike="noStrike" kern="1200" cap="none" spc="0" normalizeH="0" baseline="0" noProof="0" dirty="0" err="1">
                <a:ln>
                  <a:noFill/>
                </a:ln>
                <a:solidFill>
                  <a:srgbClr val="FFFEFE"/>
                </a:solidFill>
                <a:effectLst/>
                <a:uLnTx/>
                <a:uFillTx/>
                <a:latin typeface="Segoe UI" panose="020B0502040204020203" pitchFamily="34" charset="0"/>
                <a:cs typeface="Segoe UI" panose="020B0502040204020203" pitchFamily="34" charset="0"/>
              </a:rPr>
              <a:t>Accelerate</a:t>
            </a:r>
            <a:r>
              <a:rPr kumimoji="0" lang="fr-FR" sz="1400" b="1" i="0" u="none" strike="noStrike" kern="1200" cap="none" spc="0" normalizeH="0" baseline="0" noProof="0" dirty="0">
                <a:ln>
                  <a:noFill/>
                </a:ln>
                <a:solidFill>
                  <a:srgbClr val="FFFEFE"/>
                </a:solidFill>
                <a:effectLst/>
                <a:uLnTx/>
                <a:uFillTx/>
                <a:latin typeface="Segoe UI" panose="020B0502040204020203" pitchFamily="34" charset="0"/>
                <a:cs typeface="Segoe UI" panose="020B0502040204020203" pitchFamily="34" charset="0"/>
              </a:rPr>
              <a:t> </a:t>
            </a:r>
            <a:r>
              <a:rPr kumimoji="0" lang="fr-FR" sz="1400" b="1" i="0" u="none" strike="noStrike" kern="1200" cap="none" spc="0" normalizeH="0" baseline="0" noProof="0" dirty="0" err="1">
                <a:ln>
                  <a:noFill/>
                </a:ln>
                <a:solidFill>
                  <a:srgbClr val="FFFEFE"/>
                </a:solidFill>
                <a:effectLst/>
                <a:uLnTx/>
                <a:uFillTx/>
                <a:latin typeface="Segoe UI" panose="020B0502040204020203" pitchFamily="34" charset="0"/>
                <a:cs typeface="Segoe UI" panose="020B0502040204020203" pitchFamily="34" charset="0"/>
              </a:rPr>
              <a:t>your</a:t>
            </a:r>
            <a:r>
              <a:rPr kumimoji="0" lang="fr-FR" sz="1400" b="1" i="0" u="none" strike="noStrike" kern="1200" cap="none" spc="0" normalizeH="0" baseline="0" noProof="0" dirty="0">
                <a:ln>
                  <a:noFill/>
                </a:ln>
                <a:solidFill>
                  <a:srgbClr val="FFFEFE"/>
                </a:solidFill>
                <a:effectLst/>
                <a:uLnTx/>
                <a:uFillTx/>
                <a:latin typeface="Segoe UI" panose="020B0502040204020203" pitchFamily="34" charset="0"/>
                <a:cs typeface="Segoe UI" panose="020B0502040204020203" pitchFamily="34" charset="0"/>
              </a:rPr>
              <a:t> </a:t>
            </a:r>
            <a:r>
              <a:rPr kumimoji="0" lang="fr-FR" sz="1400" b="1" i="0" u="none" strike="noStrike" kern="1200" cap="none" spc="0" normalizeH="0" baseline="0" noProof="0" dirty="0" err="1">
                <a:ln>
                  <a:noFill/>
                </a:ln>
                <a:solidFill>
                  <a:srgbClr val="FFFEFE"/>
                </a:solidFill>
                <a:effectLst/>
                <a:uLnTx/>
                <a:uFillTx/>
                <a:latin typeface="Segoe UI" panose="020B0502040204020203" pitchFamily="34" charset="0"/>
                <a:cs typeface="Segoe UI" panose="020B0502040204020203" pitchFamily="34" charset="0"/>
              </a:rPr>
              <a:t>omnichannel</a:t>
            </a:r>
            <a:r>
              <a:rPr kumimoji="0" lang="fr-FR" sz="1400" b="1" i="0" u="none" strike="noStrike" kern="1200" cap="none" spc="0" normalizeH="0" baseline="0" noProof="0" dirty="0">
                <a:ln>
                  <a:noFill/>
                </a:ln>
                <a:solidFill>
                  <a:srgbClr val="FFFEFE"/>
                </a:solidFill>
                <a:effectLst/>
                <a:uLnTx/>
                <a:uFillTx/>
                <a:latin typeface="Segoe UI" panose="020B0502040204020203" pitchFamily="34" charset="0"/>
                <a:cs typeface="Segoe UI" panose="020B0502040204020203" pitchFamily="34" charset="0"/>
              </a:rPr>
              <a:t> transformation and </a:t>
            </a:r>
            <a:r>
              <a:rPr kumimoji="0" lang="fr-FR" sz="1400" b="1" i="0" u="none" strike="noStrike" kern="1200" cap="none" spc="0" normalizeH="0" baseline="0" noProof="0" dirty="0" err="1">
                <a:ln>
                  <a:noFill/>
                </a:ln>
                <a:solidFill>
                  <a:srgbClr val="FFFEFE"/>
                </a:solidFill>
                <a:effectLst/>
                <a:uLnTx/>
                <a:uFillTx/>
                <a:latin typeface="Segoe UI" panose="020B0502040204020203" pitchFamily="34" charset="0"/>
                <a:cs typeface="Segoe UI" panose="020B0502040204020203" pitchFamily="34" charset="0"/>
              </a:rPr>
              <a:t>increase</a:t>
            </a:r>
            <a:r>
              <a:rPr kumimoji="0" lang="fr-FR" sz="1400" b="1" i="0" u="none" strike="noStrike" kern="1200" cap="none" spc="0" normalizeH="0" baseline="0" noProof="0" dirty="0">
                <a:ln>
                  <a:noFill/>
                </a:ln>
                <a:solidFill>
                  <a:srgbClr val="FFFEFE"/>
                </a:solidFill>
                <a:effectLst/>
                <a:uLnTx/>
                <a:uFillTx/>
                <a:latin typeface="Segoe UI" panose="020B0502040204020203" pitchFamily="34" charset="0"/>
                <a:cs typeface="Segoe UI" panose="020B0502040204020203" pitchFamily="34" charset="0"/>
              </a:rPr>
              <a:t> </a:t>
            </a:r>
            <a:r>
              <a:rPr kumimoji="0" lang="fr-FR" sz="1400" b="1" i="0" u="none" strike="noStrike" kern="1200" cap="none" spc="0" normalizeH="0" baseline="0" noProof="0" dirty="0" err="1">
                <a:ln>
                  <a:noFill/>
                </a:ln>
                <a:solidFill>
                  <a:srgbClr val="FFFEFE"/>
                </a:solidFill>
                <a:effectLst/>
                <a:uLnTx/>
                <a:uFillTx/>
                <a:latin typeface="Segoe UI" panose="020B0502040204020203" pitchFamily="34" charset="0"/>
                <a:cs typeface="Segoe UI" panose="020B0502040204020203" pitchFamily="34" charset="0"/>
              </a:rPr>
              <a:t>opportunities</a:t>
            </a:r>
            <a:r>
              <a:rPr kumimoji="0" lang="fr-FR" sz="1400" b="1" i="0" u="none" strike="noStrike" kern="1200" cap="none" spc="0" normalizeH="0" baseline="0" noProof="0" dirty="0">
                <a:ln>
                  <a:noFill/>
                </a:ln>
                <a:solidFill>
                  <a:srgbClr val="FFFEFE"/>
                </a:solidFill>
                <a:effectLst/>
                <a:uLnTx/>
                <a:uFillTx/>
                <a:latin typeface="Segoe UI" panose="020B0502040204020203" pitchFamily="34" charset="0"/>
                <a:cs typeface="Segoe UI" panose="020B0502040204020203" pitchFamily="34" charset="0"/>
              </a:rPr>
              <a:t> to </a:t>
            </a:r>
            <a:r>
              <a:rPr kumimoji="0" lang="fr-FR" sz="1400" b="1" i="0" u="none" strike="noStrike" kern="1200" cap="none" spc="0" normalizeH="0" baseline="0" noProof="0" dirty="0" err="1">
                <a:ln>
                  <a:noFill/>
                </a:ln>
                <a:solidFill>
                  <a:srgbClr val="FFFEFE"/>
                </a:solidFill>
                <a:effectLst/>
                <a:uLnTx/>
                <a:uFillTx/>
                <a:latin typeface="Segoe UI" panose="020B0502040204020203" pitchFamily="34" charset="0"/>
                <a:cs typeface="Segoe UI" panose="020B0502040204020203" pitchFamily="34" charset="0"/>
              </a:rPr>
              <a:t>sell</a:t>
            </a:r>
            <a:r>
              <a:rPr kumimoji="0" lang="fr-FR" sz="1400" b="1" i="0" u="none" strike="noStrike" kern="1200" cap="none" spc="0" normalizeH="0" baseline="0" noProof="0" dirty="0">
                <a:ln>
                  <a:noFill/>
                </a:ln>
                <a:solidFill>
                  <a:srgbClr val="FFFEFE"/>
                </a:solidFill>
                <a:effectLst/>
                <a:uLnTx/>
                <a:uFillTx/>
                <a:latin typeface="Segoe UI" panose="020B0502040204020203" pitchFamily="34" charset="0"/>
                <a:cs typeface="Segoe UI" panose="020B0502040204020203" pitchFamily="34" charset="0"/>
              </a:rPr>
              <a:t> and serve </a:t>
            </a:r>
            <a:r>
              <a:rPr kumimoji="0" lang="fr-FR" sz="1400" b="1" i="0" u="none" strike="noStrike" kern="1200" cap="none" spc="0" normalizeH="0" baseline="0" noProof="0" dirty="0" err="1">
                <a:ln>
                  <a:noFill/>
                </a:ln>
                <a:solidFill>
                  <a:srgbClr val="FFFEFE"/>
                </a:solidFill>
                <a:effectLst/>
                <a:uLnTx/>
                <a:uFillTx/>
                <a:latin typeface="Segoe UI" panose="020B0502040204020203" pitchFamily="34" charset="0"/>
                <a:cs typeface="Segoe UI" panose="020B0502040204020203" pitchFamily="34" charset="0"/>
              </a:rPr>
              <a:t>your</a:t>
            </a:r>
            <a:r>
              <a:rPr kumimoji="0" lang="fr-FR" sz="1400" b="1" i="0" u="none" strike="noStrike" kern="1200" cap="none" spc="0" normalizeH="0" baseline="0" noProof="0" dirty="0">
                <a:ln>
                  <a:noFill/>
                </a:ln>
                <a:solidFill>
                  <a:srgbClr val="FFFEFE"/>
                </a:solidFill>
                <a:effectLst/>
                <a:uLnTx/>
                <a:uFillTx/>
                <a:latin typeface="Segoe UI" panose="020B0502040204020203" pitchFamily="34" charset="0"/>
                <a:cs typeface="Segoe UI" panose="020B0502040204020203" pitchFamily="34" charset="0"/>
              </a:rPr>
              <a:t> </a:t>
            </a:r>
            <a:r>
              <a:rPr kumimoji="0" lang="fr-FR" sz="1400" b="1" i="0" u="none" strike="noStrike" kern="1200" cap="none" spc="0" normalizeH="0" baseline="0" noProof="0" dirty="0" err="1">
                <a:ln>
                  <a:noFill/>
                </a:ln>
                <a:solidFill>
                  <a:srgbClr val="FFFEFE"/>
                </a:solidFill>
                <a:effectLst/>
                <a:uLnTx/>
                <a:uFillTx/>
                <a:latin typeface="Segoe UI" panose="020B0502040204020203" pitchFamily="34" charset="0"/>
                <a:cs typeface="Segoe UI" panose="020B0502040204020203" pitchFamily="34" charset="0"/>
              </a:rPr>
              <a:t>customers</a:t>
            </a:r>
            <a:r>
              <a:rPr kumimoji="0" lang="fr-FR" sz="1400" b="1" i="0" u="none" strike="noStrike" kern="1200" cap="none" spc="0" normalizeH="0" baseline="0" noProof="0" dirty="0">
                <a:ln>
                  <a:noFill/>
                </a:ln>
                <a:solidFill>
                  <a:srgbClr val="FFFEFE"/>
                </a:solidFill>
                <a:effectLst/>
                <a:uLnTx/>
                <a:uFillTx/>
                <a:latin typeface="Segoe UI" panose="020B0502040204020203" pitchFamily="34" charset="0"/>
                <a:cs typeface="Segoe UI" panose="020B0502040204020203" pitchFamily="34" charset="0"/>
              </a:rPr>
              <a:t>, .</a:t>
            </a:r>
            <a:endParaRPr kumimoji="0" lang="fr-FR" b="0" i="0" u="none" strike="noStrike" kern="1200" cap="none" spc="0" normalizeH="0" baseline="0" noProof="0" dirty="0">
              <a:ln>
                <a:noFill/>
              </a:ln>
              <a:solidFill>
                <a:srgbClr val="FFFEFE"/>
              </a:solidFill>
              <a:effectLst/>
              <a:uLnTx/>
              <a:uFillTx/>
              <a:latin typeface="Segoe UI" panose="020B0502040204020203" pitchFamily="34" charset="0"/>
              <a:cs typeface="Segoe UI" panose="020B0502040204020203" pitchFamily="34" charset="0"/>
            </a:endParaRPr>
          </a:p>
        </p:txBody>
      </p:sp>
      <p:sp>
        <p:nvSpPr>
          <p:cNvPr id="27" name="Content Placeholder 8">
            <a:extLst>
              <a:ext uri="{FF2B5EF4-FFF2-40B4-BE49-F238E27FC236}">
                <a16:creationId xmlns:a16="http://schemas.microsoft.com/office/drawing/2014/main" id="{2B641F52-F62C-4753-A788-02EEEC454F03}"/>
              </a:ext>
            </a:extLst>
          </p:cNvPr>
          <p:cNvSpPr txBox="1">
            <a:spLocks/>
          </p:cNvSpPr>
          <p:nvPr/>
        </p:nvSpPr>
        <p:spPr>
          <a:xfrm>
            <a:off x="7235928" y="2269244"/>
            <a:ext cx="4773048" cy="1838965"/>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300" b="0" i="0" u="none" strike="noStrike" kern="1200" cap="none" spc="0" normalizeH="0" baseline="0" noProof="0" dirty="0">
              <a:ln>
                <a:noFill/>
              </a:ln>
              <a:solidFill>
                <a:srgbClr val="FFFEFE"/>
              </a:solidFill>
              <a:effectLst/>
              <a:uLnTx/>
              <a:uFillTx/>
              <a:latin typeface="Segoe UI" panose="020B0502040204020203" pitchFamily="34" charset="0"/>
              <a:cs typeface="Segoe UI" panose="020B0502040204020203" pitchFamily="34" charset="0"/>
            </a:endParaRPr>
          </a:p>
          <a:p>
            <a:pPr marL="0" indent="0">
              <a:buNone/>
              <a:defRPr/>
            </a:pPr>
            <a:r>
              <a:rPr lang="fr-FR" sz="1400" b="1" dirty="0">
                <a:solidFill>
                  <a:srgbClr val="FFFEFE"/>
                </a:solidFill>
                <a:latin typeface="Segoe UI" panose="020B0502040204020203" pitchFamily="34" charset="0"/>
                <a:cs typeface="Segoe UI" panose="020B0502040204020203" pitchFamily="34" charset="0"/>
              </a:rPr>
              <a:t>All shopping scenarios :  </a:t>
            </a:r>
            <a:r>
              <a:rPr lang="fr-FR" sz="1200" dirty="0" err="1">
                <a:solidFill>
                  <a:srgbClr val="FFFEFE"/>
                </a:solidFill>
                <a:latin typeface="Segoe UI" panose="020B0502040204020203" pitchFamily="34" charset="0"/>
                <a:cs typeface="Segoe UI" panose="020B0502040204020203" pitchFamily="34" charset="0"/>
              </a:rPr>
              <a:t>rapidly</a:t>
            </a:r>
            <a:r>
              <a:rPr lang="fr-FR" sz="1200" dirty="0">
                <a:solidFill>
                  <a:srgbClr val="FFFEFE"/>
                </a:solidFill>
                <a:latin typeface="Segoe UI" panose="020B0502040204020203" pitchFamily="34" charset="0"/>
                <a:cs typeface="Segoe UI" panose="020B0502040204020203" pitchFamily="34" charset="0"/>
              </a:rPr>
              <a:t> </a:t>
            </a:r>
            <a:r>
              <a:rPr lang="fr-FR" sz="1200" dirty="0" err="1">
                <a:solidFill>
                  <a:srgbClr val="FFFEFE"/>
                </a:solidFill>
                <a:latin typeface="Segoe UI" panose="020B0502040204020203" pitchFamily="34" charset="0"/>
                <a:cs typeface="Segoe UI" panose="020B0502040204020203" pitchFamily="34" charset="0"/>
              </a:rPr>
              <a:t>deploy</a:t>
            </a:r>
            <a:r>
              <a:rPr lang="fr-FR" sz="1200" dirty="0">
                <a:solidFill>
                  <a:srgbClr val="FFFEFE"/>
                </a:solidFill>
                <a:latin typeface="Segoe UI" panose="020B0502040204020203" pitchFamily="34" charset="0"/>
                <a:cs typeface="Segoe UI" panose="020B0502040204020203" pitchFamily="34" charset="0"/>
              </a:rPr>
              <a:t> all </a:t>
            </a:r>
            <a:r>
              <a:rPr lang="fr-FR" sz="1200" dirty="0" err="1">
                <a:solidFill>
                  <a:srgbClr val="FFFEFE"/>
                </a:solidFill>
                <a:latin typeface="Segoe UI" panose="020B0502040204020203" pitchFamily="34" charset="0"/>
                <a:cs typeface="Segoe UI" panose="020B0502040204020203" pitchFamily="34" charset="0"/>
              </a:rPr>
              <a:t>omnichannel</a:t>
            </a:r>
            <a:r>
              <a:rPr lang="fr-FR" sz="1200" dirty="0">
                <a:solidFill>
                  <a:srgbClr val="FFFEFE"/>
                </a:solidFill>
                <a:latin typeface="Segoe UI" panose="020B0502040204020203" pitchFamily="34" charset="0"/>
                <a:cs typeface="Segoe UI" panose="020B0502040204020203" pitchFamily="34" charset="0"/>
              </a:rPr>
              <a:t> services </a:t>
            </a:r>
            <a:r>
              <a:rPr lang="fr-FR" sz="1200" dirty="0" err="1">
                <a:solidFill>
                  <a:srgbClr val="FFFEFE"/>
                </a:solidFill>
                <a:latin typeface="Segoe UI" panose="020B0502040204020203" pitchFamily="34" charset="0"/>
                <a:cs typeface="Segoe UI" panose="020B0502040204020203" pitchFamily="34" charset="0"/>
              </a:rPr>
              <a:t>available</a:t>
            </a:r>
            <a:r>
              <a:rPr lang="fr-FR" sz="1200" dirty="0">
                <a:solidFill>
                  <a:srgbClr val="FFFEFE"/>
                </a:solidFill>
                <a:latin typeface="Segoe UI" panose="020B0502040204020203" pitchFamily="34" charset="0"/>
                <a:cs typeface="Segoe UI" panose="020B0502040204020203" pitchFamily="34" charset="0"/>
              </a:rPr>
              <a:t> in Cegid Retail Y2: Click &amp; </a:t>
            </a:r>
            <a:r>
              <a:rPr lang="fr-FR" sz="1200" dirty="0" err="1">
                <a:solidFill>
                  <a:srgbClr val="FFFEFE"/>
                </a:solidFill>
                <a:latin typeface="Segoe UI" panose="020B0502040204020203" pitchFamily="34" charset="0"/>
                <a:cs typeface="Segoe UI" panose="020B0502040204020203" pitchFamily="34" charset="0"/>
              </a:rPr>
              <a:t>Collect</a:t>
            </a:r>
            <a:r>
              <a:rPr lang="fr-FR" sz="1200" dirty="0">
                <a:solidFill>
                  <a:srgbClr val="FFFEFE"/>
                </a:solidFill>
                <a:latin typeface="Segoe UI" panose="020B0502040204020203" pitchFamily="34" charset="0"/>
                <a:cs typeface="Segoe UI" panose="020B0502040204020203" pitchFamily="34" charset="0"/>
              </a:rPr>
              <a:t> |  </a:t>
            </a:r>
            <a:r>
              <a:rPr lang="fr-FR" sz="1200" dirty="0" err="1">
                <a:solidFill>
                  <a:srgbClr val="FFFEFE"/>
                </a:solidFill>
                <a:latin typeface="Segoe UI" panose="020B0502040204020203" pitchFamily="34" charset="0"/>
                <a:cs typeface="Segoe UI" panose="020B0502040204020203" pitchFamily="34" charset="0"/>
              </a:rPr>
              <a:t>Order</a:t>
            </a:r>
            <a:r>
              <a:rPr lang="fr-FR" sz="1200" dirty="0">
                <a:solidFill>
                  <a:srgbClr val="FFFEFE"/>
                </a:solidFill>
                <a:latin typeface="Segoe UI" panose="020B0502040204020203" pitchFamily="34" charset="0"/>
                <a:cs typeface="Segoe UI" panose="020B0502040204020203" pitchFamily="34" charset="0"/>
              </a:rPr>
              <a:t> In Store | E-</a:t>
            </a:r>
            <a:r>
              <a:rPr lang="fr-FR" sz="1200" dirty="0" err="1">
                <a:solidFill>
                  <a:srgbClr val="FFFEFE"/>
                </a:solidFill>
                <a:latin typeface="Segoe UI" panose="020B0502040204020203" pitchFamily="34" charset="0"/>
                <a:cs typeface="Segoe UI" panose="020B0502040204020203" pitchFamily="34" charset="0"/>
              </a:rPr>
              <a:t>Reservation</a:t>
            </a:r>
            <a:r>
              <a:rPr lang="fr-FR" sz="1200" dirty="0">
                <a:solidFill>
                  <a:srgbClr val="FFFEFE"/>
                </a:solidFill>
                <a:latin typeface="Segoe UI" panose="020B0502040204020203" pitchFamily="34" charset="0"/>
                <a:cs typeface="Segoe UI" panose="020B0502040204020203" pitchFamily="34" charset="0"/>
              </a:rPr>
              <a:t> | </a:t>
            </a:r>
            <a:r>
              <a:rPr lang="fr-FR" sz="1200" dirty="0" err="1">
                <a:solidFill>
                  <a:srgbClr val="FFFEFE"/>
                </a:solidFill>
                <a:latin typeface="Segoe UI" panose="020B0502040204020203" pitchFamily="34" charset="0"/>
                <a:cs typeface="Segoe UI" panose="020B0502040204020203" pitchFamily="34" charset="0"/>
              </a:rPr>
              <a:t>Ship</a:t>
            </a:r>
            <a:r>
              <a:rPr lang="fr-FR" sz="1200" dirty="0">
                <a:solidFill>
                  <a:srgbClr val="FFFEFE"/>
                </a:solidFill>
                <a:latin typeface="Segoe UI" panose="020B0502040204020203" pitchFamily="34" charset="0"/>
                <a:cs typeface="Segoe UI" panose="020B0502040204020203" pitchFamily="34" charset="0"/>
              </a:rPr>
              <a:t> </a:t>
            </a:r>
            <a:r>
              <a:rPr lang="fr-FR" sz="1200" dirty="0" err="1">
                <a:solidFill>
                  <a:srgbClr val="FFFEFE"/>
                </a:solidFill>
                <a:latin typeface="Segoe UI" panose="020B0502040204020203" pitchFamily="34" charset="0"/>
                <a:cs typeface="Segoe UI" panose="020B0502040204020203" pitchFamily="34" charset="0"/>
              </a:rPr>
              <a:t>from</a:t>
            </a:r>
            <a:r>
              <a:rPr lang="fr-FR" sz="1200" dirty="0">
                <a:solidFill>
                  <a:srgbClr val="FFFEFE"/>
                </a:solidFill>
                <a:latin typeface="Segoe UI" panose="020B0502040204020203" pitchFamily="34" charset="0"/>
                <a:cs typeface="Segoe UI" panose="020B0502040204020203" pitchFamily="34" charset="0"/>
              </a:rPr>
              <a:t> Store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400" b="1" i="0" u="none" strike="noStrike" kern="1200" cap="none" spc="0" normalizeH="0" baseline="0" noProof="0" dirty="0" err="1">
                <a:ln>
                  <a:noFill/>
                </a:ln>
                <a:solidFill>
                  <a:srgbClr val="FFFEFE"/>
                </a:solidFill>
                <a:effectLst/>
                <a:uLnTx/>
                <a:uFillTx/>
                <a:latin typeface="Segoe UI" panose="020B0502040204020203" pitchFamily="34" charset="0"/>
                <a:cs typeface="Segoe UI" panose="020B0502040204020203" pitchFamily="34" charset="0"/>
              </a:rPr>
              <a:t>Ship</a:t>
            </a:r>
            <a:r>
              <a:rPr kumimoji="0" lang="fr-FR" sz="1400" b="1" i="0" u="none" strike="noStrike" kern="1200" cap="none" spc="0" normalizeH="0" baseline="0" noProof="0" dirty="0">
                <a:ln>
                  <a:noFill/>
                </a:ln>
                <a:solidFill>
                  <a:srgbClr val="FFFEFE"/>
                </a:solidFill>
                <a:effectLst/>
                <a:uLnTx/>
                <a:uFillTx/>
                <a:latin typeface="Segoe UI" panose="020B0502040204020203" pitchFamily="34" charset="0"/>
                <a:cs typeface="Segoe UI" panose="020B0502040204020203" pitchFamily="34" charset="0"/>
              </a:rPr>
              <a:t> </a:t>
            </a:r>
            <a:r>
              <a:rPr kumimoji="0" lang="fr-FR" sz="1400" b="1" i="0" u="none" strike="noStrike" kern="1200" cap="none" spc="0" normalizeH="0" baseline="0" noProof="0" dirty="0" err="1">
                <a:ln>
                  <a:noFill/>
                </a:ln>
                <a:solidFill>
                  <a:srgbClr val="FFFEFE"/>
                </a:solidFill>
                <a:effectLst/>
                <a:uLnTx/>
                <a:uFillTx/>
                <a:latin typeface="Segoe UI" panose="020B0502040204020203" pitchFamily="34" charset="0"/>
                <a:cs typeface="Segoe UI" panose="020B0502040204020203" pitchFamily="34" charset="0"/>
              </a:rPr>
              <a:t>from</a:t>
            </a:r>
            <a:r>
              <a:rPr kumimoji="0" lang="fr-FR" sz="1400" b="1" i="0" u="none" strike="noStrike" kern="1200" cap="none" spc="0" normalizeH="0" baseline="0" noProof="0" dirty="0">
                <a:ln>
                  <a:noFill/>
                </a:ln>
                <a:solidFill>
                  <a:srgbClr val="FFFEFE"/>
                </a:solidFill>
                <a:effectLst/>
                <a:uLnTx/>
                <a:uFillTx/>
                <a:latin typeface="Segoe UI" panose="020B0502040204020203" pitchFamily="34" charset="0"/>
                <a:cs typeface="Segoe UI" panose="020B0502040204020203" pitchFamily="34" charset="0"/>
              </a:rPr>
              <a:t> Store : </a:t>
            </a:r>
            <a:r>
              <a:rPr kumimoji="0" lang="fr-FR" sz="1200" b="0" i="0" u="none" strike="noStrike" kern="1200" cap="none" spc="0" normalizeH="0" baseline="0" noProof="0" dirty="0" err="1">
                <a:ln>
                  <a:noFill/>
                </a:ln>
                <a:solidFill>
                  <a:srgbClr val="FFFEFE"/>
                </a:solidFill>
                <a:effectLst/>
                <a:uLnTx/>
                <a:uFillTx/>
                <a:latin typeface="Segoe UI" panose="020B0502040204020203" pitchFamily="34" charset="0"/>
                <a:cs typeface="Segoe UI" panose="020B0502040204020203" pitchFamily="34" charset="0"/>
              </a:rPr>
              <a:t>Transform</a:t>
            </a:r>
            <a:r>
              <a:rPr kumimoji="0" lang="fr-FR" sz="1200" b="0" i="0" u="none" strike="noStrike" kern="1200" cap="none" spc="0" normalizeH="0" baseline="0" noProof="0" dirty="0">
                <a:ln>
                  <a:noFill/>
                </a:ln>
                <a:solidFill>
                  <a:srgbClr val="FFFEFE"/>
                </a:solidFill>
                <a:effectLst/>
                <a:uLnTx/>
                <a:uFillTx/>
                <a:latin typeface="Segoe UI" panose="020B0502040204020203" pitchFamily="34" charset="0"/>
                <a:cs typeface="Segoe UI" panose="020B0502040204020203" pitchFamily="34" charset="0"/>
              </a:rPr>
              <a:t> </a:t>
            </a:r>
            <a:r>
              <a:rPr kumimoji="0" lang="fr-FR" sz="1200" b="0" i="0" u="none" strike="noStrike" kern="1200" cap="none" spc="0" normalizeH="0" baseline="0" noProof="0" dirty="0" err="1">
                <a:ln>
                  <a:noFill/>
                </a:ln>
                <a:solidFill>
                  <a:srgbClr val="FFFEFE"/>
                </a:solidFill>
                <a:effectLst/>
                <a:uLnTx/>
                <a:uFillTx/>
                <a:latin typeface="Segoe UI" panose="020B0502040204020203" pitchFamily="34" charset="0"/>
                <a:cs typeface="Segoe UI" panose="020B0502040204020203" pitchFamily="34" charset="0"/>
              </a:rPr>
              <a:t>your</a:t>
            </a:r>
            <a:r>
              <a:rPr kumimoji="0" lang="fr-FR" sz="1200" b="0" i="0" u="none" strike="noStrike" kern="1200" cap="none" spc="0" normalizeH="0" baseline="0" noProof="0" dirty="0">
                <a:ln>
                  <a:noFill/>
                </a:ln>
                <a:solidFill>
                  <a:srgbClr val="FFFEFE"/>
                </a:solidFill>
                <a:effectLst/>
                <a:uLnTx/>
                <a:uFillTx/>
                <a:latin typeface="Segoe UI" panose="020B0502040204020203" pitchFamily="34" charset="0"/>
                <a:cs typeface="Segoe UI" panose="020B0502040204020203" pitchFamily="34" charset="0"/>
              </a:rPr>
              <a:t> stores </a:t>
            </a:r>
            <a:r>
              <a:rPr kumimoji="0" lang="fr-FR" sz="1200" b="0" i="0" u="none" strike="noStrike" kern="1200" cap="none" spc="0" normalizeH="0" baseline="0" noProof="0" dirty="0" err="1">
                <a:ln>
                  <a:noFill/>
                </a:ln>
                <a:solidFill>
                  <a:srgbClr val="FFFEFE"/>
                </a:solidFill>
                <a:effectLst/>
                <a:uLnTx/>
                <a:uFillTx/>
                <a:latin typeface="Segoe UI" panose="020B0502040204020203" pitchFamily="34" charset="0"/>
                <a:cs typeface="Segoe UI" panose="020B0502040204020203" pitchFamily="34" charset="0"/>
              </a:rPr>
              <a:t>into</a:t>
            </a:r>
            <a:r>
              <a:rPr kumimoji="0" lang="fr-FR" sz="1200" b="0" i="0" u="none" strike="noStrike" kern="1200" cap="none" spc="0" normalizeH="0" baseline="0" noProof="0" dirty="0">
                <a:ln>
                  <a:noFill/>
                </a:ln>
                <a:solidFill>
                  <a:srgbClr val="FFFEFE"/>
                </a:solidFill>
                <a:effectLst/>
                <a:uLnTx/>
                <a:uFillTx/>
                <a:latin typeface="Segoe UI" panose="020B0502040204020203" pitchFamily="34" charset="0"/>
                <a:cs typeface="Segoe UI" panose="020B0502040204020203" pitchFamily="34" charset="0"/>
              </a:rPr>
              <a:t> </a:t>
            </a:r>
            <a:r>
              <a:rPr kumimoji="0" lang="fr-FR" sz="1200" b="0" i="0" u="none" strike="noStrike" kern="1200" cap="none" spc="0" normalizeH="0" baseline="0" noProof="0" dirty="0" err="1">
                <a:ln>
                  <a:noFill/>
                </a:ln>
                <a:solidFill>
                  <a:srgbClr val="FFFEFE"/>
                </a:solidFill>
                <a:effectLst/>
                <a:uLnTx/>
                <a:uFillTx/>
                <a:latin typeface="Segoe UI" panose="020B0502040204020203" pitchFamily="34" charset="0"/>
                <a:cs typeface="Segoe UI" panose="020B0502040204020203" pitchFamily="34" charset="0"/>
              </a:rPr>
              <a:t>logistic</a:t>
            </a:r>
            <a:r>
              <a:rPr lang="fr-FR" sz="1200" dirty="0">
                <a:solidFill>
                  <a:srgbClr val="FFFEFE"/>
                </a:solidFill>
                <a:latin typeface="Segoe UI" panose="020B0502040204020203" pitchFamily="34" charset="0"/>
                <a:cs typeface="Segoe UI" panose="020B0502040204020203" pitchFamily="34" charset="0"/>
              </a:rPr>
              <a:t>s hubs and </a:t>
            </a:r>
            <a:r>
              <a:rPr lang="fr-FR" sz="1200" dirty="0" err="1">
                <a:solidFill>
                  <a:srgbClr val="FFFEFE"/>
                </a:solidFill>
                <a:latin typeface="Segoe UI" panose="020B0502040204020203" pitchFamily="34" charset="0"/>
                <a:cs typeface="Segoe UI" panose="020B0502040204020203" pitchFamily="34" charset="0"/>
              </a:rPr>
              <a:t>fulfil</a:t>
            </a:r>
            <a:r>
              <a:rPr lang="fr-FR" sz="1200" dirty="0">
                <a:solidFill>
                  <a:srgbClr val="FFFEFE"/>
                </a:solidFill>
                <a:latin typeface="Segoe UI" panose="020B0502040204020203" pitchFamily="34" charset="0"/>
                <a:cs typeface="Segoe UI" panose="020B0502040204020203" pitchFamily="34" charset="0"/>
              </a:rPr>
              <a:t> online </a:t>
            </a:r>
            <a:r>
              <a:rPr lang="fr-FR" sz="1200" dirty="0" err="1">
                <a:solidFill>
                  <a:srgbClr val="FFFEFE"/>
                </a:solidFill>
                <a:latin typeface="Segoe UI" panose="020B0502040204020203" pitchFamily="34" charset="0"/>
                <a:cs typeface="Segoe UI" panose="020B0502040204020203" pitchFamily="34" charset="0"/>
              </a:rPr>
              <a:t>orders</a:t>
            </a:r>
            <a:r>
              <a:rPr lang="fr-FR" sz="1200" dirty="0">
                <a:solidFill>
                  <a:srgbClr val="FFFEFE"/>
                </a:solidFill>
                <a:latin typeface="Segoe UI" panose="020B0502040204020203" pitchFamily="34" charset="0"/>
                <a:cs typeface="Segoe UI" panose="020B0502040204020203" pitchFamily="34" charset="0"/>
              </a:rPr>
              <a:t> </a:t>
            </a:r>
            <a:r>
              <a:rPr lang="fr-FR" sz="1200" dirty="0" err="1">
                <a:solidFill>
                  <a:srgbClr val="FFFEFE"/>
                </a:solidFill>
                <a:latin typeface="Segoe UI" panose="020B0502040204020203" pitchFamily="34" charset="0"/>
                <a:cs typeface="Segoe UI" panose="020B0502040204020203" pitchFamily="34" charset="0"/>
              </a:rPr>
              <a:t>from</a:t>
            </a:r>
            <a:r>
              <a:rPr lang="fr-FR" sz="1200" dirty="0">
                <a:solidFill>
                  <a:srgbClr val="FFFEFE"/>
                </a:solidFill>
                <a:latin typeface="Segoe UI" panose="020B0502040204020203" pitchFamily="34" charset="0"/>
                <a:cs typeface="Segoe UI" panose="020B0502040204020203" pitchFamily="34" charset="0"/>
              </a:rPr>
              <a:t> the </a:t>
            </a:r>
            <a:r>
              <a:rPr lang="fr-FR" sz="1200" dirty="0" err="1">
                <a:solidFill>
                  <a:srgbClr val="FFFEFE"/>
                </a:solidFill>
                <a:latin typeface="Segoe UI" panose="020B0502040204020203" pitchFamily="34" charset="0"/>
                <a:cs typeface="Segoe UI" panose="020B0502040204020203" pitchFamily="34" charset="0"/>
              </a:rPr>
              <a:t>most</a:t>
            </a:r>
            <a:r>
              <a:rPr lang="fr-FR" sz="1200" dirty="0">
                <a:solidFill>
                  <a:srgbClr val="FFFEFE"/>
                </a:solidFill>
                <a:latin typeface="Segoe UI" panose="020B0502040204020203" pitchFamily="34" charset="0"/>
                <a:cs typeface="Segoe UI" panose="020B0502040204020203" pitchFamily="34" charset="0"/>
              </a:rPr>
              <a:t> </a:t>
            </a:r>
            <a:r>
              <a:rPr lang="fr-FR" sz="1200" dirty="0" err="1">
                <a:solidFill>
                  <a:srgbClr val="FFFEFE"/>
                </a:solidFill>
                <a:latin typeface="Segoe UI" panose="020B0502040204020203" pitchFamily="34" charset="0"/>
                <a:cs typeface="Segoe UI" panose="020B0502040204020203" pitchFamily="34" charset="0"/>
              </a:rPr>
              <a:t>convenient</a:t>
            </a:r>
            <a:r>
              <a:rPr lang="fr-FR" sz="1200" dirty="0">
                <a:solidFill>
                  <a:srgbClr val="FFFEFE"/>
                </a:solidFill>
                <a:latin typeface="Segoe UI" panose="020B0502040204020203" pitchFamily="34" charset="0"/>
                <a:cs typeface="Segoe UI" panose="020B0502040204020203" pitchFamily="34" charset="0"/>
              </a:rPr>
              <a:t>, </a:t>
            </a:r>
            <a:r>
              <a:rPr lang="fr-FR" sz="1200" dirty="0" err="1">
                <a:solidFill>
                  <a:srgbClr val="FFFEFE"/>
                </a:solidFill>
                <a:latin typeface="Segoe UI" panose="020B0502040204020203" pitchFamily="34" charset="0"/>
                <a:cs typeface="Segoe UI" panose="020B0502040204020203" pitchFamily="34" charset="0"/>
              </a:rPr>
              <a:t>cost</a:t>
            </a:r>
            <a:r>
              <a:rPr lang="fr-FR" sz="1200" dirty="0">
                <a:solidFill>
                  <a:srgbClr val="FFFEFE"/>
                </a:solidFill>
                <a:latin typeface="Segoe UI" panose="020B0502040204020203" pitchFamily="34" charset="0"/>
                <a:cs typeface="Segoe UI" panose="020B0502040204020203" pitchFamily="34" charset="0"/>
              </a:rPr>
              <a:t>-effective location and in the </a:t>
            </a:r>
            <a:r>
              <a:rPr lang="fr-FR" sz="1200" dirty="0" err="1">
                <a:solidFill>
                  <a:srgbClr val="FFFEFE"/>
                </a:solidFill>
                <a:latin typeface="Segoe UI" panose="020B0502040204020203" pitchFamily="34" charset="0"/>
                <a:cs typeface="Segoe UI" panose="020B0502040204020203" pitchFamily="34" charset="0"/>
              </a:rPr>
              <a:t>most</a:t>
            </a:r>
            <a:r>
              <a:rPr lang="fr-FR" sz="1200" dirty="0">
                <a:solidFill>
                  <a:srgbClr val="FFFEFE"/>
                </a:solidFill>
                <a:latin typeface="Segoe UI" panose="020B0502040204020203" pitchFamily="34" charset="0"/>
                <a:cs typeface="Segoe UI" panose="020B0502040204020203" pitchFamily="34" charset="0"/>
              </a:rPr>
              <a:t> </a:t>
            </a:r>
            <a:r>
              <a:rPr lang="fr-FR" sz="1200" dirty="0" err="1">
                <a:solidFill>
                  <a:srgbClr val="FFFEFE"/>
                </a:solidFill>
                <a:latin typeface="Segoe UI" panose="020B0502040204020203" pitchFamily="34" charset="0"/>
                <a:cs typeface="Segoe UI" panose="020B0502040204020203" pitchFamily="34" charset="0"/>
              </a:rPr>
              <a:t>sustainable</a:t>
            </a:r>
            <a:r>
              <a:rPr lang="fr-FR" sz="1200" dirty="0">
                <a:solidFill>
                  <a:srgbClr val="FFFEFE"/>
                </a:solidFill>
                <a:latin typeface="Segoe UI" panose="020B0502040204020203" pitchFamily="34" charset="0"/>
                <a:cs typeface="Segoe UI" panose="020B0502040204020203" pitchFamily="34" charset="0"/>
              </a:rPr>
              <a:t> </a:t>
            </a:r>
            <a:r>
              <a:rPr lang="fr-FR" sz="1200" dirty="0" err="1">
                <a:solidFill>
                  <a:srgbClr val="FFFEFE"/>
                </a:solidFill>
                <a:latin typeface="Segoe UI" panose="020B0502040204020203" pitchFamily="34" charset="0"/>
                <a:cs typeface="Segoe UI" panose="020B0502040204020203" pitchFamily="34" charset="0"/>
              </a:rPr>
              <a:t>way</a:t>
            </a:r>
            <a:r>
              <a:rPr lang="fr-FR" sz="1200" dirty="0">
                <a:solidFill>
                  <a:srgbClr val="FFFEFE"/>
                </a:solidFill>
                <a:latin typeface="Segoe UI" panose="020B0502040204020203" pitchFamily="34" charset="0"/>
                <a:cs typeface="Segoe UI" panose="020B0502040204020203" pitchFamily="34" charset="0"/>
              </a:rPr>
              <a:t> possible.</a:t>
            </a:r>
            <a:endParaRPr kumimoji="0" lang="fr-FR" sz="1200" b="0" i="0" u="none" strike="noStrike" kern="1200" cap="none" spc="0" normalizeH="0" baseline="0" noProof="0" dirty="0">
              <a:ln>
                <a:noFill/>
              </a:ln>
              <a:solidFill>
                <a:srgbClr val="FFFEFE"/>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400" b="1" i="0" u="none" strike="noStrike" kern="1200" cap="none" spc="0" normalizeH="0" baseline="0" noProof="0" dirty="0">
                <a:ln>
                  <a:noFill/>
                </a:ln>
                <a:solidFill>
                  <a:srgbClr val="FFFEFE"/>
                </a:solidFill>
                <a:effectLst/>
                <a:uLnTx/>
                <a:uFillTx/>
                <a:latin typeface="Segoe UI" panose="020B0502040204020203" pitchFamily="34" charset="0"/>
                <a:cs typeface="Segoe UI" panose="020B0502040204020203" pitchFamily="34" charset="0"/>
              </a:rPr>
              <a:t>Manage single stock and </a:t>
            </a:r>
            <a:r>
              <a:rPr kumimoji="0" lang="fr-FR" sz="1400" b="1" i="0" u="none" strike="noStrike" kern="1200" cap="none" spc="0" normalizeH="0" baseline="0" noProof="0" dirty="0" err="1">
                <a:ln>
                  <a:noFill/>
                </a:ln>
                <a:solidFill>
                  <a:srgbClr val="FFFEFE"/>
                </a:solidFill>
                <a:effectLst/>
                <a:uLnTx/>
                <a:uFillTx/>
                <a:latin typeface="Segoe UI" panose="020B0502040204020203" pitchFamily="34" charset="0"/>
                <a:cs typeface="Segoe UI" panose="020B0502040204020203" pitchFamily="34" charset="0"/>
              </a:rPr>
              <a:t>order</a:t>
            </a:r>
            <a:r>
              <a:rPr kumimoji="0" lang="fr-FR" sz="1400" b="1" i="0" u="none" strike="noStrike" kern="1200" cap="none" spc="0" normalizeH="0" baseline="0" noProof="0" dirty="0">
                <a:ln>
                  <a:noFill/>
                </a:ln>
                <a:solidFill>
                  <a:srgbClr val="FFFEFE"/>
                </a:solidFill>
                <a:effectLst/>
                <a:uLnTx/>
                <a:uFillTx/>
                <a:latin typeface="Segoe UI" panose="020B0502040204020203" pitchFamily="34" charset="0"/>
                <a:cs typeface="Segoe UI" panose="020B0502040204020203" pitchFamily="34" charset="0"/>
              </a:rPr>
              <a:t> orchestration:  </a:t>
            </a:r>
            <a:r>
              <a:rPr kumimoji="0" lang="fr-FR" sz="1200" b="0" i="0" u="none" strike="noStrike" kern="1200" cap="none" spc="0" normalizeH="0" baseline="0" noProof="0" dirty="0">
                <a:ln>
                  <a:noFill/>
                </a:ln>
                <a:solidFill>
                  <a:srgbClr val="FFFEFE"/>
                </a:solidFill>
                <a:effectLst/>
                <a:uLnTx/>
                <a:uFillTx/>
                <a:latin typeface="Segoe UI" panose="020B0502040204020203" pitchFamily="34" charset="0"/>
                <a:cs typeface="Segoe UI" panose="020B0502040204020203" pitchFamily="34" charset="0"/>
              </a:rPr>
              <a:t>Gain a single, </a:t>
            </a:r>
            <a:r>
              <a:rPr lang="fr-FR" sz="1200" dirty="0">
                <a:solidFill>
                  <a:srgbClr val="FFFEFE"/>
                </a:solidFill>
                <a:latin typeface="Segoe UI" panose="020B0502040204020203" pitchFamily="34" charset="0"/>
                <a:cs typeface="Segoe UI" panose="020B0502040204020203" pitchFamily="34" charset="0"/>
              </a:rPr>
              <a:t>r</a:t>
            </a:r>
            <a:r>
              <a:rPr kumimoji="0" lang="fr-FR" sz="1200" b="0" i="0" u="none" strike="noStrike" kern="1200" cap="none" spc="0" normalizeH="0" baseline="0" noProof="0" dirty="0" err="1">
                <a:ln>
                  <a:noFill/>
                </a:ln>
                <a:solidFill>
                  <a:srgbClr val="FFFEFE"/>
                </a:solidFill>
                <a:effectLst/>
                <a:uLnTx/>
                <a:uFillTx/>
                <a:latin typeface="Segoe UI" panose="020B0502040204020203" pitchFamily="34" charset="0"/>
                <a:cs typeface="Segoe UI" panose="020B0502040204020203" pitchFamily="34" charset="0"/>
              </a:rPr>
              <a:t>eal</a:t>
            </a:r>
            <a:r>
              <a:rPr kumimoji="0" lang="fr-FR" sz="1200" b="0" i="0" u="none" strike="noStrike" kern="1200" cap="none" spc="0" normalizeH="0" baseline="0" noProof="0" dirty="0">
                <a:ln>
                  <a:noFill/>
                </a:ln>
                <a:solidFill>
                  <a:srgbClr val="FFFEFE"/>
                </a:solidFill>
                <a:effectLst/>
                <a:uLnTx/>
                <a:uFillTx/>
                <a:latin typeface="Segoe UI" panose="020B0502040204020203" pitchFamily="34" charset="0"/>
                <a:cs typeface="Segoe UI" panose="020B0502040204020203" pitchFamily="34" charset="0"/>
              </a:rPr>
              <a:t>-time </a:t>
            </a:r>
            <a:r>
              <a:rPr kumimoji="0" lang="fr-FR" sz="1200" b="0" i="0" u="none" strike="noStrike" kern="1200" cap="none" spc="0" normalizeH="0" baseline="0" noProof="0" dirty="0" err="1">
                <a:ln>
                  <a:noFill/>
                </a:ln>
                <a:solidFill>
                  <a:srgbClr val="FFFEFE"/>
                </a:solidFill>
                <a:effectLst/>
                <a:uLnTx/>
                <a:uFillTx/>
                <a:latin typeface="Segoe UI" panose="020B0502040204020203" pitchFamily="34" charset="0"/>
                <a:cs typeface="Segoe UI" panose="020B0502040204020203" pitchFamily="34" charset="0"/>
              </a:rPr>
              <a:t>view</a:t>
            </a:r>
            <a:r>
              <a:rPr kumimoji="0" lang="fr-FR" sz="1200" b="0" i="0" u="none" strike="noStrike" kern="1200" cap="none" spc="0" normalizeH="0" baseline="0" noProof="0" dirty="0">
                <a:ln>
                  <a:noFill/>
                </a:ln>
                <a:solidFill>
                  <a:srgbClr val="FFFEFE"/>
                </a:solidFill>
                <a:effectLst/>
                <a:uLnTx/>
                <a:uFillTx/>
                <a:latin typeface="Segoe UI" panose="020B0502040204020203" pitchFamily="34" charset="0"/>
                <a:cs typeface="Segoe UI" panose="020B0502040204020203" pitchFamily="34" charset="0"/>
              </a:rPr>
              <a:t> of </a:t>
            </a:r>
            <a:r>
              <a:rPr kumimoji="0" lang="fr-FR" sz="1200" b="0" i="0" u="none" strike="noStrike" kern="1200" cap="none" spc="0" normalizeH="0" baseline="0" noProof="0" dirty="0" err="1">
                <a:ln>
                  <a:noFill/>
                </a:ln>
                <a:solidFill>
                  <a:srgbClr val="FFFEFE"/>
                </a:solidFill>
                <a:effectLst/>
                <a:uLnTx/>
                <a:uFillTx/>
                <a:latin typeface="Segoe UI" panose="020B0502040204020203" pitchFamily="34" charset="0"/>
                <a:cs typeface="Segoe UI" panose="020B0502040204020203" pitchFamily="34" charset="0"/>
              </a:rPr>
              <a:t>your</a:t>
            </a:r>
            <a:r>
              <a:rPr kumimoji="0" lang="fr-FR" sz="1200" b="0" i="0" u="none" strike="noStrike" kern="1200" cap="none" spc="0" normalizeH="0" baseline="0" noProof="0" dirty="0">
                <a:ln>
                  <a:noFill/>
                </a:ln>
                <a:solidFill>
                  <a:srgbClr val="FFFEFE"/>
                </a:solidFill>
                <a:effectLst/>
                <a:uLnTx/>
                <a:uFillTx/>
                <a:latin typeface="Segoe UI" panose="020B0502040204020203" pitchFamily="34" charset="0"/>
                <a:cs typeface="Segoe UI" panose="020B0502040204020203" pitchFamily="34" charset="0"/>
              </a:rPr>
              <a:t> stock and optimise </a:t>
            </a:r>
            <a:r>
              <a:rPr kumimoji="0" lang="fr-FR" sz="1200" b="0" i="0" u="none" strike="noStrike" kern="1200" cap="none" spc="0" normalizeH="0" baseline="0" noProof="0" dirty="0" err="1">
                <a:ln>
                  <a:noFill/>
                </a:ln>
                <a:solidFill>
                  <a:srgbClr val="FFFEFE"/>
                </a:solidFill>
                <a:effectLst/>
                <a:uLnTx/>
                <a:uFillTx/>
                <a:latin typeface="Segoe UI" panose="020B0502040204020203" pitchFamily="34" charset="0"/>
                <a:cs typeface="Segoe UI" panose="020B0502040204020203" pitchFamily="34" charset="0"/>
              </a:rPr>
              <a:t>order</a:t>
            </a:r>
            <a:r>
              <a:rPr kumimoji="0" lang="fr-FR" sz="1200" b="0" i="0" u="none" strike="noStrike" kern="1200" cap="none" spc="0" normalizeH="0" baseline="0" noProof="0" dirty="0">
                <a:ln>
                  <a:noFill/>
                </a:ln>
                <a:solidFill>
                  <a:srgbClr val="FFFEFE"/>
                </a:solidFill>
                <a:effectLst/>
                <a:uLnTx/>
                <a:uFillTx/>
                <a:latin typeface="Segoe UI" panose="020B0502040204020203" pitchFamily="34" charset="0"/>
                <a:cs typeface="Segoe UI" panose="020B0502040204020203" pitchFamily="34" charset="0"/>
              </a:rPr>
              <a:t> </a:t>
            </a:r>
            <a:r>
              <a:rPr kumimoji="0" lang="fr-FR" sz="1200" b="0" i="0" u="none" strike="noStrike" kern="1200" cap="none" spc="0" normalizeH="0" baseline="0" noProof="0" dirty="0" err="1">
                <a:ln>
                  <a:noFill/>
                </a:ln>
                <a:solidFill>
                  <a:srgbClr val="FFFEFE"/>
                </a:solidFill>
                <a:effectLst/>
                <a:uLnTx/>
                <a:uFillTx/>
                <a:latin typeface="Segoe UI" panose="020B0502040204020203" pitchFamily="34" charset="0"/>
                <a:cs typeface="Segoe UI" panose="020B0502040204020203" pitchFamily="34" charset="0"/>
              </a:rPr>
              <a:t>fulfilment</a:t>
            </a:r>
            <a:r>
              <a:rPr kumimoji="0" lang="fr-FR" sz="1200" b="0" i="0" u="none" strike="noStrike" kern="1200" cap="none" spc="0" normalizeH="0" baseline="0" noProof="0" dirty="0">
                <a:ln>
                  <a:noFill/>
                </a:ln>
                <a:solidFill>
                  <a:srgbClr val="FFFEFE"/>
                </a:solidFill>
                <a:effectLst/>
                <a:uLnTx/>
                <a:uFillTx/>
                <a:latin typeface="Segoe UI" panose="020B0502040204020203" pitchFamily="34" charset="0"/>
                <a:cs typeface="Segoe UI" panose="020B0502040204020203" pitchFamily="34" charset="0"/>
              </a:rPr>
              <a:t>.</a:t>
            </a:r>
            <a:endParaRPr kumimoji="0" lang="en-US" sz="1400" b="0" i="0" u="none" strike="noStrike" kern="1200" cap="none" spc="0" normalizeH="0" baseline="0" noProof="0" dirty="0">
              <a:ln>
                <a:noFill/>
              </a:ln>
              <a:solidFill>
                <a:srgbClr val="FFFEFE"/>
              </a:solidFill>
              <a:effectLst/>
              <a:uLnTx/>
              <a:uFillTx/>
              <a:latin typeface="Segoe UI" panose="020B0502040204020203" pitchFamily="34" charset="0"/>
              <a:cs typeface="Segoe UI" panose="020B0502040204020203" pitchFamily="34" charset="0"/>
            </a:endParaRPr>
          </a:p>
        </p:txBody>
      </p:sp>
      <p:grpSp>
        <p:nvGrpSpPr>
          <p:cNvPr id="36" name="Group 75">
            <a:extLst>
              <a:ext uri="{FF2B5EF4-FFF2-40B4-BE49-F238E27FC236}">
                <a16:creationId xmlns:a16="http://schemas.microsoft.com/office/drawing/2014/main" id="{A30C7262-EE74-4E0C-B1C4-49089E63E99A}"/>
              </a:ext>
            </a:extLst>
          </p:cNvPr>
          <p:cNvGrpSpPr/>
          <p:nvPr/>
        </p:nvGrpSpPr>
        <p:grpSpPr>
          <a:xfrm>
            <a:off x="6585531" y="1463524"/>
            <a:ext cx="360363" cy="352425"/>
            <a:chOff x="2676525" y="4337051"/>
            <a:chExt cx="360363" cy="352425"/>
          </a:xfrm>
          <a:solidFill>
            <a:schemeClr val="bg1"/>
          </a:solidFill>
        </p:grpSpPr>
        <p:sp>
          <p:nvSpPr>
            <p:cNvPr id="37" name="Freeform 841">
              <a:extLst>
                <a:ext uri="{FF2B5EF4-FFF2-40B4-BE49-F238E27FC236}">
                  <a16:creationId xmlns:a16="http://schemas.microsoft.com/office/drawing/2014/main" id="{0748ED9B-FD69-41AF-B541-A4D9DC3D47E6}"/>
                </a:ext>
              </a:extLst>
            </p:cNvPr>
            <p:cNvSpPr>
              <a:spLocks/>
            </p:cNvSpPr>
            <p:nvPr/>
          </p:nvSpPr>
          <p:spPr bwMode="auto">
            <a:xfrm>
              <a:off x="2676525" y="4673601"/>
              <a:ext cx="360363" cy="15875"/>
            </a:xfrm>
            <a:custGeom>
              <a:avLst/>
              <a:gdLst>
                <a:gd name="T0" fmla="*/ 1554 w 1587"/>
                <a:gd name="T1" fmla="*/ 65 h 65"/>
                <a:gd name="T2" fmla="*/ 33 w 1587"/>
                <a:gd name="T3" fmla="*/ 65 h 65"/>
                <a:gd name="T4" fmla="*/ 33 w 1587"/>
                <a:gd name="T5" fmla="*/ 65 h 65"/>
                <a:gd name="T6" fmla="*/ 26 w 1587"/>
                <a:gd name="T7" fmla="*/ 65 h 65"/>
                <a:gd name="T8" fmla="*/ 20 w 1587"/>
                <a:gd name="T9" fmla="*/ 63 h 65"/>
                <a:gd name="T10" fmla="*/ 14 w 1587"/>
                <a:gd name="T11" fmla="*/ 60 h 65"/>
                <a:gd name="T12" fmla="*/ 9 w 1587"/>
                <a:gd name="T13" fmla="*/ 56 h 65"/>
                <a:gd name="T14" fmla="*/ 5 w 1587"/>
                <a:gd name="T15" fmla="*/ 51 h 65"/>
                <a:gd name="T16" fmla="*/ 2 w 1587"/>
                <a:gd name="T17" fmla="*/ 46 h 65"/>
                <a:gd name="T18" fmla="*/ 0 w 1587"/>
                <a:gd name="T19" fmla="*/ 39 h 65"/>
                <a:gd name="T20" fmla="*/ 0 w 1587"/>
                <a:gd name="T21" fmla="*/ 33 h 65"/>
                <a:gd name="T22" fmla="*/ 0 w 1587"/>
                <a:gd name="T23" fmla="*/ 33 h 65"/>
                <a:gd name="T24" fmla="*/ 0 w 1587"/>
                <a:gd name="T25" fmla="*/ 26 h 65"/>
                <a:gd name="T26" fmla="*/ 2 w 1587"/>
                <a:gd name="T27" fmla="*/ 20 h 65"/>
                <a:gd name="T28" fmla="*/ 5 w 1587"/>
                <a:gd name="T29" fmla="*/ 15 h 65"/>
                <a:gd name="T30" fmla="*/ 9 w 1587"/>
                <a:gd name="T31" fmla="*/ 9 h 65"/>
                <a:gd name="T32" fmla="*/ 14 w 1587"/>
                <a:gd name="T33" fmla="*/ 5 h 65"/>
                <a:gd name="T34" fmla="*/ 20 w 1587"/>
                <a:gd name="T35" fmla="*/ 2 h 65"/>
                <a:gd name="T36" fmla="*/ 26 w 1587"/>
                <a:gd name="T37" fmla="*/ 0 h 65"/>
                <a:gd name="T38" fmla="*/ 33 w 1587"/>
                <a:gd name="T39" fmla="*/ 0 h 65"/>
                <a:gd name="T40" fmla="*/ 1554 w 1587"/>
                <a:gd name="T41" fmla="*/ 0 h 65"/>
                <a:gd name="T42" fmla="*/ 1554 w 1587"/>
                <a:gd name="T43" fmla="*/ 0 h 65"/>
                <a:gd name="T44" fmla="*/ 1561 w 1587"/>
                <a:gd name="T45" fmla="*/ 0 h 65"/>
                <a:gd name="T46" fmla="*/ 1567 w 1587"/>
                <a:gd name="T47" fmla="*/ 2 h 65"/>
                <a:gd name="T48" fmla="*/ 1572 w 1587"/>
                <a:gd name="T49" fmla="*/ 5 h 65"/>
                <a:gd name="T50" fmla="*/ 1577 w 1587"/>
                <a:gd name="T51" fmla="*/ 9 h 65"/>
                <a:gd name="T52" fmla="*/ 1581 w 1587"/>
                <a:gd name="T53" fmla="*/ 15 h 65"/>
                <a:gd name="T54" fmla="*/ 1584 w 1587"/>
                <a:gd name="T55" fmla="*/ 20 h 65"/>
                <a:gd name="T56" fmla="*/ 1586 w 1587"/>
                <a:gd name="T57" fmla="*/ 26 h 65"/>
                <a:gd name="T58" fmla="*/ 1587 w 1587"/>
                <a:gd name="T59" fmla="*/ 33 h 65"/>
                <a:gd name="T60" fmla="*/ 1587 w 1587"/>
                <a:gd name="T61" fmla="*/ 33 h 65"/>
                <a:gd name="T62" fmla="*/ 1586 w 1587"/>
                <a:gd name="T63" fmla="*/ 39 h 65"/>
                <a:gd name="T64" fmla="*/ 1584 w 1587"/>
                <a:gd name="T65" fmla="*/ 46 h 65"/>
                <a:gd name="T66" fmla="*/ 1581 w 1587"/>
                <a:gd name="T67" fmla="*/ 51 h 65"/>
                <a:gd name="T68" fmla="*/ 1577 w 1587"/>
                <a:gd name="T69" fmla="*/ 56 h 65"/>
                <a:gd name="T70" fmla="*/ 1572 w 1587"/>
                <a:gd name="T71" fmla="*/ 60 h 65"/>
                <a:gd name="T72" fmla="*/ 1567 w 1587"/>
                <a:gd name="T73" fmla="*/ 63 h 65"/>
                <a:gd name="T74" fmla="*/ 1561 w 1587"/>
                <a:gd name="T75" fmla="*/ 65 h 65"/>
                <a:gd name="T76" fmla="*/ 1554 w 1587"/>
                <a:gd name="T77" fmla="*/ 65 h 65"/>
                <a:gd name="T78" fmla="*/ 1554 w 1587"/>
                <a:gd name="T79"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87" h="65">
                  <a:moveTo>
                    <a:pt x="1554" y="65"/>
                  </a:moveTo>
                  <a:lnTo>
                    <a:pt x="33" y="65"/>
                  </a:lnTo>
                  <a:lnTo>
                    <a:pt x="33" y="65"/>
                  </a:lnTo>
                  <a:lnTo>
                    <a:pt x="26" y="65"/>
                  </a:lnTo>
                  <a:lnTo>
                    <a:pt x="20" y="63"/>
                  </a:lnTo>
                  <a:lnTo>
                    <a:pt x="14" y="60"/>
                  </a:lnTo>
                  <a:lnTo>
                    <a:pt x="9" y="56"/>
                  </a:lnTo>
                  <a:lnTo>
                    <a:pt x="5" y="51"/>
                  </a:lnTo>
                  <a:lnTo>
                    <a:pt x="2" y="46"/>
                  </a:lnTo>
                  <a:lnTo>
                    <a:pt x="0" y="39"/>
                  </a:lnTo>
                  <a:lnTo>
                    <a:pt x="0" y="33"/>
                  </a:lnTo>
                  <a:lnTo>
                    <a:pt x="0" y="33"/>
                  </a:lnTo>
                  <a:lnTo>
                    <a:pt x="0" y="26"/>
                  </a:lnTo>
                  <a:lnTo>
                    <a:pt x="2" y="20"/>
                  </a:lnTo>
                  <a:lnTo>
                    <a:pt x="5" y="15"/>
                  </a:lnTo>
                  <a:lnTo>
                    <a:pt x="9" y="9"/>
                  </a:lnTo>
                  <a:lnTo>
                    <a:pt x="14" y="5"/>
                  </a:lnTo>
                  <a:lnTo>
                    <a:pt x="20" y="2"/>
                  </a:lnTo>
                  <a:lnTo>
                    <a:pt x="26" y="0"/>
                  </a:lnTo>
                  <a:lnTo>
                    <a:pt x="33" y="0"/>
                  </a:lnTo>
                  <a:lnTo>
                    <a:pt x="1554" y="0"/>
                  </a:lnTo>
                  <a:lnTo>
                    <a:pt x="1554" y="0"/>
                  </a:lnTo>
                  <a:lnTo>
                    <a:pt x="1561" y="0"/>
                  </a:lnTo>
                  <a:lnTo>
                    <a:pt x="1567" y="2"/>
                  </a:lnTo>
                  <a:lnTo>
                    <a:pt x="1572" y="5"/>
                  </a:lnTo>
                  <a:lnTo>
                    <a:pt x="1577" y="9"/>
                  </a:lnTo>
                  <a:lnTo>
                    <a:pt x="1581" y="15"/>
                  </a:lnTo>
                  <a:lnTo>
                    <a:pt x="1584" y="20"/>
                  </a:lnTo>
                  <a:lnTo>
                    <a:pt x="1586" y="26"/>
                  </a:lnTo>
                  <a:lnTo>
                    <a:pt x="1587" y="33"/>
                  </a:lnTo>
                  <a:lnTo>
                    <a:pt x="1587" y="33"/>
                  </a:lnTo>
                  <a:lnTo>
                    <a:pt x="1586" y="39"/>
                  </a:lnTo>
                  <a:lnTo>
                    <a:pt x="1584" y="46"/>
                  </a:lnTo>
                  <a:lnTo>
                    <a:pt x="1581" y="51"/>
                  </a:lnTo>
                  <a:lnTo>
                    <a:pt x="1577" y="56"/>
                  </a:lnTo>
                  <a:lnTo>
                    <a:pt x="1572" y="60"/>
                  </a:lnTo>
                  <a:lnTo>
                    <a:pt x="1567" y="63"/>
                  </a:lnTo>
                  <a:lnTo>
                    <a:pt x="1561" y="65"/>
                  </a:lnTo>
                  <a:lnTo>
                    <a:pt x="1554" y="65"/>
                  </a:lnTo>
                  <a:lnTo>
                    <a:pt x="1554"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a:ea typeface="+mn-ea"/>
                <a:cs typeface="+mn-cs"/>
              </a:endParaRPr>
            </a:p>
          </p:txBody>
        </p:sp>
        <p:sp>
          <p:nvSpPr>
            <p:cNvPr id="38" name="Freeform 842">
              <a:extLst>
                <a:ext uri="{FF2B5EF4-FFF2-40B4-BE49-F238E27FC236}">
                  <a16:creationId xmlns:a16="http://schemas.microsoft.com/office/drawing/2014/main" id="{BDA29596-CA52-4E56-9985-93AF326F9FA8}"/>
                </a:ext>
              </a:extLst>
            </p:cNvPr>
            <p:cNvSpPr>
              <a:spLocks noEditPoints="1"/>
            </p:cNvSpPr>
            <p:nvPr/>
          </p:nvSpPr>
          <p:spPr bwMode="auto">
            <a:xfrm>
              <a:off x="2690813" y="4629151"/>
              <a:ext cx="60325" cy="60325"/>
            </a:xfrm>
            <a:custGeom>
              <a:avLst/>
              <a:gdLst>
                <a:gd name="T0" fmla="*/ 231 w 264"/>
                <a:gd name="T1" fmla="*/ 264 h 264"/>
                <a:gd name="T2" fmla="*/ 33 w 264"/>
                <a:gd name="T3" fmla="*/ 264 h 264"/>
                <a:gd name="T4" fmla="*/ 33 w 264"/>
                <a:gd name="T5" fmla="*/ 264 h 264"/>
                <a:gd name="T6" fmla="*/ 26 w 264"/>
                <a:gd name="T7" fmla="*/ 264 h 264"/>
                <a:gd name="T8" fmla="*/ 20 w 264"/>
                <a:gd name="T9" fmla="*/ 262 h 264"/>
                <a:gd name="T10" fmla="*/ 15 w 264"/>
                <a:gd name="T11" fmla="*/ 259 h 264"/>
                <a:gd name="T12" fmla="*/ 10 w 264"/>
                <a:gd name="T13" fmla="*/ 255 h 264"/>
                <a:gd name="T14" fmla="*/ 5 w 264"/>
                <a:gd name="T15" fmla="*/ 250 h 264"/>
                <a:gd name="T16" fmla="*/ 2 w 264"/>
                <a:gd name="T17" fmla="*/ 245 h 264"/>
                <a:gd name="T18" fmla="*/ 0 w 264"/>
                <a:gd name="T19" fmla="*/ 238 h 264"/>
                <a:gd name="T20" fmla="*/ 0 w 264"/>
                <a:gd name="T21" fmla="*/ 232 h 264"/>
                <a:gd name="T22" fmla="*/ 0 w 264"/>
                <a:gd name="T23" fmla="*/ 33 h 264"/>
                <a:gd name="T24" fmla="*/ 0 w 264"/>
                <a:gd name="T25" fmla="*/ 33 h 264"/>
                <a:gd name="T26" fmla="*/ 0 w 264"/>
                <a:gd name="T27" fmla="*/ 26 h 264"/>
                <a:gd name="T28" fmla="*/ 2 w 264"/>
                <a:gd name="T29" fmla="*/ 20 h 264"/>
                <a:gd name="T30" fmla="*/ 5 w 264"/>
                <a:gd name="T31" fmla="*/ 15 h 264"/>
                <a:gd name="T32" fmla="*/ 10 w 264"/>
                <a:gd name="T33" fmla="*/ 10 h 264"/>
                <a:gd name="T34" fmla="*/ 15 w 264"/>
                <a:gd name="T35" fmla="*/ 5 h 264"/>
                <a:gd name="T36" fmla="*/ 20 w 264"/>
                <a:gd name="T37" fmla="*/ 2 h 264"/>
                <a:gd name="T38" fmla="*/ 26 w 264"/>
                <a:gd name="T39" fmla="*/ 1 h 264"/>
                <a:gd name="T40" fmla="*/ 33 w 264"/>
                <a:gd name="T41" fmla="*/ 0 h 264"/>
                <a:gd name="T42" fmla="*/ 231 w 264"/>
                <a:gd name="T43" fmla="*/ 0 h 264"/>
                <a:gd name="T44" fmla="*/ 231 w 264"/>
                <a:gd name="T45" fmla="*/ 0 h 264"/>
                <a:gd name="T46" fmla="*/ 238 w 264"/>
                <a:gd name="T47" fmla="*/ 1 h 264"/>
                <a:gd name="T48" fmla="*/ 244 w 264"/>
                <a:gd name="T49" fmla="*/ 2 h 264"/>
                <a:gd name="T50" fmla="*/ 250 w 264"/>
                <a:gd name="T51" fmla="*/ 5 h 264"/>
                <a:gd name="T52" fmla="*/ 255 w 264"/>
                <a:gd name="T53" fmla="*/ 10 h 264"/>
                <a:gd name="T54" fmla="*/ 259 w 264"/>
                <a:gd name="T55" fmla="*/ 15 h 264"/>
                <a:gd name="T56" fmla="*/ 262 w 264"/>
                <a:gd name="T57" fmla="*/ 20 h 264"/>
                <a:gd name="T58" fmla="*/ 264 w 264"/>
                <a:gd name="T59" fmla="*/ 26 h 264"/>
                <a:gd name="T60" fmla="*/ 264 w 264"/>
                <a:gd name="T61" fmla="*/ 33 h 264"/>
                <a:gd name="T62" fmla="*/ 264 w 264"/>
                <a:gd name="T63" fmla="*/ 232 h 264"/>
                <a:gd name="T64" fmla="*/ 264 w 264"/>
                <a:gd name="T65" fmla="*/ 232 h 264"/>
                <a:gd name="T66" fmla="*/ 264 w 264"/>
                <a:gd name="T67" fmla="*/ 238 h 264"/>
                <a:gd name="T68" fmla="*/ 262 w 264"/>
                <a:gd name="T69" fmla="*/ 245 h 264"/>
                <a:gd name="T70" fmla="*/ 259 w 264"/>
                <a:gd name="T71" fmla="*/ 250 h 264"/>
                <a:gd name="T72" fmla="*/ 255 w 264"/>
                <a:gd name="T73" fmla="*/ 255 h 264"/>
                <a:gd name="T74" fmla="*/ 250 w 264"/>
                <a:gd name="T75" fmla="*/ 259 h 264"/>
                <a:gd name="T76" fmla="*/ 244 w 264"/>
                <a:gd name="T77" fmla="*/ 262 h 264"/>
                <a:gd name="T78" fmla="*/ 238 w 264"/>
                <a:gd name="T79" fmla="*/ 264 h 264"/>
                <a:gd name="T80" fmla="*/ 231 w 264"/>
                <a:gd name="T81" fmla="*/ 264 h 264"/>
                <a:gd name="T82" fmla="*/ 231 w 264"/>
                <a:gd name="T83" fmla="*/ 264 h 264"/>
                <a:gd name="T84" fmla="*/ 66 w 264"/>
                <a:gd name="T85" fmla="*/ 199 h 264"/>
                <a:gd name="T86" fmla="*/ 198 w 264"/>
                <a:gd name="T87" fmla="*/ 199 h 264"/>
                <a:gd name="T88" fmla="*/ 198 w 264"/>
                <a:gd name="T89" fmla="*/ 67 h 264"/>
                <a:gd name="T90" fmla="*/ 66 w 264"/>
                <a:gd name="T91" fmla="*/ 67 h 264"/>
                <a:gd name="T92" fmla="*/ 66 w 264"/>
                <a:gd name="T93" fmla="*/ 199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4" h="264">
                  <a:moveTo>
                    <a:pt x="231" y="264"/>
                  </a:moveTo>
                  <a:lnTo>
                    <a:pt x="33" y="264"/>
                  </a:lnTo>
                  <a:lnTo>
                    <a:pt x="33" y="264"/>
                  </a:lnTo>
                  <a:lnTo>
                    <a:pt x="26" y="264"/>
                  </a:lnTo>
                  <a:lnTo>
                    <a:pt x="20" y="262"/>
                  </a:lnTo>
                  <a:lnTo>
                    <a:pt x="15" y="259"/>
                  </a:lnTo>
                  <a:lnTo>
                    <a:pt x="10" y="255"/>
                  </a:lnTo>
                  <a:lnTo>
                    <a:pt x="5" y="250"/>
                  </a:lnTo>
                  <a:lnTo>
                    <a:pt x="2" y="245"/>
                  </a:lnTo>
                  <a:lnTo>
                    <a:pt x="0" y="238"/>
                  </a:lnTo>
                  <a:lnTo>
                    <a:pt x="0" y="232"/>
                  </a:lnTo>
                  <a:lnTo>
                    <a:pt x="0" y="33"/>
                  </a:lnTo>
                  <a:lnTo>
                    <a:pt x="0" y="33"/>
                  </a:lnTo>
                  <a:lnTo>
                    <a:pt x="0" y="26"/>
                  </a:lnTo>
                  <a:lnTo>
                    <a:pt x="2" y="20"/>
                  </a:lnTo>
                  <a:lnTo>
                    <a:pt x="5" y="15"/>
                  </a:lnTo>
                  <a:lnTo>
                    <a:pt x="10" y="10"/>
                  </a:lnTo>
                  <a:lnTo>
                    <a:pt x="15" y="5"/>
                  </a:lnTo>
                  <a:lnTo>
                    <a:pt x="20" y="2"/>
                  </a:lnTo>
                  <a:lnTo>
                    <a:pt x="26" y="1"/>
                  </a:lnTo>
                  <a:lnTo>
                    <a:pt x="33" y="0"/>
                  </a:lnTo>
                  <a:lnTo>
                    <a:pt x="231" y="0"/>
                  </a:lnTo>
                  <a:lnTo>
                    <a:pt x="231" y="0"/>
                  </a:lnTo>
                  <a:lnTo>
                    <a:pt x="238" y="1"/>
                  </a:lnTo>
                  <a:lnTo>
                    <a:pt x="244" y="2"/>
                  </a:lnTo>
                  <a:lnTo>
                    <a:pt x="250" y="5"/>
                  </a:lnTo>
                  <a:lnTo>
                    <a:pt x="255" y="10"/>
                  </a:lnTo>
                  <a:lnTo>
                    <a:pt x="259" y="15"/>
                  </a:lnTo>
                  <a:lnTo>
                    <a:pt x="262" y="20"/>
                  </a:lnTo>
                  <a:lnTo>
                    <a:pt x="264" y="26"/>
                  </a:lnTo>
                  <a:lnTo>
                    <a:pt x="264" y="33"/>
                  </a:lnTo>
                  <a:lnTo>
                    <a:pt x="264" y="232"/>
                  </a:lnTo>
                  <a:lnTo>
                    <a:pt x="264" y="232"/>
                  </a:lnTo>
                  <a:lnTo>
                    <a:pt x="264" y="238"/>
                  </a:lnTo>
                  <a:lnTo>
                    <a:pt x="262" y="245"/>
                  </a:lnTo>
                  <a:lnTo>
                    <a:pt x="259" y="250"/>
                  </a:lnTo>
                  <a:lnTo>
                    <a:pt x="255" y="255"/>
                  </a:lnTo>
                  <a:lnTo>
                    <a:pt x="250" y="259"/>
                  </a:lnTo>
                  <a:lnTo>
                    <a:pt x="244" y="262"/>
                  </a:lnTo>
                  <a:lnTo>
                    <a:pt x="238" y="264"/>
                  </a:lnTo>
                  <a:lnTo>
                    <a:pt x="231" y="264"/>
                  </a:lnTo>
                  <a:lnTo>
                    <a:pt x="231" y="264"/>
                  </a:lnTo>
                  <a:close/>
                  <a:moveTo>
                    <a:pt x="66" y="199"/>
                  </a:moveTo>
                  <a:lnTo>
                    <a:pt x="198" y="199"/>
                  </a:lnTo>
                  <a:lnTo>
                    <a:pt x="198" y="67"/>
                  </a:lnTo>
                  <a:lnTo>
                    <a:pt x="66" y="67"/>
                  </a:lnTo>
                  <a:lnTo>
                    <a:pt x="66" y="1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a:ea typeface="+mn-ea"/>
                <a:cs typeface="+mn-cs"/>
              </a:endParaRPr>
            </a:p>
          </p:txBody>
        </p:sp>
        <p:sp>
          <p:nvSpPr>
            <p:cNvPr id="39" name="Freeform 843">
              <a:extLst>
                <a:ext uri="{FF2B5EF4-FFF2-40B4-BE49-F238E27FC236}">
                  <a16:creationId xmlns:a16="http://schemas.microsoft.com/office/drawing/2014/main" id="{F87D2129-877E-48B3-B25A-4611FFBB2314}"/>
                </a:ext>
              </a:extLst>
            </p:cNvPr>
            <p:cNvSpPr>
              <a:spLocks noEditPoints="1"/>
            </p:cNvSpPr>
            <p:nvPr/>
          </p:nvSpPr>
          <p:spPr bwMode="auto">
            <a:xfrm>
              <a:off x="2781300" y="4568826"/>
              <a:ext cx="60325" cy="120650"/>
            </a:xfrm>
            <a:custGeom>
              <a:avLst/>
              <a:gdLst>
                <a:gd name="T0" fmla="*/ 231 w 265"/>
                <a:gd name="T1" fmla="*/ 529 h 529"/>
                <a:gd name="T2" fmla="*/ 33 w 265"/>
                <a:gd name="T3" fmla="*/ 529 h 529"/>
                <a:gd name="T4" fmla="*/ 33 w 265"/>
                <a:gd name="T5" fmla="*/ 529 h 529"/>
                <a:gd name="T6" fmla="*/ 26 w 265"/>
                <a:gd name="T7" fmla="*/ 529 h 529"/>
                <a:gd name="T8" fmla="*/ 20 w 265"/>
                <a:gd name="T9" fmla="*/ 527 h 529"/>
                <a:gd name="T10" fmla="*/ 14 w 265"/>
                <a:gd name="T11" fmla="*/ 524 h 529"/>
                <a:gd name="T12" fmla="*/ 10 w 265"/>
                <a:gd name="T13" fmla="*/ 520 h 529"/>
                <a:gd name="T14" fmla="*/ 6 w 265"/>
                <a:gd name="T15" fmla="*/ 515 h 529"/>
                <a:gd name="T16" fmla="*/ 3 w 265"/>
                <a:gd name="T17" fmla="*/ 510 h 529"/>
                <a:gd name="T18" fmla="*/ 1 w 265"/>
                <a:gd name="T19" fmla="*/ 503 h 529"/>
                <a:gd name="T20" fmla="*/ 0 w 265"/>
                <a:gd name="T21" fmla="*/ 497 h 529"/>
                <a:gd name="T22" fmla="*/ 0 w 265"/>
                <a:gd name="T23" fmla="*/ 33 h 529"/>
                <a:gd name="T24" fmla="*/ 0 w 265"/>
                <a:gd name="T25" fmla="*/ 33 h 529"/>
                <a:gd name="T26" fmla="*/ 1 w 265"/>
                <a:gd name="T27" fmla="*/ 27 h 529"/>
                <a:gd name="T28" fmla="*/ 3 w 265"/>
                <a:gd name="T29" fmla="*/ 21 h 529"/>
                <a:gd name="T30" fmla="*/ 6 w 265"/>
                <a:gd name="T31" fmla="*/ 15 h 529"/>
                <a:gd name="T32" fmla="*/ 10 w 265"/>
                <a:gd name="T33" fmla="*/ 11 h 529"/>
                <a:gd name="T34" fmla="*/ 14 w 265"/>
                <a:gd name="T35" fmla="*/ 6 h 529"/>
                <a:gd name="T36" fmla="*/ 20 w 265"/>
                <a:gd name="T37" fmla="*/ 3 h 529"/>
                <a:gd name="T38" fmla="*/ 26 w 265"/>
                <a:gd name="T39" fmla="*/ 1 h 529"/>
                <a:gd name="T40" fmla="*/ 33 w 265"/>
                <a:gd name="T41" fmla="*/ 0 h 529"/>
                <a:gd name="T42" fmla="*/ 231 w 265"/>
                <a:gd name="T43" fmla="*/ 0 h 529"/>
                <a:gd name="T44" fmla="*/ 231 w 265"/>
                <a:gd name="T45" fmla="*/ 0 h 529"/>
                <a:gd name="T46" fmla="*/ 238 w 265"/>
                <a:gd name="T47" fmla="*/ 1 h 529"/>
                <a:gd name="T48" fmla="*/ 244 w 265"/>
                <a:gd name="T49" fmla="*/ 3 h 529"/>
                <a:gd name="T50" fmla="*/ 250 w 265"/>
                <a:gd name="T51" fmla="*/ 6 h 529"/>
                <a:gd name="T52" fmla="*/ 254 w 265"/>
                <a:gd name="T53" fmla="*/ 11 h 529"/>
                <a:gd name="T54" fmla="*/ 258 w 265"/>
                <a:gd name="T55" fmla="*/ 15 h 529"/>
                <a:gd name="T56" fmla="*/ 261 w 265"/>
                <a:gd name="T57" fmla="*/ 21 h 529"/>
                <a:gd name="T58" fmla="*/ 263 w 265"/>
                <a:gd name="T59" fmla="*/ 27 h 529"/>
                <a:gd name="T60" fmla="*/ 265 w 265"/>
                <a:gd name="T61" fmla="*/ 33 h 529"/>
                <a:gd name="T62" fmla="*/ 265 w 265"/>
                <a:gd name="T63" fmla="*/ 497 h 529"/>
                <a:gd name="T64" fmla="*/ 265 w 265"/>
                <a:gd name="T65" fmla="*/ 497 h 529"/>
                <a:gd name="T66" fmla="*/ 263 w 265"/>
                <a:gd name="T67" fmla="*/ 503 h 529"/>
                <a:gd name="T68" fmla="*/ 261 w 265"/>
                <a:gd name="T69" fmla="*/ 510 h 529"/>
                <a:gd name="T70" fmla="*/ 258 w 265"/>
                <a:gd name="T71" fmla="*/ 515 h 529"/>
                <a:gd name="T72" fmla="*/ 254 w 265"/>
                <a:gd name="T73" fmla="*/ 520 h 529"/>
                <a:gd name="T74" fmla="*/ 250 w 265"/>
                <a:gd name="T75" fmla="*/ 524 h 529"/>
                <a:gd name="T76" fmla="*/ 244 w 265"/>
                <a:gd name="T77" fmla="*/ 527 h 529"/>
                <a:gd name="T78" fmla="*/ 238 w 265"/>
                <a:gd name="T79" fmla="*/ 529 h 529"/>
                <a:gd name="T80" fmla="*/ 231 w 265"/>
                <a:gd name="T81" fmla="*/ 529 h 529"/>
                <a:gd name="T82" fmla="*/ 231 w 265"/>
                <a:gd name="T83" fmla="*/ 529 h 529"/>
                <a:gd name="T84" fmla="*/ 66 w 265"/>
                <a:gd name="T85" fmla="*/ 464 h 529"/>
                <a:gd name="T86" fmla="*/ 198 w 265"/>
                <a:gd name="T87" fmla="*/ 464 h 529"/>
                <a:gd name="T88" fmla="*/ 198 w 265"/>
                <a:gd name="T89" fmla="*/ 67 h 529"/>
                <a:gd name="T90" fmla="*/ 66 w 265"/>
                <a:gd name="T91" fmla="*/ 67 h 529"/>
                <a:gd name="T92" fmla="*/ 66 w 265"/>
                <a:gd name="T93" fmla="*/ 464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5" h="529">
                  <a:moveTo>
                    <a:pt x="231" y="529"/>
                  </a:moveTo>
                  <a:lnTo>
                    <a:pt x="33" y="529"/>
                  </a:lnTo>
                  <a:lnTo>
                    <a:pt x="33" y="529"/>
                  </a:lnTo>
                  <a:lnTo>
                    <a:pt x="26" y="529"/>
                  </a:lnTo>
                  <a:lnTo>
                    <a:pt x="20" y="527"/>
                  </a:lnTo>
                  <a:lnTo>
                    <a:pt x="14" y="524"/>
                  </a:lnTo>
                  <a:lnTo>
                    <a:pt x="10" y="520"/>
                  </a:lnTo>
                  <a:lnTo>
                    <a:pt x="6" y="515"/>
                  </a:lnTo>
                  <a:lnTo>
                    <a:pt x="3" y="510"/>
                  </a:lnTo>
                  <a:lnTo>
                    <a:pt x="1" y="503"/>
                  </a:lnTo>
                  <a:lnTo>
                    <a:pt x="0" y="497"/>
                  </a:lnTo>
                  <a:lnTo>
                    <a:pt x="0" y="33"/>
                  </a:lnTo>
                  <a:lnTo>
                    <a:pt x="0" y="33"/>
                  </a:lnTo>
                  <a:lnTo>
                    <a:pt x="1" y="27"/>
                  </a:lnTo>
                  <a:lnTo>
                    <a:pt x="3" y="21"/>
                  </a:lnTo>
                  <a:lnTo>
                    <a:pt x="6" y="15"/>
                  </a:lnTo>
                  <a:lnTo>
                    <a:pt x="10" y="11"/>
                  </a:lnTo>
                  <a:lnTo>
                    <a:pt x="14" y="6"/>
                  </a:lnTo>
                  <a:lnTo>
                    <a:pt x="20" y="3"/>
                  </a:lnTo>
                  <a:lnTo>
                    <a:pt x="26" y="1"/>
                  </a:lnTo>
                  <a:lnTo>
                    <a:pt x="33" y="0"/>
                  </a:lnTo>
                  <a:lnTo>
                    <a:pt x="231" y="0"/>
                  </a:lnTo>
                  <a:lnTo>
                    <a:pt x="231" y="0"/>
                  </a:lnTo>
                  <a:lnTo>
                    <a:pt x="238" y="1"/>
                  </a:lnTo>
                  <a:lnTo>
                    <a:pt x="244" y="3"/>
                  </a:lnTo>
                  <a:lnTo>
                    <a:pt x="250" y="6"/>
                  </a:lnTo>
                  <a:lnTo>
                    <a:pt x="254" y="11"/>
                  </a:lnTo>
                  <a:lnTo>
                    <a:pt x="258" y="15"/>
                  </a:lnTo>
                  <a:lnTo>
                    <a:pt x="261" y="21"/>
                  </a:lnTo>
                  <a:lnTo>
                    <a:pt x="263" y="27"/>
                  </a:lnTo>
                  <a:lnTo>
                    <a:pt x="265" y="33"/>
                  </a:lnTo>
                  <a:lnTo>
                    <a:pt x="265" y="497"/>
                  </a:lnTo>
                  <a:lnTo>
                    <a:pt x="265" y="497"/>
                  </a:lnTo>
                  <a:lnTo>
                    <a:pt x="263" y="503"/>
                  </a:lnTo>
                  <a:lnTo>
                    <a:pt x="261" y="510"/>
                  </a:lnTo>
                  <a:lnTo>
                    <a:pt x="258" y="515"/>
                  </a:lnTo>
                  <a:lnTo>
                    <a:pt x="254" y="520"/>
                  </a:lnTo>
                  <a:lnTo>
                    <a:pt x="250" y="524"/>
                  </a:lnTo>
                  <a:lnTo>
                    <a:pt x="244" y="527"/>
                  </a:lnTo>
                  <a:lnTo>
                    <a:pt x="238" y="529"/>
                  </a:lnTo>
                  <a:lnTo>
                    <a:pt x="231" y="529"/>
                  </a:lnTo>
                  <a:lnTo>
                    <a:pt x="231" y="529"/>
                  </a:lnTo>
                  <a:close/>
                  <a:moveTo>
                    <a:pt x="66" y="464"/>
                  </a:moveTo>
                  <a:lnTo>
                    <a:pt x="198" y="464"/>
                  </a:lnTo>
                  <a:lnTo>
                    <a:pt x="198" y="67"/>
                  </a:lnTo>
                  <a:lnTo>
                    <a:pt x="66" y="67"/>
                  </a:lnTo>
                  <a:lnTo>
                    <a:pt x="66" y="4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a:ea typeface="+mn-ea"/>
                <a:cs typeface="+mn-cs"/>
              </a:endParaRPr>
            </a:p>
          </p:txBody>
        </p:sp>
        <p:sp>
          <p:nvSpPr>
            <p:cNvPr id="40" name="Freeform 844">
              <a:extLst>
                <a:ext uri="{FF2B5EF4-FFF2-40B4-BE49-F238E27FC236}">
                  <a16:creationId xmlns:a16="http://schemas.microsoft.com/office/drawing/2014/main" id="{58CEDC27-EDDB-4C10-8784-533D6AAA93CC}"/>
                </a:ext>
              </a:extLst>
            </p:cNvPr>
            <p:cNvSpPr>
              <a:spLocks noEditPoints="1"/>
            </p:cNvSpPr>
            <p:nvPr/>
          </p:nvSpPr>
          <p:spPr bwMode="auto">
            <a:xfrm>
              <a:off x="2871788" y="4508501"/>
              <a:ext cx="60325" cy="180975"/>
            </a:xfrm>
            <a:custGeom>
              <a:avLst/>
              <a:gdLst>
                <a:gd name="T0" fmla="*/ 231 w 264"/>
                <a:gd name="T1" fmla="*/ 793 h 793"/>
                <a:gd name="T2" fmla="*/ 33 w 264"/>
                <a:gd name="T3" fmla="*/ 793 h 793"/>
                <a:gd name="T4" fmla="*/ 33 w 264"/>
                <a:gd name="T5" fmla="*/ 793 h 793"/>
                <a:gd name="T6" fmla="*/ 26 w 264"/>
                <a:gd name="T7" fmla="*/ 793 h 793"/>
                <a:gd name="T8" fmla="*/ 20 w 264"/>
                <a:gd name="T9" fmla="*/ 791 h 793"/>
                <a:gd name="T10" fmla="*/ 14 w 264"/>
                <a:gd name="T11" fmla="*/ 788 h 793"/>
                <a:gd name="T12" fmla="*/ 9 w 264"/>
                <a:gd name="T13" fmla="*/ 784 h 793"/>
                <a:gd name="T14" fmla="*/ 5 w 264"/>
                <a:gd name="T15" fmla="*/ 779 h 793"/>
                <a:gd name="T16" fmla="*/ 2 w 264"/>
                <a:gd name="T17" fmla="*/ 774 h 793"/>
                <a:gd name="T18" fmla="*/ 0 w 264"/>
                <a:gd name="T19" fmla="*/ 767 h 793"/>
                <a:gd name="T20" fmla="*/ 0 w 264"/>
                <a:gd name="T21" fmla="*/ 761 h 793"/>
                <a:gd name="T22" fmla="*/ 0 w 264"/>
                <a:gd name="T23" fmla="*/ 33 h 793"/>
                <a:gd name="T24" fmla="*/ 0 w 264"/>
                <a:gd name="T25" fmla="*/ 33 h 793"/>
                <a:gd name="T26" fmla="*/ 0 w 264"/>
                <a:gd name="T27" fmla="*/ 26 h 793"/>
                <a:gd name="T28" fmla="*/ 2 w 264"/>
                <a:gd name="T29" fmla="*/ 20 h 793"/>
                <a:gd name="T30" fmla="*/ 5 w 264"/>
                <a:gd name="T31" fmla="*/ 15 h 793"/>
                <a:gd name="T32" fmla="*/ 9 w 264"/>
                <a:gd name="T33" fmla="*/ 10 h 793"/>
                <a:gd name="T34" fmla="*/ 14 w 264"/>
                <a:gd name="T35" fmla="*/ 5 h 793"/>
                <a:gd name="T36" fmla="*/ 20 w 264"/>
                <a:gd name="T37" fmla="*/ 2 h 793"/>
                <a:gd name="T38" fmla="*/ 26 w 264"/>
                <a:gd name="T39" fmla="*/ 0 h 793"/>
                <a:gd name="T40" fmla="*/ 33 w 264"/>
                <a:gd name="T41" fmla="*/ 0 h 793"/>
                <a:gd name="T42" fmla="*/ 231 w 264"/>
                <a:gd name="T43" fmla="*/ 0 h 793"/>
                <a:gd name="T44" fmla="*/ 231 w 264"/>
                <a:gd name="T45" fmla="*/ 0 h 793"/>
                <a:gd name="T46" fmla="*/ 238 w 264"/>
                <a:gd name="T47" fmla="*/ 0 h 793"/>
                <a:gd name="T48" fmla="*/ 244 w 264"/>
                <a:gd name="T49" fmla="*/ 2 h 793"/>
                <a:gd name="T50" fmla="*/ 249 w 264"/>
                <a:gd name="T51" fmla="*/ 5 h 793"/>
                <a:gd name="T52" fmla="*/ 255 w 264"/>
                <a:gd name="T53" fmla="*/ 10 h 793"/>
                <a:gd name="T54" fmla="*/ 259 w 264"/>
                <a:gd name="T55" fmla="*/ 15 h 793"/>
                <a:gd name="T56" fmla="*/ 262 w 264"/>
                <a:gd name="T57" fmla="*/ 20 h 793"/>
                <a:gd name="T58" fmla="*/ 264 w 264"/>
                <a:gd name="T59" fmla="*/ 26 h 793"/>
                <a:gd name="T60" fmla="*/ 264 w 264"/>
                <a:gd name="T61" fmla="*/ 33 h 793"/>
                <a:gd name="T62" fmla="*/ 264 w 264"/>
                <a:gd name="T63" fmla="*/ 761 h 793"/>
                <a:gd name="T64" fmla="*/ 264 w 264"/>
                <a:gd name="T65" fmla="*/ 761 h 793"/>
                <a:gd name="T66" fmla="*/ 264 w 264"/>
                <a:gd name="T67" fmla="*/ 767 h 793"/>
                <a:gd name="T68" fmla="*/ 262 w 264"/>
                <a:gd name="T69" fmla="*/ 774 h 793"/>
                <a:gd name="T70" fmla="*/ 259 w 264"/>
                <a:gd name="T71" fmla="*/ 779 h 793"/>
                <a:gd name="T72" fmla="*/ 255 w 264"/>
                <a:gd name="T73" fmla="*/ 784 h 793"/>
                <a:gd name="T74" fmla="*/ 249 w 264"/>
                <a:gd name="T75" fmla="*/ 788 h 793"/>
                <a:gd name="T76" fmla="*/ 244 w 264"/>
                <a:gd name="T77" fmla="*/ 791 h 793"/>
                <a:gd name="T78" fmla="*/ 238 w 264"/>
                <a:gd name="T79" fmla="*/ 793 h 793"/>
                <a:gd name="T80" fmla="*/ 231 w 264"/>
                <a:gd name="T81" fmla="*/ 793 h 793"/>
                <a:gd name="T82" fmla="*/ 231 w 264"/>
                <a:gd name="T83" fmla="*/ 793 h 793"/>
                <a:gd name="T84" fmla="*/ 66 w 264"/>
                <a:gd name="T85" fmla="*/ 728 h 793"/>
                <a:gd name="T86" fmla="*/ 198 w 264"/>
                <a:gd name="T87" fmla="*/ 728 h 793"/>
                <a:gd name="T88" fmla="*/ 198 w 264"/>
                <a:gd name="T89" fmla="*/ 67 h 793"/>
                <a:gd name="T90" fmla="*/ 66 w 264"/>
                <a:gd name="T91" fmla="*/ 67 h 793"/>
                <a:gd name="T92" fmla="*/ 66 w 264"/>
                <a:gd name="T93" fmla="*/ 728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4" h="793">
                  <a:moveTo>
                    <a:pt x="231" y="793"/>
                  </a:moveTo>
                  <a:lnTo>
                    <a:pt x="33" y="793"/>
                  </a:lnTo>
                  <a:lnTo>
                    <a:pt x="33" y="793"/>
                  </a:lnTo>
                  <a:lnTo>
                    <a:pt x="26" y="793"/>
                  </a:lnTo>
                  <a:lnTo>
                    <a:pt x="20" y="791"/>
                  </a:lnTo>
                  <a:lnTo>
                    <a:pt x="14" y="788"/>
                  </a:lnTo>
                  <a:lnTo>
                    <a:pt x="9" y="784"/>
                  </a:lnTo>
                  <a:lnTo>
                    <a:pt x="5" y="779"/>
                  </a:lnTo>
                  <a:lnTo>
                    <a:pt x="2" y="774"/>
                  </a:lnTo>
                  <a:lnTo>
                    <a:pt x="0" y="767"/>
                  </a:lnTo>
                  <a:lnTo>
                    <a:pt x="0" y="761"/>
                  </a:lnTo>
                  <a:lnTo>
                    <a:pt x="0" y="33"/>
                  </a:lnTo>
                  <a:lnTo>
                    <a:pt x="0" y="33"/>
                  </a:lnTo>
                  <a:lnTo>
                    <a:pt x="0" y="26"/>
                  </a:lnTo>
                  <a:lnTo>
                    <a:pt x="2" y="20"/>
                  </a:lnTo>
                  <a:lnTo>
                    <a:pt x="5" y="15"/>
                  </a:lnTo>
                  <a:lnTo>
                    <a:pt x="9" y="10"/>
                  </a:lnTo>
                  <a:lnTo>
                    <a:pt x="14" y="5"/>
                  </a:lnTo>
                  <a:lnTo>
                    <a:pt x="20" y="2"/>
                  </a:lnTo>
                  <a:lnTo>
                    <a:pt x="26" y="0"/>
                  </a:lnTo>
                  <a:lnTo>
                    <a:pt x="33" y="0"/>
                  </a:lnTo>
                  <a:lnTo>
                    <a:pt x="231" y="0"/>
                  </a:lnTo>
                  <a:lnTo>
                    <a:pt x="231" y="0"/>
                  </a:lnTo>
                  <a:lnTo>
                    <a:pt x="238" y="0"/>
                  </a:lnTo>
                  <a:lnTo>
                    <a:pt x="244" y="2"/>
                  </a:lnTo>
                  <a:lnTo>
                    <a:pt x="249" y="5"/>
                  </a:lnTo>
                  <a:lnTo>
                    <a:pt x="255" y="10"/>
                  </a:lnTo>
                  <a:lnTo>
                    <a:pt x="259" y="15"/>
                  </a:lnTo>
                  <a:lnTo>
                    <a:pt x="262" y="20"/>
                  </a:lnTo>
                  <a:lnTo>
                    <a:pt x="264" y="26"/>
                  </a:lnTo>
                  <a:lnTo>
                    <a:pt x="264" y="33"/>
                  </a:lnTo>
                  <a:lnTo>
                    <a:pt x="264" y="761"/>
                  </a:lnTo>
                  <a:lnTo>
                    <a:pt x="264" y="761"/>
                  </a:lnTo>
                  <a:lnTo>
                    <a:pt x="264" y="767"/>
                  </a:lnTo>
                  <a:lnTo>
                    <a:pt x="262" y="774"/>
                  </a:lnTo>
                  <a:lnTo>
                    <a:pt x="259" y="779"/>
                  </a:lnTo>
                  <a:lnTo>
                    <a:pt x="255" y="784"/>
                  </a:lnTo>
                  <a:lnTo>
                    <a:pt x="249" y="788"/>
                  </a:lnTo>
                  <a:lnTo>
                    <a:pt x="244" y="791"/>
                  </a:lnTo>
                  <a:lnTo>
                    <a:pt x="238" y="793"/>
                  </a:lnTo>
                  <a:lnTo>
                    <a:pt x="231" y="793"/>
                  </a:lnTo>
                  <a:lnTo>
                    <a:pt x="231" y="793"/>
                  </a:lnTo>
                  <a:close/>
                  <a:moveTo>
                    <a:pt x="66" y="728"/>
                  </a:moveTo>
                  <a:lnTo>
                    <a:pt x="198" y="728"/>
                  </a:lnTo>
                  <a:lnTo>
                    <a:pt x="198" y="67"/>
                  </a:lnTo>
                  <a:lnTo>
                    <a:pt x="66" y="67"/>
                  </a:lnTo>
                  <a:lnTo>
                    <a:pt x="66" y="7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a:ea typeface="+mn-ea"/>
                <a:cs typeface="+mn-cs"/>
              </a:endParaRPr>
            </a:p>
          </p:txBody>
        </p:sp>
        <p:sp>
          <p:nvSpPr>
            <p:cNvPr id="41" name="Freeform 845">
              <a:extLst>
                <a:ext uri="{FF2B5EF4-FFF2-40B4-BE49-F238E27FC236}">
                  <a16:creationId xmlns:a16="http://schemas.microsoft.com/office/drawing/2014/main" id="{550EAAF4-82B6-4CB4-9122-C813A68554BB}"/>
                </a:ext>
              </a:extLst>
            </p:cNvPr>
            <p:cNvSpPr>
              <a:spLocks noEditPoints="1"/>
            </p:cNvSpPr>
            <p:nvPr/>
          </p:nvSpPr>
          <p:spPr bwMode="auto">
            <a:xfrm>
              <a:off x="2960688" y="4449763"/>
              <a:ext cx="60325" cy="239713"/>
            </a:xfrm>
            <a:custGeom>
              <a:avLst/>
              <a:gdLst>
                <a:gd name="T0" fmla="*/ 232 w 265"/>
                <a:gd name="T1" fmla="*/ 1058 h 1058"/>
                <a:gd name="T2" fmla="*/ 33 w 265"/>
                <a:gd name="T3" fmla="*/ 1058 h 1058"/>
                <a:gd name="T4" fmla="*/ 33 w 265"/>
                <a:gd name="T5" fmla="*/ 1058 h 1058"/>
                <a:gd name="T6" fmla="*/ 27 w 265"/>
                <a:gd name="T7" fmla="*/ 1058 h 1058"/>
                <a:gd name="T8" fmla="*/ 21 w 265"/>
                <a:gd name="T9" fmla="*/ 1056 h 1058"/>
                <a:gd name="T10" fmla="*/ 15 w 265"/>
                <a:gd name="T11" fmla="*/ 1053 h 1058"/>
                <a:gd name="T12" fmla="*/ 10 w 265"/>
                <a:gd name="T13" fmla="*/ 1049 h 1058"/>
                <a:gd name="T14" fmla="*/ 6 w 265"/>
                <a:gd name="T15" fmla="*/ 1044 h 1058"/>
                <a:gd name="T16" fmla="*/ 3 w 265"/>
                <a:gd name="T17" fmla="*/ 1039 h 1058"/>
                <a:gd name="T18" fmla="*/ 1 w 265"/>
                <a:gd name="T19" fmla="*/ 1032 h 1058"/>
                <a:gd name="T20" fmla="*/ 0 w 265"/>
                <a:gd name="T21" fmla="*/ 1026 h 1058"/>
                <a:gd name="T22" fmla="*/ 0 w 265"/>
                <a:gd name="T23" fmla="*/ 33 h 1058"/>
                <a:gd name="T24" fmla="*/ 0 w 265"/>
                <a:gd name="T25" fmla="*/ 33 h 1058"/>
                <a:gd name="T26" fmla="*/ 1 w 265"/>
                <a:gd name="T27" fmla="*/ 27 h 1058"/>
                <a:gd name="T28" fmla="*/ 3 w 265"/>
                <a:gd name="T29" fmla="*/ 21 h 1058"/>
                <a:gd name="T30" fmla="*/ 6 w 265"/>
                <a:gd name="T31" fmla="*/ 15 h 1058"/>
                <a:gd name="T32" fmla="*/ 10 w 265"/>
                <a:gd name="T33" fmla="*/ 10 h 1058"/>
                <a:gd name="T34" fmla="*/ 15 w 265"/>
                <a:gd name="T35" fmla="*/ 5 h 1058"/>
                <a:gd name="T36" fmla="*/ 21 w 265"/>
                <a:gd name="T37" fmla="*/ 3 h 1058"/>
                <a:gd name="T38" fmla="*/ 27 w 265"/>
                <a:gd name="T39" fmla="*/ 1 h 1058"/>
                <a:gd name="T40" fmla="*/ 33 w 265"/>
                <a:gd name="T41" fmla="*/ 0 h 1058"/>
                <a:gd name="T42" fmla="*/ 232 w 265"/>
                <a:gd name="T43" fmla="*/ 0 h 1058"/>
                <a:gd name="T44" fmla="*/ 232 w 265"/>
                <a:gd name="T45" fmla="*/ 0 h 1058"/>
                <a:gd name="T46" fmla="*/ 238 w 265"/>
                <a:gd name="T47" fmla="*/ 1 h 1058"/>
                <a:gd name="T48" fmla="*/ 245 w 265"/>
                <a:gd name="T49" fmla="*/ 3 h 1058"/>
                <a:gd name="T50" fmla="*/ 251 w 265"/>
                <a:gd name="T51" fmla="*/ 5 h 1058"/>
                <a:gd name="T52" fmla="*/ 255 w 265"/>
                <a:gd name="T53" fmla="*/ 10 h 1058"/>
                <a:gd name="T54" fmla="*/ 259 w 265"/>
                <a:gd name="T55" fmla="*/ 15 h 1058"/>
                <a:gd name="T56" fmla="*/ 262 w 265"/>
                <a:gd name="T57" fmla="*/ 21 h 1058"/>
                <a:gd name="T58" fmla="*/ 264 w 265"/>
                <a:gd name="T59" fmla="*/ 27 h 1058"/>
                <a:gd name="T60" fmla="*/ 265 w 265"/>
                <a:gd name="T61" fmla="*/ 33 h 1058"/>
                <a:gd name="T62" fmla="*/ 265 w 265"/>
                <a:gd name="T63" fmla="*/ 1026 h 1058"/>
                <a:gd name="T64" fmla="*/ 265 w 265"/>
                <a:gd name="T65" fmla="*/ 1026 h 1058"/>
                <a:gd name="T66" fmla="*/ 264 w 265"/>
                <a:gd name="T67" fmla="*/ 1032 h 1058"/>
                <a:gd name="T68" fmla="*/ 262 w 265"/>
                <a:gd name="T69" fmla="*/ 1039 h 1058"/>
                <a:gd name="T70" fmla="*/ 259 w 265"/>
                <a:gd name="T71" fmla="*/ 1044 h 1058"/>
                <a:gd name="T72" fmla="*/ 255 w 265"/>
                <a:gd name="T73" fmla="*/ 1049 h 1058"/>
                <a:gd name="T74" fmla="*/ 251 w 265"/>
                <a:gd name="T75" fmla="*/ 1053 h 1058"/>
                <a:gd name="T76" fmla="*/ 245 w 265"/>
                <a:gd name="T77" fmla="*/ 1056 h 1058"/>
                <a:gd name="T78" fmla="*/ 238 w 265"/>
                <a:gd name="T79" fmla="*/ 1058 h 1058"/>
                <a:gd name="T80" fmla="*/ 232 w 265"/>
                <a:gd name="T81" fmla="*/ 1058 h 1058"/>
                <a:gd name="T82" fmla="*/ 232 w 265"/>
                <a:gd name="T83" fmla="*/ 1058 h 1058"/>
                <a:gd name="T84" fmla="*/ 67 w 265"/>
                <a:gd name="T85" fmla="*/ 993 h 1058"/>
                <a:gd name="T86" fmla="*/ 199 w 265"/>
                <a:gd name="T87" fmla="*/ 993 h 1058"/>
                <a:gd name="T88" fmla="*/ 199 w 265"/>
                <a:gd name="T89" fmla="*/ 67 h 1058"/>
                <a:gd name="T90" fmla="*/ 67 w 265"/>
                <a:gd name="T91" fmla="*/ 67 h 1058"/>
                <a:gd name="T92" fmla="*/ 67 w 265"/>
                <a:gd name="T93" fmla="*/ 993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5" h="1058">
                  <a:moveTo>
                    <a:pt x="232" y="1058"/>
                  </a:moveTo>
                  <a:lnTo>
                    <a:pt x="33" y="1058"/>
                  </a:lnTo>
                  <a:lnTo>
                    <a:pt x="33" y="1058"/>
                  </a:lnTo>
                  <a:lnTo>
                    <a:pt x="27" y="1058"/>
                  </a:lnTo>
                  <a:lnTo>
                    <a:pt x="21" y="1056"/>
                  </a:lnTo>
                  <a:lnTo>
                    <a:pt x="15" y="1053"/>
                  </a:lnTo>
                  <a:lnTo>
                    <a:pt x="10" y="1049"/>
                  </a:lnTo>
                  <a:lnTo>
                    <a:pt x="6" y="1044"/>
                  </a:lnTo>
                  <a:lnTo>
                    <a:pt x="3" y="1039"/>
                  </a:lnTo>
                  <a:lnTo>
                    <a:pt x="1" y="1032"/>
                  </a:lnTo>
                  <a:lnTo>
                    <a:pt x="0" y="1026"/>
                  </a:lnTo>
                  <a:lnTo>
                    <a:pt x="0" y="33"/>
                  </a:lnTo>
                  <a:lnTo>
                    <a:pt x="0" y="33"/>
                  </a:lnTo>
                  <a:lnTo>
                    <a:pt x="1" y="27"/>
                  </a:lnTo>
                  <a:lnTo>
                    <a:pt x="3" y="21"/>
                  </a:lnTo>
                  <a:lnTo>
                    <a:pt x="6" y="15"/>
                  </a:lnTo>
                  <a:lnTo>
                    <a:pt x="10" y="10"/>
                  </a:lnTo>
                  <a:lnTo>
                    <a:pt x="15" y="5"/>
                  </a:lnTo>
                  <a:lnTo>
                    <a:pt x="21" y="3"/>
                  </a:lnTo>
                  <a:lnTo>
                    <a:pt x="27" y="1"/>
                  </a:lnTo>
                  <a:lnTo>
                    <a:pt x="33" y="0"/>
                  </a:lnTo>
                  <a:lnTo>
                    <a:pt x="232" y="0"/>
                  </a:lnTo>
                  <a:lnTo>
                    <a:pt x="232" y="0"/>
                  </a:lnTo>
                  <a:lnTo>
                    <a:pt x="238" y="1"/>
                  </a:lnTo>
                  <a:lnTo>
                    <a:pt x="245" y="3"/>
                  </a:lnTo>
                  <a:lnTo>
                    <a:pt x="251" y="5"/>
                  </a:lnTo>
                  <a:lnTo>
                    <a:pt x="255" y="10"/>
                  </a:lnTo>
                  <a:lnTo>
                    <a:pt x="259" y="15"/>
                  </a:lnTo>
                  <a:lnTo>
                    <a:pt x="262" y="21"/>
                  </a:lnTo>
                  <a:lnTo>
                    <a:pt x="264" y="27"/>
                  </a:lnTo>
                  <a:lnTo>
                    <a:pt x="265" y="33"/>
                  </a:lnTo>
                  <a:lnTo>
                    <a:pt x="265" y="1026"/>
                  </a:lnTo>
                  <a:lnTo>
                    <a:pt x="265" y="1026"/>
                  </a:lnTo>
                  <a:lnTo>
                    <a:pt x="264" y="1032"/>
                  </a:lnTo>
                  <a:lnTo>
                    <a:pt x="262" y="1039"/>
                  </a:lnTo>
                  <a:lnTo>
                    <a:pt x="259" y="1044"/>
                  </a:lnTo>
                  <a:lnTo>
                    <a:pt x="255" y="1049"/>
                  </a:lnTo>
                  <a:lnTo>
                    <a:pt x="251" y="1053"/>
                  </a:lnTo>
                  <a:lnTo>
                    <a:pt x="245" y="1056"/>
                  </a:lnTo>
                  <a:lnTo>
                    <a:pt x="238" y="1058"/>
                  </a:lnTo>
                  <a:lnTo>
                    <a:pt x="232" y="1058"/>
                  </a:lnTo>
                  <a:lnTo>
                    <a:pt x="232" y="1058"/>
                  </a:lnTo>
                  <a:close/>
                  <a:moveTo>
                    <a:pt x="67" y="993"/>
                  </a:moveTo>
                  <a:lnTo>
                    <a:pt x="199" y="993"/>
                  </a:lnTo>
                  <a:lnTo>
                    <a:pt x="199" y="67"/>
                  </a:lnTo>
                  <a:lnTo>
                    <a:pt x="67" y="67"/>
                  </a:lnTo>
                  <a:lnTo>
                    <a:pt x="67" y="9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a:ea typeface="+mn-ea"/>
                <a:cs typeface="+mn-cs"/>
              </a:endParaRPr>
            </a:p>
          </p:txBody>
        </p:sp>
        <p:sp>
          <p:nvSpPr>
            <p:cNvPr id="42" name="Freeform 846">
              <a:extLst>
                <a:ext uri="{FF2B5EF4-FFF2-40B4-BE49-F238E27FC236}">
                  <a16:creationId xmlns:a16="http://schemas.microsoft.com/office/drawing/2014/main" id="{A1457D2A-D9D0-4371-A2EE-77A0D6ED74E5}"/>
                </a:ext>
              </a:extLst>
            </p:cNvPr>
            <p:cNvSpPr>
              <a:spLocks/>
            </p:cNvSpPr>
            <p:nvPr/>
          </p:nvSpPr>
          <p:spPr bwMode="auto">
            <a:xfrm>
              <a:off x="2714625" y="4343401"/>
              <a:ext cx="284163" cy="195263"/>
            </a:xfrm>
            <a:custGeom>
              <a:avLst/>
              <a:gdLst>
                <a:gd name="T0" fmla="*/ 33 w 1256"/>
                <a:gd name="T1" fmla="*/ 860 h 860"/>
                <a:gd name="T2" fmla="*/ 33 w 1256"/>
                <a:gd name="T3" fmla="*/ 860 h 860"/>
                <a:gd name="T4" fmla="*/ 24 w 1256"/>
                <a:gd name="T5" fmla="*/ 859 h 860"/>
                <a:gd name="T6" fmla="*/ 17 w 1256"/>
                <a:gd name="T7" fmla="*/ 856 h 860"/>
                <a:gd name="T8" fmla="*/ 10 w 1256"/>
                <a:gd name="T9" fmla="*/ 850 h 860"/>
                <a:gd name="T10" fmla="*/ 5 w 1256"/>
                <a:gd name="T11" fmla="*/ 844 h 860"/>
                <a:gd name="T12" fmla="*/ 5 w 1256"/>
                <a:gd name="T13" fmla="*/ 844 h 860"/>
                <a:gd name="T14" fmla="*/ 2 w 1256"/>
                <a:gd name="T15" fmla="*/ 839 h 860"/>
                <a:gd name="T16" fmla="*/ 0 w 1256"/>
                <a:gd name="T17" fmla="*/ 833 h 860"/>
                <a:gd name="T18" fmla="*/ 0 w 1256"/>
                <a:gd name="T19" fmla="*/ 826 h 860"/>
                <a:gd name="T20" fmla="*/ 0 w 1256"/>
                <a:gd name="T21" fmla="*/ 819 h 860"/>
                <a:gd name="T22" fmla="*/ 2 w 1256"/>
                <a:gd name="T23" fmla="*/ 813 h 860"/>
                <a:gd name="T24" fmla="*/ 5 w 1256"/>
                <a:gd name="T25" fmla="*/ 808 h 860"/>
                <a:gd name="T26" fmla="*/ 9 w 1256"/>
                <a:gd name="T27" fmla="*/ 803 h 860"/>
                <a:gd name="T28" fmla="*/ 14 w 1256"/>
                <a:gd name="T29" fmla="*/ 799 h 860"/>
                <a:gd name="T30" fmla="*/ 1204 w 1256"/>
                <a:gd name="T31" fmla="*/ 5 h 860"/>
                <a:gd name="T32" fmla="*/ 1204 w 1256"/>
                <a:gd name="T33" fmla="*/ 5 h 860"/>
                <a:gd name="T34" fmla="*/ 1210 w 1256"/>
                <a:gd name="T35" fmla="*/ 2 h 860"/>
                <a:gd name="T36" fmla="*/ 1217 w 1256"/>
                <a:gd name="T37" fmla="*/ 0 h 860"/>
                <a:gd name="T38" fmla="*/ 1223 w 1256"/>
                <a:gd name="T39" fmla="*/ 0 h 860"/>
                <a:gd name="T40" fmla="*/ 1229 w 1256"/>
                <a:gd name="T41" fmla="*/ 0 h 860"/>
                <a:gd name="T42" fmla="*/ 1235 w 1256"/>
                <a:gd name="T43" fmla="*/ 2 h 860"/>
                <a:gd name="T44" fmla="*/ 1240 w 1256"/>
                <a:gd name="T45" fmla="*/ 5 h 860"/>
                <a:gd name="T46" fmla="*/ 1246 w 1256"/>
                <a:gd name="T47" fmla="*/ 9 h 860"/>
                <a:gd name="T48" fmla="*/ 1250 w 1256"/>
                <a:gd name="T49" fmla="*/ 14 h 860"/>
                <a:gd name="T50" fmla="*/ 1250 w 1256"/>
                <a:gd name="T51" fmla="*/ 14 h 860"/>
                <a:gd name="T52" fmla="*/ 1253 w 1256"/>
                <a:gd name="T53" fmla="*/ 20 h 860"/>
                <a:gd name="T54" fmla="*/ 1255 w 1256"/>
                <a:gd name="T55" fmla="*/ 26 h 860"/>
                <a:gd name="T56" fmla="*/ 1256 w 1256"/>
                <a:gd name="T57" fmla="*/ 33 h 860"/>
                <a:gd name="T58" fmla="*/ 1255 w 1256"/>
                <a:gd name="T59" fmla="*/ 39 h 860"/>
                <a:gd name="T60" fmla="*/ 1253 w 1256"/>
                <a:gd name="T61" fmla="*/ 45 h 860"/>
                <a:gd name="T62" fmla="*/ 1251 w 1256"/>
                <a:gd name="T63" fmla="*/ 50 h 860"/>
                <a:gd name="T64" fmla="*/ 1247 w 1256"/>
                <a:gd name="T65" fmla="*/ 55 h 860"/>
                <a:gd name="T66" fmla="*/ 1241 w 1256"/>
                <a:gd name="T67" fmla="*/ 60 h 860"/>
                <a:gd name="T68" fmla="*/ 50 w 1256"/>
                <a:gd name="T69" fmla="*/ 854 h 860"/>
                <a:gd name="T70" fmla="*/ 50 w 1256"/>
                <a:gd name="T71" fmla="*/ 854 h 860"/>
                <a:gd name="T72" fmla="*/ 46 w 1256"/>
                <a:gd name="T73" fmla="*/ 857 h 860"/>
                <a:gd name="T74" fmla="*/ 42 w 1256"/>
                <a:gd name="T75" fmla="*/ 858 h 860"/>
                <a:gd name="T76" fmla="*/ 37 w 1256"/>
                <a:gd name="T77" fmla="*/ 859 h 860"/>
                <a:gd name="T78" fmla="*/ 33 w 1256"/>
                <a:gd name="T79" fmla="*/ 860 h 860"/>
                <a:gd name="T80" fmla="*/ 33 w 1256"/>
                <a:gd name="T81" fmla="*/ 860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56" h="860">
                  <a:moveTo>
                    <a:pt x="33" y="860"/>
                  </a:moveTo>
                  <a:lnTo>
                    <a:pt x="33" y="860"/>
                  </a:lnTo>
                  <a:lnTo>
                    <a:pt x="24" y="859"/>
                  </a:lnTo>
                  <a:lnTo>
                    <a:pt x="17" y="856"/>
                  </a:lnTo>
                  <a:lnTo>
                    <a:pt x="10" y="850"/>
                  </a:lnTo>
                  <a:lnTo>
                    <a:pt x="5" y="844"/>
                  </a:lnTo>
                  <a:lnTo>
                    <a:pt x="5" y="844"/>
                  </a:lnTo>
                  <a:lnTo>
                    <a:pt x="2" y="839"/>
                  </a:lnTo>
                  <a:lnTo>
                    <a:pt x="0" y="833"/>
                  </a:lnTo>
                  <a:lnTo>
                    <a:pt x="0" y="826"/>
                  </a:lnTo>
                  <a:lnTo>
                    <a:pt x="0" y="819"/>
                  </a:lnTo>
                  <a:lnTo>
                    <a:pt x="2" y="813"/>
                  </a:lnTo>
                  <a:lnTo>
                    <a:pt x="5" y="808"/>
                  </a:lnTo>
                  <a:lnTo>
                    <a:pt x="9" y="803"/>
                  </a:lnTo>
                  <a:lnTo>
                    <a:pt x="14" y="799"/>
                  </a:lnTo>
                  <a:lnTo>
                    <a:pt x="1204" y="5"/>
                  </a:lnTo>
                  <a:lnTo>
                    <a:pt x="1204" y="5"/>
                  </a:lnTo>
                  <a:lnTo>
                    <a:pt x="1210" y="2"/>
                  </a:lnTo>
                  <a:lnTo>
                    <a:pt x="1217" y="0"/>
                  </a:lnTo>
                  <a:lnTo>
                    <a:pt x="1223" y="0"/>
                  </a:lnTo>
                  <a:lnTo>
                    <a:pt x="1229" y="0"/>
                  </a:lnTo>
                  <a:lnTo>
                    <a:pt x="1235" y="2"/>
                  </a:lnTo>
                  <a:lnTo>
                    <a:pt x="1240" y="5"/>
                  </a:lnTo>
                  <a:lnTo>
                    <a:pt x="1246" y="9"/>
                  </a:lnTo>
                  <a:lnTo>
                    <a:pt x="1250" y="14"/>
                  </a:lnTo>
                  <a:lnTo>
                    <a:pt x="1250" y="14"/>
                  </a:lnTo>
                  <a:lnTo>
                    <a:pt x="1253" y="20"/>
                  </a:lnTo>
                  <a:lnTo>
                    <a:pt x="1255" y="26"/>
                  </a:lnTo>
                  <a:lnTo>
                    <a:pt x="1256" y="33"/>
                  </a:lnTo>
                  <a:lnTo>
                    <a:pt x="1255" y="39"/>
                  </a:lnTo>
                  <a:lnTo>
                    <a:pt x="1253" y="45"/>
                  </a:lnTo>
                  <a:lnTo>
                    <a:pt x="1251" y="50"/>
                  </a:lnTo>
                  <a:lnTo>
                    <a:pt x="1247" y="55"/>
                  </a:lnTo>
                  <a:lnTo>
                    <a:pt x="1241" y="60"/>
                  </a:lnTo>
                  <a:lnTo>
                    <a:pt x="50" y="854"/>
                  </a:lnTo>
                  <a:lnTo>
                    <a:pt x="50" y="854"/>
                  </a:lnTo>
                  <a:lnTo>
                    <a:pt x="46" y="857"/>
                  </a:lnTo>
                  <a:lnTo>
                    <a:pt x="42" y="858"/>
                  </a:lnTo>
                  <a:lnTo>
                    <a:pt x="37" y="859"/>
                  </a:lnTo>
                  <a:lnTo>
                    <a:pt x="33" y="860"/>
                  </a:lnTo>
                  <a:lnTo>
                    <a:pt x="33" y="8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a:ea typeface="+mn-ea"/>
                <a:cs typeface="+mn-cs"/>
              </a:endParaRPr>
            </a:p>
          </p:txBody>
        </p:sp>
        <p:sp>
          <p:nvSpPr>
            <p:cNvPr id="43" name="Freeform 847">
              <a:extLst>
                <a:ext uri="{FF2B5EF4-FFF2-40B4-BE49-F238E27FC236}">
                  <a16:creationId xmlns:a16="http://schemas.microsoft.com/office/drawing/2014/main" id="{537F97EF-6CF9-4822-93E5-CCC940A988FD}"/>
                </a:ext>
              </a:extLst>
            </p:cNvPr>
            <p:cNvSpPr>
              <a:spLocks/>
            </p:cNvSpPr>
            <p:nvPr/>
          </p:nvSpPr>
          <p:spPr bwMode="auto">
            <a:xfrm>
              <a:off x="2924175" y="4337051"/>
              <a:ext cx="74613" cy="82550"/>
            </a:xfrm>
            <a:custGeom>
              <a:avLst/>
              <a:gdLst>
                <a:gd name="T0" fmla="*/ 265 w 331"/>
                <a:gd name="T1" fmla="*/ 364 h 364"/>
                <a:gd name="T2" fmla="*/ 265 w 331"/>
                <a:gd name="T3" fmla="*/ 364 h 364"/>
                <a:gd name="T4" fmla="*/ 261 w 331"/>
                <a:gd name="T5" fmla="*/ 364 h 364"/>
                <a:gd name="T6" fmla="*/ 261 w 331"/>
                <a:gd name="T7" fmla="*/ 364 h 364"/>
                <a:gd name="T8" fmla="*/ 254 w 331"/>
                <a:gd name="T9" fmla="*/ 363 h 364"/>
                <a:gd name="T10" fmla="*/ 248 w 331"/>
                <a:gd name="T11" fmla="*/ 360 h 364"/>
                <a:gd name="T12" fmla="*/ 243 w 331"/>
                <a:gd name="T13" fmla="*/ 356 h 364"/>
                <a:gd name="T14" fmla="*/ 239 w 331"/>
                <a:gd name="T15" fmla="*/ 351 h 364"/>
                <a:gd name="T16" fmla="*/ 235 w 331"/>
                <a:gd name="T17" fmla="*/ 346 h 364"/>
                <a:gd name="T18" fmla="*/ 233 w 331"/>
                <a:gd name="T19" fmla="*/ 340 h 364"/>
                <a:gd name="T20" fmla="*/ 232 w 331"/>
                <a:gd name="T21" fmla="*/ 334 h 364"/>
                <a:gd name="T22" fmla="*/ 232 w 331"/>
                <a:gd name="T23" fmla="*/ 327 h 364"/>
                <a:gd name="T24" fmla="*/ 261 w 331"/>
                <a:gd name="T25" fmla="*/ 94 h 364"/>
                <a:gd name="T26" fmla="*/ 29 w 331"/>
                <a:gd name="T27" fmla="*/ 66 h 364"/>
                <a:gd name="T28" fmla="*/ 29 w 331"/>
                <a:gd name="T29" fmla="*/ 66 h 364"/>
                <a:gd name="T30" fmla="*/ 23 w 331"/>
                <a:gd name="T31" fmla="*/ 65 h 364"/>
                <a:gd name="T32" fmla="*/ 16 w 331"/>
                <a:gd name="T33" fmla="*/ 62 h 364"/>
                <a:gd name="T34" fmla="*/ 11 w 331"/>
                <a:gd name="T35" fmla="*/ 58 h 364"/>
                <a:gd name="T36" fmla="*/ 7 w 331"/>
                <a:gd name="T37" fmla="*/ 53 h 364"/>
                <a:gd name="T38" fmla="*/ 4 w 331"/>
                <a:gd name="T39" fmla="*/ 48 h 364"/>
                <a:gd name="T40" fmla="*/ 2 w 331"/>
                <a:gd name="T41" fmla="*/ 43 h 364"/>
                <a:gd name="T42" fmla="*/ 0 w 331"/>
                <a:gd name="T43" fmla="*/ 36 h 364"/>
                <a:gd name="T44" fmla="*/ 0 w 331"/>
                <a:gd name="T45" fmla="*/ 29 h 364"/>
                <a:gd name="T46" fmla="*/ 0 w 331"/>
                <a:gd name="T47" fmla="*/ 29 h 364"/>
                <a:gd name="T48" fmla="*/ 2 w 331"/>
                <a:gd name="T49" fmla="*/ 23 h 364"/>
                <a:gd name="T50" fmla="*/ 4 w 331"/>
                <a:gd name="T51" fmla="*/ 17 h 364"/>
                <a:gd name="T52" fmla="*/ 8 w 331"/>
                <a:gd name="T53" fmla="*/ 12 h 364"/>
                <a:gd name="T54" fmla="*/ 12 w 331"/>
                <a:gd name="T55" fmla="*/ 7 h 364"/>
                <a:gd name="T56" fmla="*/ 18 w 331"/>
                <a:gd name="T57" fmla="*/ 4 h 364"/>
                <a:gd name="T58" fmla="*/ 24 w 331"/>
                <a:gd name="T59" fmla="*/ 2 h 364"/>
                <a:gd name="T60" fmla="*/ 30 w 331"/>
                <a:gd name="T61" fmla="*/ 0 h 364"/>
                <a:gd name="T62" fmla="*/ 37 w 331"/>
                <a:gd name="T63" fmla="*/ 0 h 364"/>
                <a:gd name="T64" fmla="*/ 302 w 331"/>
                <a:gd name="T65" fmla="*/ 32 h 364"/>
                <a:gd name="T66" fmla="*/ 302 w 331"/>
                <a:gd name="T67" fmla="*/ 32 h 364"/>
                <a:gd name="T68" fmla="*/ 308 w 331"/>
                <a:gd name="T69" fmla="*/ 33 h 364"/>
                <a:gd name="T70" fmla="*/ 313 w 331"/>
                <a:gd name="T71" fmla="*/ 36 h 364"/>
                <a:gd name="T72" fmla="*/ 320 w 331"/>
                <a:gd name="T73" fmla="*/ 39 h 364"/>
                <a:gd name="T74" fmla="*/ 324 w 331"/>
                <a:gd name="T75" fmla="*/ 44 h 364"/>
                <a:gd name="T76" fmla="*/ 324 w 331"/>
                <a:gd name="T77" fmla="*/ 44 h 364"/>
                <a:gd name="T78" fmla="*/ 327 w 331"/>
                <a:gd name="T79" fmla="*/ 49 h 364"/>
                <a:gd name="T80" fmla="*/ 330 w 331"/>
                <a:gd name="T81" fmla="*/ 55 h 364"/>
                <a:gd name="T82" fmla="*/ 331 w 331"/>
                <a:gd name="T83" fmla="*/ 62 h 364"/>
                <a:gd name="T84" fmla="*/ 331 w 331"/>
                <a:gd name="T85" fmla="*/ 69 h 364"/>
                <a:gd name="T86" fmla="*/ 298 w 331"/>
                <a:gd name="T87" fmla="*/ 335 h 364"/>
                <a:gd name="T88" fmla="*/ 298 w 331"/>
                <a:gd name="T89" fmla="*/ 335 h 364"/>
                <a:gd name="T90" fmla="*/ 296 w 331"/>
                <a:gd name="T91" fmla="*/ 341 h 364"/>
                <a:gd name="T92" fmla="*/ 294 w 331"/>
                <a:gd name="T93" fmla="*/ 346 h 364"/>
                <a:gd name="T94" fmla="*/ 291 w 331"/>
                <a:gd name="T95" fmla="*/ 351 h 364"/>
                <a:gd name="T96" fmla="*/ 286 w 331"/>
                <a:gd name="T97" fmla="*/ 356 h 364"/>
                <a:gd name="T98" fmla="*/ 281 w 331"/>
                <a:gd name="T99" fmla="*/ 360 h 364"/>
                <a:gd name="T100" fmla="*/ 276 w 331"/>
                <a:gd name="T101" fmla="*/ 362 h 364"/>
                <a:gd name="T102" fmla="*/ 271 w 331"/>
                <a:gd name="T103" fmla="*/ 364 h 364"/>
                <a:gd name="T104" fmla="*/ 265 w 331"/>
                <a:gd name="T105" fmla="*/ 364 h 364"/>
                <a:gd name="T106" fmla="*/ 265 w 331"/>
                <a:gd name="T107" fmla="*/ 364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1" h="364">
                  <a:moveTo>
                    <a:pt x="265" y="364"/>
                  </a:moveTo>
                  <a:lnTo>
                    <a:pt x="265" y="364"/>
                  </a:lnTo>
                  <a:lnTo>
                    <a:pt x="261" y="364"/>
                  </a:lnTo>
                  <a:lnTo>
                    <a:pt x="261" y="364"/>
                  </a:lnTo>
                  <a:lnTo>
                    <a:pt x="254" y="363"/>
                  </a:lnTo>
                  <a:lnTo>
                    <a:pt x="248" y="360"/>
                  </a:lnTo>
                  <a:lnTo>
                    <a:pt x="243" y="356"/>
                  </a:lnTo>
                  <a:lnTo>
                    <a:pt x="239" y="351"/>
                  </a:lnTo>
                  <a:lnTo>
                    <a:pt x="235" y="346"/>
                  </a:lnTo>
                  <a:lnTo>
                    <a:pt x="233" y="340"/>
                  </a:lnTo>
                  <a:lnTo>
                    <a:pt x="232" y="334"/>
                  </a:lnTo>
                  <a:lnTo>
                    <a:pt x="232" y="327"/>
                  </a:lnTo>
                  <a:lnTo>
                    <a:pt x="261" y="94"/>
                  </a:lnTo>
                  <a:lnTo>
                    <a:pt x="29" y="66"/>
                  </a:lnTo>
                  <a:lnTo>
                    <a:pt x="29" y="66"/>
                  </a:lnTo>
                  <a:lnTo>
                    <a:pt x="23" y="65"/>
                  </a:lnTo>
                  <a:lnTo>
                    <a:pt x="16" y="62"/>
                  </a:lnTo>
                  <a:lnTo>
                    <a:pt x="11" y="58"/>
                  </a:lnTo>
                  <a:lnTo>
                    <a:pt x="7" y="53"/>
                  </a:lnTo>
                  <a:lnTo>
                    <a:pt x="4" y="48"/>
                  </a:lnTo>
                  <a:lnTo>
                    <a:pt x="2" y="43"/>
                  </a:lnTo>
                  <a:lnTo>
                    <a:pt x="0" y="36"/>
                  </a:lnTo>
                  <a:lnTo>
                    <a:pt x="0" y="29"/>
                  </a:lnTo>
                  <a:lnTo>
                    <a:pt x="0" y="29"/>
                  </a:lnTo>
                  <a:lnTo>
                    <a:pt x="2" y="23"/>
                  </a:lnTo>
                  <a:lnTo>
                    <a:pt x="4" y="17"/>
                  </a:lnTo>
                  <a:lnTo>
                    <a:pt x="8" y="12"/>
                  </a:lnTo>
                  <a:lnTo>
                    <a:pt x="12" y="7"/>
                  </a:lnTo>
                  <a:lnTo>
                    <a:pt x="18" y="4"/>
                  </a:lnTo>
                  <a:lnTo>
                    <a:pt x="24" y="2"/>
                  </a:lnTo>
                  <a:lnTo>
                    <a:pt x="30" y="0"/>
                  </a:lnTo>
                  <a:lnTo>
                    <a:pt x="37" y="0"/>
                  </a:lnTo>
                  <a:lnTo>
                    <a:pt x="302" y="32"/>
                  </a:lnTo>
                  <a:lnTo>
                    <a:pt x="302" y="32"/>
                  </a:lnTo>
                  <a:lnTo>
                    <a:pt x="308" y="33"/>
                  </a:lnTo>
                  <a:lnTo>
                    <a:pt x="313" y="36"/>
                  </a:lnTo>
                  <a:lnTo>
                    <a:pt x="320" y="39"/>
                  </a:lnTo>
                  <a:lnTo>
                    <a:pt x="324" y="44"/>
                  </a:lnTo>
                  <a:lnTo>
                    <a:pt x="324" y="44"/>
                  </a:lnTo>
                  <a:lnTo>
                    <a:pt x="327" y="49"/>
                  </a:lnTo>
                  <a:lnTo>
                    <a:pt x="330" y="55"/>
                  </a:lnTo>
                  <a:lnTo>
                    <a:pt x="331" y="62"/>
                  </a:lnTo>
                  <a:lnTo>
                    <a:pt x="331" y="69"/>
                  </a:lnTo>
                  <a:lnTo>
                    <a:pt x="298" y="335"/>
                  </a:lnTo>
                  <a:lnTo>
                    <a:pt x="298" y="335"/>
                  </a:lnTo>
                  <a:lnTo>
                    <a:pt x="296" y="341"/>
                  </a:lnTo>
                  <a:lnTo>
                    <a:pt x="294" y="346"/>
                  </a:lnTo>
                  <a:lnTo>
                    <a:pt x="291" y="351"/>
                  </a:lnTo>
                  <a:lnTo>
                    <a:pt x="286" y="356"/>
                  </a:lnTo>
                  <a:lnTo>
                    <a:pt x="281" y="360"/>
                  </a:lnTo>
                  <a:lnTo>
                    <a:pt x="276" y="362"/>
                  </a:lnTo>
                  <a:lnTo>
                    <a:pt x="271" y="364"/>
                  </a:lnTo>
                  <a:lnTo>
                    <a:pt x="265" y="364"/>
                  </a:lnTo>
                  <a:lnTo>
                    <a:pt x="265" y="3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a:ea typeface="+mn-ea"/>
                <a:cs typeface="+mn-cs"/>
              </a:endParaRPr>
            </a:p>
          </p:txBody>
        </p:sp>
      </p:grpSp>
      <p:sp>
        <p:nvSpPr>
          <p:cNvPr id="44" name="ZoneTexte 43">
            <a:extLst>
              <a:ext uri="{FF2B5EF4-FFF2-40B4-BE49-F238E27FC236}">
                <a16:creationId xmlns:a16="http://schemas.microsoft.com/office/drawing/2014/main" id="{7D2765CF-04CD-48F8-9B0F-A58A21335C8B}"/>
              </a:ext>
            </a:extLst>
          </p:cNvPr>
          <p:cNvSpPr txBox="1"/>
          <p:nvPr/>
        </p:nvSpPr>
        <p:spPr>
          <a:xfrm>
            <a:off x="6530054" y="2497487"/>
            <a:ext cx="620288" cy="581698"/>
          </a:xfrm>
          <a:prstGeom prst="rect">
            <a:avLst/>
          </a:prstGeom>
          <a:noFill/>
        </p:spPr>
        <p:txBody>
          <a:bodyPr wrap="square" lIns="36000" tIns="36000" rIns="36000" bIns="36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srgbClr val="FFFEFE"/>
                </a:solidFill>
                <a:effectLst/>
                <a:uLnTx/>
                <a:uFillTx/>
                <a:latin typeface="Arial" panose="020B0604020202020204"/>
                <a:ea typeface="+mn-ea"/>
                <a:cs typeface="+mn-cs"/>
                <a:sym typeface="Webdings" panose="05030102010509060703" pitchFamily="18" charset="2"/>
              </a:rPr>
              <a:t></a:t>
            </a:r>
            <a:endParaRPr kumimoji="0" lang="en-GB" sz="4000" b="0" i="0" u="none" strike="noStrike" kern="1200" cap="none" spc="0" normalizeH="0" baseline="0" noProof="0">
              <a:ln>
                <a:noFill/>
              </a:ln>
              <a:solidFill>
                <a:srgbClr val="FFFEFE"/>
              </a:solidFill>
              <a:effectLst/>
              <a:uLnTx/>
              <a:uFillTx/>
              <a:latin typeface="Arial" panose="020B0604020202020204"/>
              <a:ea typeface="+mn-ea"/>
              <a:cs typeface="+mn-cs"/>
            </a:endParaRPr>
          </a:p>
        </p:txBody>
      </p:sp>
      <p:sp>
        <p:nvSpPr>
          <p:cNvPr id="2" name="ZoneTexte 1">
            <a:extLst>
              <a:ext uri="{FF2B5EF4-FFF2-40B4-BE49-F238E27FC236}">
                <a16:creationId xmlns:a16="http://schemas.microsoft.com/office/drawing/2014/main" id="{94BD4D12-43DC-4133-A1E0-969D55C67C69}"/>
              </a:ext>
            </a:extLst>
          </p:cNvPr>
          <p:cNvSpPr txBox="1"/>
          <p:nvPr/>
        </p:nvSpPr>
        <p:spPr>
          <a:xfrm>
            <a:off x="482794" y="421028"/>
            <a:ext cx="3767905" cy="945874"/>
          </a:xfrm>
          <a:prstGeom prst="rect">
            <a:avLst/>
          </a:prstGeom>
          <a:noFill/>
        </p:spPr>
        <p:txBody>
          <a:bodyPr wrap="square" lIns="36000" tIns="36000" rIns="36000" bIns="36000" rtlCol="0">
            <a:noAutofit/>
          </a:bodyPr>
          <a:lstStyle/>
          <a:p>
            <a:r>
              <a:rPr lang="fr-FR" sz="3200" b="1" err="1">
                <a:solidFill>
                  <a:schemeClr val="accent5">
                    <a:lumMod val="50000"/>
                  </a:schemeClr>
                </a:solidFill>
                <a:latin typeface="Segoe UI" panose="020B0502040204020203" pitchFamily="34" charset="0"/>
                <a:cs typeface="Segoe UI" panose="020B0502040204020203" pitchFamily="34" charset="0"/>
              </a:rPr>
              <a:t>Test&amp;GO</a:t>
            </a:r>
            <a:r>
              <a:rPr lang="fr-FR" sz="3200" b="1">
                <a:solidFill>
                  <a:schemeClr val="accent5">
                    <a:lumMod val="50000"/>
                  </a:schemeClr>
                </a:solidFill>
                <a:latin typeface="Segoe UI" panose="020B0502040204020203" pitchFamily="34" charset="0"/>
                <a:cs typeface="Segoe UI" panose="020B0502040204020203" pitchFamily="34" charset="0"/>
              </a:rPr>
              <a:t> </a:t>
            </a:r>
            <a:r>
              <a:rPr lang="fr-FR" sz="3200">
                <a:solidFill>
                  <a:schemeClr val="accent5">
                    <a:lumMod val="50000"/>
                  </a:schemeClr>
                </a:solidFill>
                <a:latin typeface="Segoe UI" panose="020B0502040204020203" pitchFamily="34" charset="0"/>
                <a:cs typeface="Segoe UI" panose="020B0502040204020203" pitchFamily="34" charset="0"/>
              </a:rPr>
              <a:t>Offer</a:t>
            </a:r>
          </a:p>
          <a:p>
            <a:r>
              <a:rPr lang="fr-FR" sz="3200" b="1" err="1">
                <a:solidFill>
                  <a:schemeClr val="accent5">
                    <a:lumMod val="50000"/>
                  </a:schemeClr>
                </a:solidFill>
                <a:latin typeface="Segoe UI" panose="020B0502040204020203" pitchFamily="34" charset="0"/>
                <a:cs typeface="Segoe UI" panose="020B0502040204020203" pitchFamily="34" charset="0"/>
              </a:rPr>
              <a:t>Omnichannel</a:t>
            </a:r>
            <a:endParaRPr lang="fr-FR" sz="3200" b="1">
              <a:solidFill>
                <a:schemeClr val="accent5">
                  <a:lumMod val="50000"/>
                </a:schemeClr>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23972999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descr="Une image contenant personne, extérieur, postiche&#10;&#10;Description générée automatiquement">
            <a:extLst>
              <a:ext uri="{FF2B5EF4-FFF2-40B4-BE49-F238E27FC236}">
                <a16:creationId xmlns:a16="http://schemas.microsoft.com/office/drawing/2014/main" id="{0F239E12-78A3-49FA-B6AA-8E819AE3F8D6}"/>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Effect>
                      <a14:saturation sat="0"/>
                    </a14:imgEffect>
                  </a14:imgLayer>
                </a14:imgProps>
              </a:ext>
            </a:extLst>
          </a:blip>
          <a:stretch>
            <a:fillRect/>
          </a:stretch>
        </p:blipFill>
        <p:spPr>
          <a:xfrm>
            <a:off x="1575276" y="1235885"/>
            <a:ext cx="8433173" cy="5622115"/>
          </a:xfrm>
          <a:prstGeom prst="rect">
            <a:avLst/>
          </a:prstGeom>
        </p:spPr>
      </p:pic>
      <p:pic>
        <p:nvPicPr>
          <p:cNvPr id="10" name="Image 9">
            <a:extLst>
              <a:ext uri="{FF2B5EF4-FFF2-40B4-BE49-F238E27FC236}">
                <a16:creationId xmlns:a16="http://schemas.microsoft.com/office/drawing/2014/main" id="{B94FE6C6-2935-4B27-BA9B-6DA34B70589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04187" y="5372113"/>
            <a:ext cx="1017148" cy="723039"/>
          </a:xfrm>
          <a:prstGeom prst="rect">
            <a:avLst/>
          </a:prstGeom>
        </p:spPr>
      </p:pic>
      <p:sp>
        <p:nvSpPr>
          <p:cNvPr id="3" name="ZoneTexte 2">
            <a:extLst>
              <a:ext uri="{FF2B5EF4-FFF2-40B4-BE49-F238E27FC236}">
                <a16:creationId xmlns:a16="http://schemas.microsoft.com/office/drawing/2014/main" id="{4B27087C-B937-4C4A-8C5D-76C6FFD113AE}"/>
              </a:ext>
            </a:extLst>
          </p:cNvPr>
          <p:cNvSpPr txBox="1"/>
          <p:nvPr/>
        </p:nvSpPr>
        <p:spPr>
          <a:xfrm>
            <a:off x="6205501" y="5702800"/>
            <a:ext cx="4698686" cy="7598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l" defTabSz="821531" rtl="0" eaLnBrk="1" fontAlgn="auto" latinLnBrk="0" hangingPunct="0">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srgbClr val="0E045C"/>
                </a:solidFill>
                <a:effectLst/>
                <a:uLnTx/>
                <a:uFillTx/>
                <a:latin typeface="Helvetica Neue Medium"/>
                <a:ea typeface="+mn-ea"/>
                <a:cs typeface="+mn-cs"/>
              </a:rPr>
              <a:t>*</a:t>
            </a:r>
            <a:r>
              <a:rPr kumimoji="0" lang="fr-FR" sz="1000" b="0" i="0" u="none" strike="noStrike" kern="1200" cap="none" spc="0" normalizeH="0" baseline="0" noProof="0">
                <a:ln>
                  <a:noFill/>
                </a:ln>
                <a:solidFill>
                  <a:srgbClr val="0E045C"/>
                </a:solidFill>
                <a:effectLst/>
                <a:uLnTx/>
                <a:uFillTx/>
                <a:latin typeface="Segoe UI" panose="020B0502040204020203" pitchFamily="34" charset="0"/>
                <a:ea typeface="+mn-ea"/>
                <a:cs typeface="Segoe UI" panose="020B0502040204020203" pitchFamily="34" charset="0"/>
              </a:rPr>
              <a:t>La possibilité de tester gratuitement les modules de Cegid </a:t>
            </a:r>
            <a:r>
              <a:rPr kumimoji="0" lang="fr-FR" sz="1000" b="0" i="0" u="none" strike="noStrike" kern="1200" cap="none" spc="0" normalizeH="0" baseline="0" noProof="0" err="1">
                <a:ln>
                  <a:noFill/>
                </a:ln>
                <a:solidFill>
                  <a:srgbClr val="0E045C"/>
                </a:solidFill>
                <a:effectLst/>
                <a:uLnTx/>
                <a:uFillTx/>
                <a:latin typeface="Segoe UI" panose="020B0502040204020203" pitchFamily="34" charset="0"/>
                <a:ea typeface="+mn-ea"/>
                <a:cs typeface="Segoe UI" panose="020B0502040204020203" pitchFamily="34" charset="0"/>
              </a:rPr>
              <a:t>Retail</a:t>
            </a:r>
            <a:r>
              <a:rPr kumimoji="0" lang="fr-FR" sz="1000" b="0" i="0" u="none" strike="noStrike" kern="1200" cap="none" spc="0" normalizeH="0" baseline="0" noProof="0">
                <a:ln>
                  <a:noFill/>
                </a:ln>
                <a:solidFill>
                  <a:srgbClr val="0E045C"/>
                </a:solidFill>
                <a:effectLst/>
                <a:uLnTx/>
                <a:uFillTx/>
                <a:latin typeface="Segoe UI" panose="020B0502040204020203" pitchFamily="34" charset="0"/>
                <a:ea typeface="+mn-ea"/>
                <a:cs typeface="Segoe UI" panose="020B0502040204020203" pitchFamily="34" charset="0"/>
              </a:rPr>
              <a:t> pendant 3 mois (hors coûts liés aux prestations de service), pour toute souscription à l’offre avant le 30 avril 2021, dans les conditions figurant au </a:t>
            </a:r>
            <a:r>
              <a:rPr kumimoji="0" lang="fr-FR" sz="1000" b="0" i="0" u="none" strike="noStrike" kern="1200" cap="none" spc="0" normalizeH="0" baseline="0" noProof="0" err="1">
                <a:ln>
                  <a:noFill/>
                </a:ln>
                <a:solidFill>
                  <a:srgbClr val="0E045C"/>
                </a:solidFill>
                <a:effectLst/>
                <a:uLnTx/>
                <a:uFillTx/>
                <a:latin typeface="Segoe UI" panose="020B0502040204020203" pitchFamily="34" charset="0"/>
                <a:ea typeface="+mn-ea"/>
                <a:cs typeface="Segoe UI" panose="020B0502040204020203" pitchFamily="34" charset="0"/>
              </a:rPr>
              <a:t>Test&amp;Go</a:t>
            </a:r>
            <a:r>
              <a:rPr kumimoji="0" lang="fr-FR" sz="1000" b="0" i="0" u="none" strike="noStrike" kern="1200" cap="none" spc="0" normalizeH="0" baseline="0" noProof="0">
                <a:ln>
                  <a:noFill/>
                </a:ln>
                <a:solidFill>
                  <a:srgbClr val="0E045C"/>
                </a:solidFill>
                <a:effectLst/>
                <a:uLnTx/>
                <a:uFillTx/>
                <a:latin typeface="Segoe UI" panose="020B0502040204020203" pitchFamily="34" charset="0"/>
                <a:ea typeface="+mn-ea"/>
                <a:cs typeface="Segoe UI" panose="020B0502040204020203" pitchFamily="34" charset="0"/>
              </a:rPr>
              <a:t> Agreement. Offre non cumulable avec d’autres offres en cours.</a:t>
            </a:r>
            <a:endParaRPr kumimoji="0" lang="fr-FR" sz="1400" b="1" i="0" u="none" strike="noStrike" kern="1200" cap="none" spc="0" normalizeH="0" baseline="0" noProof="0">
              <a:ln>
                <a:noFill/>
              </a:ln>
              <a:solidFill>
                <a:srgbClr val="0E045C"/>
              </a:solidFill>
              <a:effectLst/>
              <a:uLnTx/>
              <a:uFillTx/>
              <a:latin typeface="Segoe UI" panose="020B0502040204020203" pitchFamily="34" charset="0"/>
              <a:ea typeface="Helvetica Neue"/>
              <a:cs typeface="Segoe UI" panose="020B0502040204020203" pitchFamily="34" charset="0"/>
              <a:sym typeface="Helvetica Neue"/>
            </a:endParaRPr>
          </a:p>
        </p:txBody>
      </p:sp>
      <p:sp>
        <p:nvSpPr>
          <p:cNvPr id="8" name="Rectangle 7">
            <a:extLst>
              <a:ext uri="{FF2B5EF4-FFF2-40B4-BE49-F238E27FC236}">
                <a16:creationId xmlns:a16="http://schemas.microsoft.com/office/drawing/2014/main" id="{8927179B-F4B2-4708-8B3D-7BD7849D00F3}"/>
              </a:ext>
            </a:extLst>
          </p:cNvPr>
          <p:cNvSpPr/>
          <p:nvPr/>
        </p:nvSpPr>
        <p:spPr>
          <a:xfrm>
            <a:off x="6225897" y="-25674"/>
            <a:ext cx="6096000" cy="8242581"/>
          </a:xfrm>
          <a:prstGeom prst="rect">
            <a:avLst/>
          </a:prstGeom>
          <a:solidFill>
            <a:srgbClr val="002060"/>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err="1">
              <a:ln>
                <a:noFill/>
              </a:ln>
              <a:solidFill>
                <a:srgbClr val="0046FE">
                  <a:lumMod val="50000"/>
                  <a:lumOff val="50000"/>
                </a:srgbClr>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34B7F527-FE7E-4E2C-8EBF-21AB9C01133D}"/>
              </a:ext>
            </a:extLst>
          </p:cNvPr>
          <p:cNvSpPr/>
          <p:nvPr/>
        </p:nvSpPr>
        <p:spPr>
          <a:xfrm>
            <a:off x="-42442" y="-19168"/>
            <a:ext cx="6305017" cy="7044267"/>
          </a:xfrm>
          <a:prstGeom prst="rect">
            <a:avLst/>
          </a:prstGeom>
          <a:solidFill>
            <a:schemeClr val="bg1">
              <a:alpha val="88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GB" sz="3000" b="0" i="0" u="none" strike="noStrike" kern="1200" cap="none" spc="0" normalizeH="0" baseline="0" noProof="0">
              <a:ln>
                <a:noFill/>
              </a:ln>
              <a:solidFill>
                <a:srgbClr val="FFFFFF"/>
              </a:solidFill>
              <a:effectLst/>
              <a:uLnTx/>
              <a:uFillTx/>
              <a:latin typeface="Helvetica Neue Medium"/>
              <a:ea typeface="+mn-ea"/>
              <a:cs typeface="+mn-cs"/>
              <a:sym typeface="Helvetica Neue Medium"/>
            </a:endParaRPr>
          </a:p>
        </p:txBody>
      </p:sp>
      <p:pic>
        <p:nvPicPr>
          <p:cNvPr id="15" name="Image 14">
            <a:extLst>
              <a:ext uri="{FF2B5EF4-FFF2-40B4-BE49-F238E27FC236}">
                <a16:creationId xmlns:a16="http://schemas.microsoft.com/office/drawing/2014/main" id="{D4C38810-CCDF-47B4-9341-4B5FD832634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14999" y="5912040"/>
            <a:ext cx="1330746" cy="945960"/>
          </a:xfrm>
          <a:prstGeom prst="rect">
            <a:avLst/>
          </a:prstGeom>
        </p:spPr>
      </p:pic>
      <p:sp>
        <p:nvSpPr>
          <p:cNvPr id="17" name="Rectangle 16">
            <a:extLst>
              <a:ext uri="{FF2B5EF4-FFF2-40B4-BE49-F238E27FC236}">
                <a16:creationId xmlns:a16="http://schemas.microsoft.com/office/drawing/2014/main" id="{324CB914-086E-4DD5-A134-7C3E2670126F}"/>
              </a:ext>
            </a:extLst>
          </p:cNvPr>
          <p:cNvSpPr/>
          <p:nvPr/>
        </p:nvSpPr>
        <p:spPr>
          <a:xfrm>
            <a:off x="526106" y="1833349"/>
            <a:ext cx="669925" cy="669925"/>
          </a:xfrm>
          <a:prstGeom prst="rect">
            <a:avLst/>
          </a:prstGeom>
          <a:solidFill>
            <a:srgbClr val="129BE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66FF">
                  <a:lumMod val="50000"/>
                </a:srgbClr>
              </a:solidFill>
              <a:effectLst/>
              <a:uLnTx/>
              <a:uFillTx/>
              <a:latin typeface="Corbel"/>
              <a:ea typeface="+mn-ea"/>
              <a:cs typeface="+mn-cs"/>
            </a:endParaRPr>
          </a:p>
        </p:txBody>
      </p:sp>
      <p:sp>
        <p:nvSpPr>
          <p:cNvPr id="18" name="Content Placeholder 8">
            <a:extLst>
              <a:ext uri="{FF2B5EF4-FFF2-40B4-BE49-F238E27FC236}">
                <a16:creationId xmlns:a16="http://schemas.microsoft.com/office/drawing/2014/main" id="{7155CD41-FB05-418C-96D1-C74483C75552}"/>
              </a:ext>
            </a:extLst>
          </p:cNvPr>
          <p:cNvSpPr txBox="1">
            <a:spLocks/>
          </p:cNvSpPr>
          <p:nvPr/>
        </p:nvSpPr>
        <p:spPr>
          <a:xfrm>
            <a:off x="1455361" y="1820223"/>
            <a:ext cx="4249764" cy="412831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1" u="none" strike="noStrike" kern="1200" cap="none" spc="0" normalizeH="0" baseline="0" noProof="0" dirty="0">
                <a:ln>
                  <a:noFill/>
                </a:ln>
                <a:solidFill>
                  <a:srgbClr val="002060"/>
                </a:solidFill>
                <a:effectLst/>
                <a:uLnTx/>
                <a:uFillTx/>
                <a:latin typeface="Segoe UI"/>
                <a:cs typeface="Segoe UI"/>
              </a:rPr>
              <a:t>Solution </a:t>
            </a:r>
            <a:r>
              <a:rPr kumimoji="0" lang="en-US" sz="1600" b="0" i="1" u="none" strike="noStrike" kern="1200" cap="none" spc="0" normalizeH="0" baseline="0" noProof="0" dirty="0">
                <a:ln>
                  <a:noFill/>
                </a:ln>
                <a:solidFill>
                  <a:srgbClr val="002060"/>
                </a:solidFill>
                <a:effectLst/>
                <a:uLnTx/>
                <a:uFillTx/>
                <a:latin typeface="Segoe UI"/>
                <a:cs typeface="Segoe UI"/>
              </a:rPr>
              <a:t>: </a:t>
            </a:r>
            <a:r>
              <a:rPr kumimoji="0" lang="en-US" sz="1600" b="0" i="0" u="none" strike="noStrike" kern="1200" cap="none" spc="0" normalizeH="0" baseline="0" noProof="0" dirty="0">
                <a:ln>
                  <a:noFill/>
                </a:ln>
                <a:solidFill>
                  <a:srgbClr val="002060"/>
                </a:solidFill>
                <a:effectLst/>
                <a:uLnTx/>
                <a:uFillTx/>
                <a:latin typeface="Segoe UI"/>
                <a:cs typeface="Segoe UI"/>
              </a:rPr>
              <a:t>Cegid Retail Y2</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1" u="none" strike="noStrike" kern="1200" cap="none" spc="0" normalizeH="0" baseline="0" noProof="0" dirty="0">
                <a:ln>
                  <a:noFill/>
                </a:ln>
                <a:solidFill>
                  <a:srgbClr val="002060"/>
                </a:solidFill>
                <a:effectLst/>
                <a:uLnTx/>
                <a:uFillTx/>
                <a:latin typeface="Segoe UI"/>
                <a:cs typeface="Segoe UI"/>
              </a:rPr>
              <a:t>Modules :</a:t>
            </a:r>
            <a:r>
              <a:rPr kumimoji="0" lang="en-US" sz="1600" b="0" i="1" u="none" strike="noStrike" kern="1200" cap="none" spc="0" normalizeH="0" baseline="0" noProof="0" dirty="0">
                <a:ln>
                  <a:noFill/>
                </a:ln>
                <a:solidFill>
                  <a:srgbClr val="002060"/>
                </a:solidFill>
                <a:effectLst/>
                <a:uLnTx/>
                <a:uFillTx/>
                <a:latin typeface="Segoe UI"/>
                <a:cs typeface="Segoe UI"/>
              </a:rPr>
              <a:t>  </a:t>
            </a:r>
            <a:r>
              <a:rPr kumimoji="0" lang="en-US" sz="1600" b="0" i="0" u="none" strike="noStrike" kern="1200" cap="none" spc="0" normalizeH="0" baseline="0" noProof="0" dirty="0">
                <a:ln>
                  <a:noFill/>
                </a:ln>
                <a:solidFill>
                  <a:srgbClr val="002060"/>
                </a:solidFill>
                <a:effectLst/>
                <a:uLnTx/>
                <a:uFillTx/>
                <a:latin typeface="Segoe UI"/>
                <a:cs typeface="Segoe UI"/>
              </a:rPr>
              <a:t>Mobile POS</a:t>
            </a:r>
            <a:endParaRPr lang="en-US" sz="1600" b="0" i="0" u="none" strike="noStrike" kern="1200" cap="none" spc="0" normalizeH="0" baseline="0" noProof="0" dirty="0">
              <a:ln>
                <a:noFill/>
              </a:ln>
              <a:solidFill>
                <a:srgbClr val="002060"/>
              </a:solidFill>
              <a:effectLst/>
              <a:uLnTx/>
              <a:uFillTx/>
              <a:latin typeface="Segoe UI"/>
              <a:cs typeface="Segoe UI"/>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1" u="none" strike="noStrike" kern="1200" cap="none" spc="0" normalizeH="0" baseline="0" noProof="0" dirty="0">
                <a:ln>
                  <a:noFill/>
                </a:ln>
                <a:solidFill>
                  <a:srgbClr val="002060"/>
                </a:solidFill>
                <a:effectLst/>
                <a:uLnTx/>
                <a:uFillTx/>
                <a:latin typeface="Segoe UI"/>
                <a:cs typeface="Segoe UI"/>
              </a:rPr>
              <a:t>For :</a:t>
            </a:r>
            <a:r>
              <a:rPr kumimoji="0" lang="en-US" sz="1600" b="0" i="1" u="none" strike="noStrike" kern="1200" cap="none" spc="0" normalizeH="0" baseline="0" noProof="0" dirty="0">
                <a:ln>
                  <a:noFill/>
                </a:ln>
                <a:solidFill>
                  <a:srgbClr val="002060"/>
                </a:solidFill>
                <a:effectLst/>
                <a:uLnTx/>
                <a:uFillTx/>
                <a:latin typeface="Segoe UI"/>
                <a:cs typeface="Segoe UI"/>
              </a:rPr>
              <a:t>   </a:t>
            </a:r>
            <a:r>
              <a:rPr kumimoji="0" lang="en-US" sz="1600" b="0" i="0" u="none" strike="noStrike" kern="1200" cap="none" spc="0" normalizeH="0" baseline="0" noProof="0" dirty="0">
                <a:ln>
                  <a:noFill/>
                </a:ln>
                <a:solidFill>
                  <a:srgbClr val="002060"/>
                </a:solidFill>
                <a:effectLst/>
                <a:uLnTx/>
                <a:uFillTx/>
                <a:latin typeface="Segoe UI"/>
                <a:cs typeface="Segoe UI"/>
              </a:rPr>
              <a:t>All retailers </a:t>
            </a:r>
            <a:endParaRPr lang="en-US" sz="1600" b="0" i="0" u="none" strike="noStrike" kern="1200" cap="none" spc="0" normalizeH="0" baseline="0" noProof="0" dirty="0">
              <a:ln>
                <a:noFill/>
              </a:ln>
              <a:solidFill>
                <a:srgbClr val="002060"/>
              </a:solidFill>
              <a:effectLst/>
              <a:uLnTx/>
              <a:uFillTx/>
              <a:latin typeface="Segoe UI"/>
              <a:cs typeface="Segoe UI"/>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1" u="none" strike="noStrike" kern="1200" cap="none" spc="0" normalizeH="0" baseline="0" noProof="0" dirty="0">
                <a:ln>
                  <a:noFill/>
                </a:ln>
                <a:solidFill>
                  <a:srgbClr val="002060"/>
                </a:solidFill>
                <a:effectLst/>
                <a:uLnTx/>
                <a:uFillTx/>
                <a:latin typeface="Segoe UI"/>
                <a:cs typeface="Segoe UI"/>
              </a:rPr>
              <a:t>Mode :  </a:t>
            </a:r>
            <a:r>
              <a:rPr kumimoji="0" lang="en-US" sz="1600" b="0" i="0" u="none" strike="noStrike" kern="1200" cap="none" spc="0" normalizeH="0" baseline="0" noProof="0" dirty="0">
                <a:ln>
                  <a:noFill/>
                </a:ln>
                <a:solidFill>
                  <a:srgbClr val="002060"/>
                </a:solidFill>
                <a:effectLst/>
                <a:uLnTx/>
                <a:uFillTx/>
                <a:latin typeface="Segoe UI"/>
                <a:cs typeface="Segoe UI"/>
              </a:rPr>
              <a:t>SaaS  |  On Premise </a:t>
            </a:r>
            <a:endParaRPr lang="en-US" sz="1600" b="0" i="0" u="none" strike="noStrike" kern="1200" cap="none" spc="0" normalizeH="0" baseline="0" noProof="0" dirty="0">
              <a:ln>
                <a:noFill/>
              </a:ln>
              <a:solidFill>
                <a:srgbClr val="002060"/>
              </a:solidFill>
              <a:effectLst/>
              <a:uLnTx/>
              <a:uFillTx/>
              <a:latin typeface="Segoe UI"/>
              <a:cs typeface="Segoe UI"/>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1" u="none" strike="noStrike" kern="1200" cap="none" spc="0" normalizeH="0" baseline="0" noProof="0" dirty="0">
                <a:ln>
                  <a:noFill/>
                </a:ln>
                <a:solidFill>
                  <a:srgbClr val="002060"/>
                </a:solidFill>
                <a:effectLst/>
                <a:uLnTx/>
                <a:uFillTx/>
                <a:latin typeface="Segoe UI"/>
                <a:cs typeface="Segoe UI"/>
              </a:rPr>
              <a:t>Type :  </a:t>
            </a:r>
            <a:r>
              <a:rPr kumimoji="0" lang="en-US" sz="1600" b="0" i="0" u="none" strike="noStrike" kern="1200" cap="none" spc="0" normalizeH="0" baseline="0" noProof="0" dirty="0" err="1">
                <a:ln>
                  <a:noFill/>
                </a:ln>
                <a:solidFill>
                  <a:srgbClr val="002060"/>
                </a:solidFill>
                <a:effectLst/>
                <a:uLnTx/>
                <a:uFillTx/>
                <a:latin typeface="Segoe UI"/>
                <a:cs typeface="Segoe UI"/>
              </a:rPr>
              <a:t>Test&amp;GO</a:t>
            </a:r>
            <a:r>
              <a:rPr kumimoji="0" lang="en-US" sz="1600" b="0" i="0" u="none" strike="noStrike" kern="1200" cap="none" spc="0" normalizeH="0" baseline="0" noProof="0" dirty="0">
                <a:ln>
                  <a:noFill/>
                </a:ln>
                <a:solidFill>
                  <a:srgbClr val="002060"/>
                </a:solidFill>
                <a:effectLst/>
                <a:uLnTx/>
                <a:uFillTx/>
                <a:latin typeface="Segoe UI"/>
                <a:cs typeface="Segoe UI"/>
              </a:rPr>
              <a:t>*</a:t>
            </a:r>
            <a:endParaRPr lang="en-US" sz="1600" b="0" i="0" u="none" strike="noStrike" kern="1200" cap="none" spc="0" normalizeH="0" baseline="0" noProof="0" dirty="0">
              <a:ln>
                <a:noFill/>
              </a:ln>
              <a:solidFill>
                <a:srgbClr val="002060"/>
              </a:solidFill>
              <a:effectLst/>
              <a:uLnTx/>
              <a:uFillTx/>
              <a:latin typeface="Segoe UI"/>
              <a:cs typeface="Segoe UI"/>
            </a:endParaRPr>
          </a:p>
          <a:p>
            <a:pPr marL="631825" lvl="0" indent="-631825">
              <a:buNone/>
              <a:defRPr/>
            </a:pPr>
            <a:r>
              <a:rPr kumimoji="0" lang="en-US" sz="1600" b="1" i="1" u="none" strike="noStrike" kern="1200" cap="none" spc="0" normalizeH="0" baseline="0" noProof="0" dirty="0">
                <a:ln>
                  <a:noFill/>
                </a:ln>
                <a:solidFill>
                  <a:srgbClr val="002060"/>
                </a:solidFill>
                <a:effectLst/>
                <a:uLnTx/>
                <a:uFillTx/>
                <a:latin typeface="Segoe UI"/>
                <a:cs typeface="Segoe UI"/>
              </a:rPr>
              <a:t>Duration : </a:t>
            </a:r>
            <a:r>
              <a:rPr lang="en-US" dirty="0">
                <a:solidFill>
                  <a:srgbClr val="002060"/>
                </a:solidFill>
                <a:latin typeface="Segoe UI"/>
                <a:cs typeface="Segoe UI"/>
              </a:rPr>
              <a:t>3 month trial </a:t>
            </a:r>
            <a:r>
              <a:rPr lang="en-US" sz="1200" dirty="0">
                <a:solidFill>
                  <a:srgbClr val="002060"/>
                </a:solidFill>
                <a:latin typeface="Segoe UI"/>
                <a:cs typeface="Segoe UI"/>
              </a:rPr>
              <a:t>(from date of signed order) </a:t>
            </a:r>
            <a:r>
              <a:rPr lang="en-US" dirty="0">
                <a:solidFill>
                  <a:srgbClr val="002060"/>
                </a:solidFill>
                <a:latin typeface="Segoe UI"/>
                <a:cs typeface="Segoe UI"/>
              </a:rPr>
              <a:t>+ 36 month commitment (if accepted) following trial period.</a:t>
            </a:r>
          </a:p>
          <a:p>
            <a:pPr marL="1079500" indent="-1079500">
              <a:buNone/>
              <a:defRPr/>
            </a:pPr>
            <a:r>
              <a:rPr kumimoji="0" lang="en-US" sz="1600" b="1" i="1" u="none" strike="noStrike" kern="1200" cap="none" spc="0" normalizeH="0" baseline="0" noProof="0" dirty="0">
                <a:ln>
                  <a:noFill/>
                </a:ln>
                <a:solidFill>
                  <a:srgbClr val="002060"/>
                </a:solidFill>
                <a:effectLst/>
                <a:uLnTx/>
                <a:uFillTx/>
                <a:latin typeface="Segoe UI"/>
                <a:cs typeface="Segoe UI"/>
              </a:rPr>
              <a:t>Services </a:t>
            </a:r>
            <a:r>
              <a:rPr kumimoji="0" lang="en-US" sz="1600" b="0" i="1" u="none" strike="noStrike" kern="1200" cap="none" spc="0" normalizeH="0" baseline="0" noProof="0" dirty="0">
                <a:ln>
                  <a:noFill/>
                </a:ln>
                <a:solidFill>
                  <a:srgbClr val="002060"/>
                </a:solidFill>
                <a:effectLst/>
                <a:uLnTx/>
                <a:uFillTx/>
                <a:latin typeface="Segoe UI"/>
                <a:cs typeface="Segoe UI"/>
              </a:rPr>
              <a:t>: </a:t>
            </a:r>
            <a:r>
              <a:rPr lang="en-US" i="1" dirty="0">
                <a:solidFill>
                  <a:srgbClr val="002060"/>
                </a:solidFill>
                <a:latin typeface="Segoe UI"/>
                <a:cs typeface="Segoe UI"/>
              </a:rPr>
              <a:t>  </a:t>
            </a:r>
            <a:r>
              <a:rPr kumimoji="0" lang="en-US" sz="1600" b="0" i="1" u="none" strike="noStrike" kern="1200" cap="none" spc="0" normalizeH="0" baseline="0" noProof="0" dirty="0">
                <a:ln>
                  <a:noFill/>
                </a:ln>
                <a:solidFill>
                  <a:srgbClr val="002060"/>
                </a:solidFill>
                <a:effectLst/>
                <a:uLnTx/>
                <a:uFillTx/>
                <a:latin typeface="Segoe UI"/>
                <a:cs typeface="Segoe UI"/>
              </a:rPr>
              <a:t> </a:t>
            </a:r>
            <a:r>
              <a:rPr lang="fr-FR" dirty="0" err="1">
                <a:solidFill>
                  <a:srgbClr val="002060"/>
                </a:solidFill>
                <a:latin typeface="Segoe UI"/>
                <a:cs typeface="Segoe UI"/>
              </a:rPr>
              <a:t>Special</a:t>
            </a:r>
            <a:r>
              <a:rPr lang="fr-FR" dirty="0">
                <a:solidFill>
                  <a:srgbClr val="002060"/>
                </a:solidFill>
                <a:latin typeface="Segoe UI"/>
                <a:cs typeface="Segoe UI"/>
              </a:rPr>
              <a:t> services </a:t>
            </a:r>
            <a:r>
              <a:rPr lang="fr-FR" dirty="0" err="1">
                <a:solidFill>
                  <a:srgbClr val="002060"/>
                </a:solidFill>
                <a:latin typeface="Segoe UI"/>
                <a:cs typeface="Segoe UI"/>
              </a:rPr>
              <a:t>offer</a:t>
            </a:r>
            <a:r>
              <a:rPr lang="fr-FR" dirty="0">
                <a:solidFill>
                  <a:srgbClr val="002060"/>
                </a:solidFill>
                <a:latin typeface="Segoe UI"/>
                <a:cs typeface="Segoe UI"/>
              </a:rPr>
              <a:t> </a:t>
            </a:r>
            <a:r>
              <a:rPr lang="fr-FR" dirty="0" err="1">
                <a:solidFill>
                  <a:srgbClr val="002060"/>
                </a:solidFill>
                <a:latin typeface="Segoe UI"/>
                <a:cs typeface="Segoe UI"/>
              </a:rPr>
              <a:t>available</a:t>
            </a:r>
            <a:r>
              <a:rPr lang="fr-FR" dirty="0">
                <a:solidFill>
                  <a:srgbClr val="002060"/>
                </a:solidFill>
                <a:latin typeface="Segoe UI"/>
                <a:cs typeface="Segoe UI"/>
              </a:rPr>
              <a:t>. </a:t>
            </a:r>
            <a:r>
              <a:rPr lang="fr-FR" dirty="0" err="1">
                <a:solidFill>
                  <a:srgbClr val="002060"/>
                </a:solidFill>
                <a:latin typeface="Segoe UI"/>
                <a:cs typeface="Segoe UI"/>
              </a:rPr>
              <a:t>Please</a:t>
            </a:r>
            <a:r>
              <a:rPr lang="fr-FR" dirty="0">
                <a:solidFill>
                  <a:srgbClr val="002060"/>
                </a:solidFill>
                <a:latin typeface="Segoe UI"/>
                <a:cs typeface="Segoe UI"/>
              </a:rPr>
              <a:t> contact </a:t>
            </a:r>
            <a:r>
              <a:rPr lang="fr-FR" dirty="0" err="1">
                <a:solidFill>
                  <a:srgbClr val="002060"/>
                </a:solidFill>
                <a:latin typeface="Segoe UI"/>
                <a:cs typeface="Segoe UI"/>
              </a:rPr>
              <a:t>your</a:t>
            </a:r>
            <a:r>
              <a:rPr lang="fr-FR" dirty="0">
                <a:solidFill>
                  <a:srgbClr val="002060"/>
                </a:solidFill>
                <a:latin typeface="Segoe UI"/>
                <a:cs typeface="Segoe UI"/>
              </a:rPr>
              <a:t> local Cegid sales </a:t>
            </a:r>
            <a:r>
              <a:rPr lang="fr-FR" dirty="0" err="1">
                <a:solidFill>
                  <a:srgbClr val="002060"/>
                </a:solidFill>
                <a:latin typeface="Segoe UI"/>
                <a:cs typeface="Segoe UI"/>
              </a:rPr>
              <a:t>representative</a:t>
            </a:r>
            <a:r>
              <a:rPr lang="fr-FR" dirty="0">
                <a:solidFill>
                  <a:srgbClr val="002060"/>
                </a:solidFill>
                <a:latin typeface="Segoe UI"/>
                <a:cs typeface="Segoe UI"/>
              </a:rPr>
              <a:t> for more information.</a:t>
            </a:r>
          </a:p>
          <a:p>
            <a:pPr marL="1079500" marR="0" lvl="0" indent="-10795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srgbClr val="002060"/>
              </a:solidFill>
              <a:effectLst/>
              <a:uLnTx/>
              <a:uFillTx/>
              <a:latin typeface="Segoe UI" panose="020B0502040204020203" pitchFamily="34" charset="0"/>
              <a:cs typeface="Segoe UI" panose="020B0502040204020203" pitchFamily="34" charset="0"/>
            </a:endParaRPr>
          </a:p>
          <a:p>
            <a:pPr marL="0" indent="0">
              <a:buNone/>
              <a:defRPr/>
            </a:pPr>
            <a:r>
              <a:rPr lang="en-US" i="1" dirty="0">
                <a:solidFill>
                  <a:srgbClr val="002060"/>
                </a:solidFill>
                <a:latin typeface="Segoe UI"/>
                <a:cs typeface="Segoe UI"/>
              </a:rPr>
              <a:t>Offer valid until 30th April 2021</a:t>
            </a:r>
            <a:endParaRPr lang="en-US" i="1" dirty="0">
              <a:solidFill>
                <a:srgbClr val="002060"/>
              </a:solidFill>
              <a:highlight>
                <a:srgbClr val="FFFF00"/>
              </a:highlight>
              <a:latin typeface="Segoe UI" panose="020B0502040204020203" pitchFamily="34" charset="0"/>
              <a:cs typeface="Segoe UI" panose="020B0502040204020203" pitchFamily="34" charset="0"/>
            </a:endParaRPr>
          </a:p>
        </p:txBody>
      </p:sp>
      <p:sp>
        <p:nvSpPr>
          <p:cNvPr id="19" name="Graphique 85">
            <a:extLst>
              <a:ext uri="{FF2B5EF4-FFF2-40B4-BE49-F238E27FC236}">
                <a16:creationId xmlns:a16="http://schemas.microsoft.com/office/drawing/2014/main" id="{FF7016E7-D3DF-4AF6-958A-FA9E8C2FBEDB}"/>
              </a:ext>
            </a:extLst>
          </p:cNvPr>
          <p:cNvSpPr/>
          <p:nvPr/>
        </p:nvSpPr>
        <p:spPr>
          <a:xfrm>
            <a:off x="598309" y="2029230"/>
            <a:ext cx="435029" cy="280087"/>
          </a:xfrm>
          <a:custGeom>
            <a:avLst/>
            <a:gdLst>
              <a:gd name="connsiteX0" fmla="*/ 126852 w 695325"/>
              <a:gd name="connsiteY0" fmla="*/ 14430 h 447675"/>
              <a:gd name="connsiteX1" fmla="*/ 120898 w 695325"/>
              <a:gd name="connsiteY1" fmla="*/ 18300 h 447675"/>
              <a:gd name="connsiteX2" fmla="*/ 16123 w 695325"/>
              <a:gd name="connsiteY2" fmla="*/ 161175 h 447675"/>
              <a:gd name="connsiteX3" fmla="*/ 17909 w 695325"/>
              <a:gd name="connsiteY3" fmla="*/ 174272 h 447675"/>
              <a:gd name="connsiteX4" fmla="*/ 106016 w 695325"/>
              <a:gd name="connsiteY4" fmla="*/ 244519 h 447675"/>
              <a:gd name="connsiteX5" fmla="*/ 93217 w 695325"/>
              <a:gd name="connsiteY5" fmla="*/ 257318 h 447675"/>
              <a:gd name="connsiteX6" fmla="*/ 93217 w 695325"/>
              <a:gd name="connsiteY6" fmla="*/ 316552 h 447675"/>
              <a:gd name="connsiteX7" fmla="*/ 127745 w 695325"/>
              <a:gd name="connsiteY7" fmla="*/ 328160 h 447675"/>
              <a:gd name="connsiteX8" fmla="*/ 138163 w 695325"/>
              <a:gd name="connsiteY8" fmla="*/ 326374 h 447675"/>
              <a:gd name="connsiteX9" fmla="*/ 149772 w 695325"/>
              <a:gd name="connsiteY9" fmla="*/ 355247 h 447675"/>
              <a:gd name="connsiteX10" fmla="*/ 191741 w 695325"/>
              <a:gd name="connsiteY10" fmla="*/ 364177 h 447675"/>
              <a:gd name="connsiteX11" fmla="*/ 203945 w 695325"/>
              <a:gd name="connsiteY11" fmla="*/ 393347 h 447675"/>
              <a:gd name="connsiteX12" fmla="*/ 253356 w 695325"/>
              <a:gd name="connsiteY12" fmla="*/ 400193 h 447675"/>
              <a:gd name="connsiteX13" fmla="*/ 264667 w 695325"/>
              <a:gd name="connsiteY13" fmla="*/ 421327 h 447675"/>
              <a:gd name="connsiteX14" fmla="*/ 323900 w 695325"/>
              <a:gd name="connsiteY14" fmla="*/ 421327 h 447675"/>
              <a:gd name="connsiteX15" fmla="*/ 347713 w 695325"/>
              <a:gd name="connsiteY15" fmla="*/ 397514 h 447675"/>
              <a:gd name="connsiteX16" fmla="*/ 371525 w 695325"/>
              <a:gd name="connsiteY16" fmla="*/ 421327 h 447675"/>
              <a:gd name="connsiteX17" fmla="*/ 430759 w 695325"/>
              <a:gd name="connsiteY17" fmla="*/ 421327 h 447675"/>
              <a:gd name="connsiteX18" fmla="*/ 441772 w 695325"/>
              <a:gd name="connsiteY18" fmla="*/ 400491 h 447675"/>
              <a:gd name="connsiteX19" fmla="*/ 491481 w 695325"/>
              <a:gd name="connsiteY19" fmla="*/ 393347 h 447675"/>
              <a:gd name="connsiteX20" fmla="*/ 503983 w 695325"/>
              <a:gd name="connsiteY20" fmla="*/ 364474 h 447675"/>
              <a:gd name="connsiteX21" fmla="*/ 545654 w 695325"/>
              <a:gd name="connsiteY21" fmla="*/ 355247 h 447675"/>
              <a:gd name="connsiteX22" fmla="*/ 556965 w 695325"/>
              <a:gd name="connsiteY22" fmla="*/ 327863 h 447675"/>
              <a:gd name="connsiteX23" fmla="*/ 568872 w 695325"/>
              <a:gd name="connsiteY23" fmla="*/ 329649 h 447675"/>
              <a:gd name="connsiteX24" fmla="*/ 602209 w 695325"/>
              <a:gd name="connsiteY24" fmla="*/ 316552 h 447675"/>
              <a:gd name="connsiteX25" fmla="*/ 602804 w 695325"/>
              <a:gd name="connsiteY25" fmla="*/ 258211 h 447675"/>
              <a:gd name="connsiteX26" fmla="*/ 591195 w 695325"/>
              <a:gd name="connsiteY26" fmla="*/ 243328 h 447675"/>
              <a:gd name="connsiteX27" fmla="*/ 677516 w 695325"/>
              <a:gd name="connsiteY27" fmla="*/ 174272 h 447675"/>
              <a:gd name="connsiteX28" fmla="*/ 679302 w 695325"/>
              <a:gd name="connsiteY28" fmla="*/ 161175 h 447675"/>
              <a:gd name="connsiteX29" fmla="*/ 574527 w 695325"/>
              <a:gd name="connsiteY29" fmla="*/ 18300 h 447675"/>
              <a:gd name="connsiteX30" fmla="*/ 561430 w 695325"/>
              <a:gd name="connsiteY30" fmla="*/ 15919 h 447675"/>
              <a:gd name="connsiteX31" fmla="*/ 500113 w 695325"/>
              <a:gd name="connsiteY31" fmla="*/ 33480 h 447675"/>
              <a:gd name="connsiteX32" fmla="*/ 457845 w 695325"/>
              <a:gd name="connsiteY32" fmla="*/ 24550 h 447675"/>
              <a:gd name="connsiteX33" fmla="*/ 414388 w 695325"/>
              <a:gd name="connsiteY33" fmla="*/ 14430 h 447675"/>
              <a:gd name="connsiteX34" fmla="*/ 347117 w 695325"/>
              <a:gd name="connsiteY34" fmla="*/ 31992 h 447675"/>
              <a:gd name="connsiteX35" fmla="*/ 281038 w 695325"/>
              <a:gd name="connsiteY35" fmla="*/ 14430 h 447675"/>
              <a:gd name="connsiteX36" fmla="*/ 237580 w 695325"/>
              <a:gd name="connsiteY36" fmla="*/ 24550 h 447675"/>
              <a:gd name="connsiteX37" fmla="*/ 195313 w 695325"/>
              <a:gd name="connsiteY37" fmla="*/ 33480 h 447675"/>
              <a:gd name="connsiteX38" fmla="*/ 133995 w 695325"/>
              <a:gd name="connsiteY38" fmla="*/ 15919 h 447675"/>
              <a:gd name="connsiteX39" fmla="*/ 127745 w 695325"/>
              <a:gd name="connsiteY39" fmla="*/ 14430 h 447675"/>
              <a:gd name="connsiteX40" fmla="*/ 126852 w 695325"/>
              <a:gd name="connsiteY40" fmla="*/ 14430 h 447675"/>
              <a:gd name="connsiteX41" fmla="*/ 281038 w 695325"/>
              <a:gd name="connsiteY41" fmla="*/ 33480 h 447675"/>
              <a:gd name="connsiteX42" fmla="*/ 331937 w 695325"/>
              <a:gd name="connsiteY42" fmla="*/ 46577 h 447675"/>
              <a:gd name="connsiteX43" fmla="*/ 226269 w 695325"/>
              <a:gd name="connsiteY43" fmla="*/ 170105 h 447675"/>
              <a:gd name="connsiteX44" fmla="*/ 224483 w 695325"/>
              <a:gd name="connsiteY44" fmla="*/ 179332 h 447675"/>
              <a:gd name="connsiteX45" fmla="*/ 245319 w 695325"/>
              <a:gd name="connsiteY45" fmla="*/ 203739 h 447675"/>
              <a:gd name="connsiteX46" fmla="*/ 281038 w 695325"/>
              <a:gd name="connsiteY46" fmla="*/ 214455 h 447675"/>
              <a:gd name="connsiteX47" fmla="*/ 356047 w 695325"/>
              <a:gd name="connsiteY47" fmla="*/ 180225 h 447675"/>
              <a:gd name="connsiteX48" fmla="*/ 409030 w 695325"/>
              <a:gd name="connsiteY48" fmla="*/ 128730 h 447675"/>
              <a:gd name="connsiteX49" fmla="*/ 476300 w 695325"/>
              <a:gd name="connsiteY49" fmla="*/ 128730 h 447675"/>
              <a:gd name="connsiteX50" fmla="*/ 587922 w 695325"/>
              <a:gd name="connsiteY50" fmla="*/ 269819 h 447675"/>
              <a:gd name="connsiteX51" fmla="*/ 588517 w 695325"/>
              <a:gd name="connsiteY51" fmla="*/ 302859 h 447675"/>
              <a:gd name="connsiteX52" fmla="*/ 569169 w 695325"/>
              <a:gd name="connsiteY52" fmla="*/ 310599 h 447675"/>
              <a:gd name="connsiteX53" fmla="*/ 550119 w 695325"/>
              <a:gd name="connsiteY53" fmla="*/ 304347 h 447675"/>
              <a:gd name="connsiteX54" fmla="*/ 548631 w 695325"/>
              <a:gd name="connsiteY54" fmla="*/ 303157 h 447675"/>
              <a:gd name="connsiteX55" fmla="*/ 545952 w 695325"/>
              <a:gd name="connsiteY55" fmla="*/ 299585 h 447675"/>
              <a:gd name="connsiteX56" fmla="*/ 498029 w 695325"/>
              <a:gd name="connsiteY56" fmla="*/ 246305 h 447675"/>
              <a:gd name="connsiteX57" fmla="*/ 489397 w 695325"/>
              <a:gd name="connsiteY57" fmla="*/ 243030 h 447675"/>
              <a:gd name="connsiteX58" fmla="*/ 481418 w 695325"/>
              <a:gd name="connsiteY58" fmla="*/ 253885 h 447675"/>
              <a:gd name="connsiteX59" fmla="*/ 483742 w 695325"/>
              <a:gd name="connsiteY59" fmla="*/ 258806 h 447675"/>
              <a:gd name="connsiteX60" fmla="*/ 531664 w 695325"/>
              <a:gd name="connsiteY60" fmla="*/ 312384 h 447675"/>
              <a:gd name="connsiteX61" fmla="*/ 532259 w 695325"/>
              <a:gd name="connsiteY61" fmla="*/ 341852 h 447675"/>
              <a:gd name="connsiteX62" fmla="*/ 503387 w 695325"/>
              <a:gd name="connsiteY62" fmla="*/ 342150 h 447675"/>
              <a:gd name="connsiteX63" fmla="*/ 452786 w 695325"/>
              <a:gd name="connsiteY63" fmla="*/ 287083 h 447675"/>
              <a:gd name="connsiteX64" fmla="*/ 439242 w 695325"/>
              <a:gd name="connsiteY64" fmla="*/ 286633 h 447675"/>
              <a:gd name="connsiteX65" fmla="*/ 438792 w 695325"/>
              <a:gd name="connsiteY65" fmla="*/ 300176 h 447675"/>
              <a:gd name="connsiteX66" fmla="*/ 438795 w 695325"/>
              <a:gd name="connsiteY66" fmla="*/ 300180 h 447675"/>
              <a:gd name="connsiteX67" fmla="*/ 479872 w 695325"/>
              <a:gd name="connsiteY67" fmla="*/ 344531 h 447675"/>
              <a:gd name="connsiteX68" fmla="*/ 480467 w 695325"/>
              <a:gd name="connsiteY68" fmla="*/ 345722 h 447675"/>
              <a:gd name="connsiteX69" fmla="*/ 484933 w 695325"/>
              <a:gd name="connsiteY69" fmla="*/ 363581 h 447675"/>
              <a:gd name="connsiteX70" fmla="*/ 478086 w 695325"/>
              <a:gd name="connsiteY70" fmla="*/ 379952 h 447675"/>
              <a:gd name="connsiteX71" fmla="*/ 446237 w 695325"/>
              <a:gd name="connsiteY71" fmla="*/ 380250 h 447675"/>
              <a:gd name="connsiteX72" fmla="*/ 401589 w 695325"/>
              <a:gd name="connsiteY72" fmla="*/ 332030 h 447675"/>
              <a:gd name="connsiteX73" fmla="*/ 394147 w 695325"/>
              <a:gd name="connsiteY73" fmla="*/ 328755 h 447675"/>
              <a:gd name="connsiteX74" fmla="*/ 384992 w 695325"/>
              <a:gd name="connsiteY74" fmla="*/ 338638 h 447675"/>
              <a:gd name="connsiteX75" fmla="*/ 387598 w 695325"/>
              <a:gd name="connsiteY75" fmla="*/ 344829 h 447675"/>
              <a:gd name="connsiteX76" fmla="*/ 423317 w 695325"/>
              <a:gd name="connsiteY76" fmla="*/ 383524 h 447675"/>
              <a:gd name="connsiteX77" fmla="*/ 417067 w 695325"/>
              <a:gd name="connsiteY77" fmla="*/ 407634 h 447675"/>
              <a:gd name="connsiteX78" fmla="*/ 384920 w 695325"/>
              <a:gd name="connsiteY78" fmla="*/ 407634 h 447675"/>
              <a:gd name="connsiteX79" fmla="*/ 360214 w 695325"/>
              <a:gd name="connsiteY79" fmla="*/ 383227 h 447675"/>
              <a:gd name="connsiteX80" fmla="*/ 354559 w 695325"/>
              <a:gd name="connsiteY80" fmla="*/ 331434 h 447675"/>
              <a:gd name="connsiteX81" fmla="*/ 327770 w 695325"/>
              <a:gd name="connsiteY81" fmla="*/ 319528 h 447675"/>
              <a:gd name="connsiteX82" fmla="*/ 317054 w 695325"/>
              <a:gd name="connsiteY82" fmla="*/ 280535 h 447675"/>
              <a:gd name="connsiteX83" fmla="*/ 282823 w 695325"/>
              <a:gd name="connsiteY83" fmla="*/ 268331 h 447675"/>
              <a:gd name="connsiteX84" fmla="*/ 270917 w 695325"/>
              <a:gd name="connsiteY84" fmla="*/ 270713 h 447675"/>
              <a:gd name="connsiteX85" fmla="*/ 259904 w 695325"/>
              <a:gd name="connsiteY85" fmla="*/ 245114 h 447675"/>
              <a:gd name="connsiteX86" fmla="*/ 203945 w 695325"/>
              <a:gd name="connsiteY86" fmla="*/ 245114 h 447675"/>
              <a:gd name="connsiteX87" fmla="*/ 195015 w 695325"/>
              <a:gd name="connsiteY87" fmla="*/ 254044 h 447675"/>
              <a:gd name="connsiteX88" fmla="*/ 183109 w 695325"/>
              <a:gd name="connsiteY88" fmla="*/ 226659 h 447675"/>
              <a:gd name="connsiteX89" fmla="*/ 153343 w 695325"/>
              <a:gd name="connsiteY89" fmla="*/ 214455 h 447675"/>
              <a:gd name="connsiteX90" fmla="*/ 123875 w 695325"/>
              <a:gd name="connsiteY90" fmla="*/ 226659 h 447675"/>
              <a:gd name="connsiteX91" fmla="*/ 119411 w 695325"/>
              <a:gd name="connsiteY91" fmla="*/ 231124 h 447675"/>
              <a:gd name="connsiteX92" fmla="*/ 36959 w 695325"/>
              <a:gd name="connsiteY92" fmla="*/ 165044 h 447675"/>
              <a:gd name="connsiteX93" fmla="*/ 131912 w 695325"/>
              <a:gd name="connsiteY93" fmla="*/ 35861 h 447675"/>
              <a:gd name="connsiteX94" fmla="*/ 195313 w 695325"/>
              <a:gd name="connsiteY94" fmla="*/ 52530 h 447675"/>
              <a:gd name="connsiteX95" fmla="*/ 244426 w 695325"/>
              <a:gd name="connsiteY95" fmla="*/ 42410 h 447675"/>
              <a:gd name="connsiteX96" fmla="*/ 281038 w 695325"/>
              <a:gd name="connsiteY96" fmla="*/ 33480 h 447675"/>
              <a:gd name="connsiteX97" fmla="*/ 414388 w 695325"/>
              <a:gd name="connsiteY97" fmla="*/ 33480 h 447675"/>
              <a:gd name="connsiteX98" fmla="*/ 451000 w 695325"/>
              <a:gd name="connsiteY98" fmla="*/ 42410 h 447675"/>
              <a:gd name="connsiteX99" fmla="*/ 500113 w 695325"/>
              <a:gd name="connsiteY99" fmla="*/ 52530 h 447675"/>
              <a:gd name="connsiteX100" fmla="*/ 563514 w 695325"/>
              <a:gd name="connsiteY100" fmla="*/ 35861 h 447675"/>
              <a:gd name="connsiteX101" fmla="*/ 658466 w 695325"/>
              <a:gd name="connsiteY101" fmla="*/ 165044 h 447675"/>
              <a:gd name="connsiteX102" fmla="*/ 579289 w 695325"/>
              <a:gd name="connsiteY102" fmla="*/ 228445 h 447675"/>
              <a:gd name="connsiteX103" fmla="*/ 488504 w 695325"/>
              <a:gd name="connsiteY103" fmla="*/ 113252 h 447675"/>
              <a:gd name="connsiteX104" fmla="*/ 481063 w 695325"/>
              <a:gd name="connsiteY104" fmla="*/ 109680 h 447675"/>
              <a:gd name="connsiteX105" fmla="*/ 404863 w 695325"/>
              <a:gd name="connsiteY105" fmla="*/ 109680 h 447675"/>
              <a:gd name="connsiteX106" fmla="*/ 398017 w 695325"/>
              <a:gd name="connsiteY106" fmla="*/ 112359 h 447675"/>
              <a:gd name="connsiteX107" fmla="*/ 344141 w 695325"/>
              <a:gd name="connsiteY107" fmla="*/ 165342 h 447675"/>
              <a:gd name="connsiteX108" fmla="*/ 281038 w 695325"/>
              <a:gd name="connsiteY108" fmla="*/ 195405 h 447675"/>
              <a:gd name="connsiteX109" fmla="*/ 255439 w 695325"/>
              <a:gd name="connsiteY109" fmla="*/ 187666 h 447675"/>
              <a:gd name="connsiteX110" fmla="*/ 245617 w 695325"/>
              <a:gd name="connsiteY110" fmla="*/ 176950 h 447675"/>
              <a:gd name="connsiteX111" fmla="*/ 353368 w 695325"/>
              <a:gd name="connsiteY111" fmla="*/ 50447 h 447675"/>
              <a:gd name="connsiteX112" fmla="*/ 414388 w 695325"/>
              <a:gd name="connsiteY112" fmla="*/ 33480 h 447675"/>
              <a:gd name="connsiteX113" fmla="*/ 153343 w 695325"/>
              <a:gd name="connsiteY113" fmla="*/ 233505 h 447675"/>
              <a:gd name="connsiteX114" fmla="*/ 169417 w 695325"/>
              <a:gd name="connsiteY114" fmla="*/ 240352 h 447675"/>
              <a:gd name="connsiteX115" fmla="*/ 176263 w 695325"/>
              <a:gd name="connsiteY115" fmla="*/ 259104 h 447675"/>
              <a:gd name="connsiteX116" fmla="*/ 176263 w 695325"/>
              <a:gd name="connsiteY116" fmla="*/ 272796 h 447675"/>
              <a:gd name="connsiteX117" fmla="*/ 149772 w 695325"/>
              <a:gd name="connsiteY117" fmla="*/ 299288 h 447675"/>
              <a:gd name="connsiteX118" fmla="*/ 148581 w 695325"/>
              <a:gd name="connsiteY118" fmla="*/ 300478 h 447675"/>
              <a:gd name="connsiteX119" fmla="*/ 146497 w 695325"/>
              <a:gd name="connsiteY119" fmla="*/ 301966 h 447675"/>
              <a:gd name="connsiteX120" fmla="*/ 126256 w 695325"/>
              <a:gd name="connsiteY120" fmla="*/ 309408 h 447675"/>
              <a:gd name="connsiteX121" fmla="*/ 106909 w 695325"/>
              <a:gd name="connsiteY121" fmla="*/ 302859 h 447675"/>
              <a:gd name="connsiteX122" fmla="*/ 106909 w 695325"/>
              <a:gd name="connsiteY122" fmla="*/ 270713 h 447675"/>
              <a:gd name="connsiteX123" fmla="*/ 137270 w 695325"/>
              <a:gd name="connsiteY123" fmla="*/ 240352 h 447675"/>
              <a:gd name="connsiteX124" fmla="*/ 153343 w 695325"/>
              <a:gd name="connsiteY124" fmla="*/ 233505 h 447675"/>
              <a:gd name="connsiteX125" fmla="*/ 231925 w 695325"/>
              <a:gd name="connsiteY125" fmla="*/ 252555 h 447675"/>
              <a:gd name="connsiteX126" fmla="*/ 246212 w 695325"/>
              <a:gd name="connsiteY126" fmla="*/ 258508 h 447675"/>
              <a:gd name="connsiteX127" fmla="*/ 246212 w 695325"/>
              <a:gd name="connsiteY127" fmla="*/ 287679 h 447675"/>
              <a:gd name="connsiteX128" fmla="*/ 192336 w 695325"/>
              <a:gd name="connsiteY128" fmla="*/ 341555 h 447675"/>
              <a:gd name="connsiteX129" fmla="*/ 163166 w 695325"/>
              <a:gd name="connsiteY129" fmla="*/ 341555 h 447675"/>
              <a:gd name="connsiteX130" fmla="*/ 163166 w 695325"/>
              <a:gd name="connsiteY130" fmla="*/ 312682 h 447675"/>
              <a:gd name="connsiteX131" fmla="*/ 217339 w 695325"/>
              <a:gd name="connsiteY131" fmla="*/ 258508 h 447675"/>
              <a:gd name="connsiteX132" fmla="*/ 231925 w 695325"/>
              <a:gd name="connsiteY132" fmla="*/ 252555 h 447675"/>
              <a:gd name="connsiteX133" fmla="*/ 284312 w 695325"/>
              <a:gd name="connsiteY133" fmla="*/ 287083 h 447675"/>
              <a:gd name="connsiteX134" fmla="*/ 303659 w 695325"/>
              <a:gd name="connsiteY134" fmla="*/ 294227 h 447675"/>
              <a:gd name="connsiteX135" fmla="*/ 303659 w 695325"/>
              <a:gd name="connsiteY135" fmla="*/ 325779 h 447675"/>
              <a:gd name="connsiteX136" fmla="*/ 249486 w 695325"/>
              <a:gd name="connsiteY136" fmla="*/ 379952 h 447675"/>
              <a:gd name="connsiteX137" fmla="*/ 217339 w 695325"/>
              <a:gd name="connsiteY137" fmla="*/ 379952 h 447675"/>
              <a:gd name="connsiteX138" fmla="*/ 210791 w 695325"/>
              <a:gd name="connsiteY138" fmla="*/ 363581 h 447675"/>
              <a:gd name="connsiteX139" fmla="*/ 215256 w 695325"/>
              <a:gd name="connsiteY139" fmla="*/ 346317 h 447675"/>
              <a:gd name="connsiteX140" fmla="*/ 216148 w 695325"/>
              <a:gd name="connsiteY140" fmla="*/ 344531 h 447675"/>
              <a:gd name="connsiteX141" fmla="*/ 259904 w 695325"/>
              <a:gd name="connsiteY141" fmla="*/ 301074 h 447675"/>
              <a:gd name="connsiteX142" fmla="*/ 265262 w 695325"/>
              <a:gd name="connsiteY142" fmla="*/ 294525 h 447675"/>
              <a:gd name="connsiteX143" fmla="*/ 284312 w 695325"/>
              <a:gd name="connsiteY143" fmla="*/ 287083 h 447675"/>
              <a:gd name="connsiteX144" fmla="*/ 322412 w 695325"/>
              <a:gd name="connsiteY144" fmla="*/ 338578 h 447675"/>
              <a:gd name="connsiteX145" fmla="*/ 340867 w 695325"/>
              <a:gd name="connsiteY145" fmla="*/ 345127 h 447675"/>
              <a:gd name="connsiteX146" fmla="*/ 340867 w 695325"/>
              <a:gd name="connsiteY146" fmla="*/ 377274 h 447675"/>
              <a:gd name="connsiteX147" fmla="*/ 310506 w 695325"/>
              <a:gd name="connsiteY147" fmla="*/ 407634 h 447675"/>
              <a:gd name="connsiteX148" fmla="*/ 278359 w 695325"/>
              <a:gd name="connsiteY148" fmla="*/ 407634 h 447675"/>
              <a:gd name="connsiteX149" fmla="*/ 272108 w 695325"/>
              <a:gd name="connsiteY149" fmla="*/ 384119 h 447675"/>
              <a:gd name="connsiteX150" fmla="*/ 317054 w 695325"/>
              <a:gd name="connsiteY150" fmla="*/ 339174 h 447675"/>
              <a:gd name="connsiteX151" fmla="*/ 317352 w 695325"/>
              <a:gd name="connsiteY151" fmla="*/ 338875 h 447675"/>
              <a:gd name="connsiteX152" fmla="*/ 322412 w 695325"/>
              <a:gd name="connsiteY152" fmla="*/ 338578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695325" h="447675">
                <a:moveTo>
                  <a:pt x="126852" y="14430"/>
                </a:moveTo>
                <a:cubicBezTo>
                  <a:pt x="124443" y="14904"/>
                  <a:pt x="122310" y="16291"/>
                  <a:pt x="120898" y="18300"/>
                </a:cubicBezTo>
                <a:lnTo>
                  <a:pt x="16123" y="161175"/>
                </a:lnTo>
                <a:cubicBezTo>
                  <a:pt x="13100" y="165310"/>
                  <a:pt x="13890" y="171096"/>
                  <a:pt x="17909" y="174272"/>
                </a:cubicBezTo>
                <a:lnTo>
                  <a:pt x="106016" y="244519"/>
                </a:lnTo>
                <a:lnTo>
                  <a:pt x="93217" y="257318"/>
                </a:lnTo>
                <a:cubicBezTo>
                  <a:pt x="76930" y="273604"/>
                  <a:pt x="76930" y="300265"/>
                  <a:pt x="93217" y="316552"/>
                </a:cubicBezTo>
                <a:cubicBezTo>
                  <a:pt x="103049" y="326383"/>
                  <a:pt x="116182" y="329111"/>
                  <a:pt x="127745" y="328160"/>
                </a:cubicBezTo>
                <a:cubicBezTo>
                  <a:pt x="131383" y="327861"/>
                  <a:pt x="134765" y="327279"/>
                  <a:pt x="138163" y="326374"/>
                </a:cubicBezTo>
                <a:cubicBezTo>
                  <a:pt x="137935" y="336808"/>
                  <a:pt x="141849" y="347324"/>
                  <a:pt x="149772" y="355247"/>
                </a:cubicBezTo>
                <a:cubicBezTo>
                  <a:pt x="161088" y="366564"/>
                  <a:pt x="177623" y="369491"/>
                  <a:pt x="191741" y="364177"/>
                </a:cubicBezTo>
                <a:cubicBezTo>
                  <a:pt x="191930" y="374159"/>
                  <a:pt x="195453" y="384854"/>
                  <a:pt x="203945" y="393347"/>
                </a:cubicBezTo>
                <a:cubicBezTo>
                  <a:pt x="217085" y="406487"/>
                  <a:pt x="237569" y="408678"/>
                  <a:pt x="253356" y="400193"/>
                </a:cubicBezTo>
                <a:cubicBezTo>
                  <a:pt x="255006" y="407916"/>
                  <a:pt x="258750" y="415410"/>
                  <a:pt x="264667" y="421327"/>
                </a:cubicBezTo>
                <a:cubicBezTo>
                  <a:pt x="280953" y="437612"/>
                  <a:pt x="307613" y="437612"/>
                  <a:pt x="323900" y="421327"/>
                </a:cubicBezTo>
                <a:lnTo>
                  <a:pt x="347713" y="397514"/>
                </a:lnTo>
                <a:lnTo>
                  <a:pt x="371525" y="421327"/>
                </a:lnTo>
                <a:cubicBezTo>
                  <a:pt x="387812" y="437612"/>
                  <a:pt x="414472" y="437612"/>
                  <a:pt x="430759" y="421327"/>
                </a:cubicBezTo>
                <a:cubicBezTo>
                  <a:pt x="436644" y="415441"/>
                  <a:pt x="440113" y="408129"/>
                  <a:pt x="441772" y="400491"/>
                </a:cubicBezTo>
                <a:cubicBezTo>
                  <a:pt x="457504" y="409224"/>
                  <a:pt x="478394" y="406433"/>
                  <a:pt x="491481" y="393347"/>
                </a:cubicBezTo>
                <a:cubicBezTo>
                  <a:pt x="499834" y="384993"/>
                  <a:pt x="503622" y="374372"/>
                  <a:pt x="503983" y="364474"/>
                </a:cubicBezTo>
                <a:cubicBezTo>
                  <a:pt x="518019" y="369659"/>
                  <a:pt x="534491" y="366409"/>
                  <a:pt x="545654" y="355247"/>
                </a:cubicBezTo>
                <a:cubicBezTo>
                  <a:pt x="553282" y="347618"/>
                  <a:pt x="556976" y="337783"/>
                  <a:pt x="556965" y="327863"/>
                </a:cubicBezTo>
                <a:cubicBezTo>
                  <a:pt x="560779" y="328859"/>
                  <a:pt x="564739" y="329561"/>
                  <a:pt x="568872" y="329649"/>
                </a:cubicBezTo>
                <a:cubicBezTo>
                  <a:pt x="580198" y="329888"/>
                  <a:pt x="592643" y="326117"/>
                  <a:pt x="602209" y="316552"/>
                </a:cubicBezTo>
                <a:cubicBezTo>
                  <a:pt x="618525" y="300234"/>
                  <a:pt x="616227" y="275209"/>
                  <a:pt x="602804" y="258211"/>
                </a:cubicBezTo>
                <a:lnTo>
                  <a:pt x="591195" y="243328"/>
                </a:lnTo>
                <a:lnTo>
                  <a:pt x="677516" y="174272"/>
                </a:lnTo>
                <a:cubicBezTo>
                  <a:pt x="681536" y="171096"/>
                  <a:pt x="682325" y="165310"/>
                  <a:pt x="679302" y="161175"/>
                </a:cubicBezTo>
                <a:lnTo>
                  <a:pt x="574527" y="18300"/>
                </a:lnTo>
                <a:cubicBezTo>
                  <a:pt x="571532" y="14081"/>
                  <a:pt x="565718" y="13024"/>
                  <a:pt x="561430" y="15919"/>
                </a:cubicBezTo>
                <a:cubicBezTo>
                  <a:pt x="541426" y="29374"/>
                  <a:pt x="518115" y="33480"/>
                  <a:pt x="500113" y="33480"/>
                </a:cubicBezTo>
                <a:cubicBezTo>
                  <a:pt x="481702" y="33480"/>
                  <a:pt x="470063" y="29258"/>
                  <a:pt x="457845" y="24550"/>
                </a:cubicBezTo>
                <a:cubicBezTo>
                  <a:pt x="445628" y="19843"/>
                  <a:pt x="432587" y="14430"/>
                  <a:pt x="414388" y="14430"/>
                </a:cubicBezTo>
                <a:cubicBezTo>
                  <a:pt x="394701" y="14430"/>
                  <a:pt x="371405" y="18844"/>
                  <a:pt x="347117" y="31992"/>
                </a:cubicBezTo>
                <a:cubicBezTo>
                  <a:pt x="325062" y="21299"/>
                  <a:pt x="299857" y="14430"/>
                  <a:pt x="281038" y="14430"/>
                </a:cubicBezTo>
                <a:cubicBezTo>
                  <a:pt x="262838" y="14430"/>
                  <a:pt x="249797" y="19843"/>
                  <a:pt x="237580" y="24550"/>
                </a:cubicBezTo>
                <a:cubicBezTo>
                  <a:pt x="225362" y="29258"/>
                  <a:pt x="213723" y="33480"/>
                  <a:pt x="195313" y="33480"/>
                </a:cubicBezTo>
                <a:cubicBezTo>
                  <a:pt x="177310" y="33480"/>
                  <a:pt x="153999" y="29374"/>
                  <a:pt x="133995" y="15919"/>
                </a:cubicBezTo>
                <a:cubicBezTo>
                  <a:pt x="132147" y="14713"/>
                  <a:pt x="129938" y="14187"/>
                  <a:pt x="127745" y="14430"/>
                </a:cubicBezTo>
                <a:cubicBezTo>
                  <a:pt x="127447" y="14416"/>
                  <a:pt x="127149" y="14416"/>
                  <a:pt x="126852" y="14430"/>
                </a:cubicBezTo>
                <a:close/>
                <a:moveTo>
                  <a:pt x="281038" y="33480"/>
                </a:moveTo>
                <a:cubicBezTo>
                  <a:pt x="293198" y="33480"/>
                  <a:pt x="313696" y="38794"/>
                  <a:pt x="331937" y="46577"/>
                </a:cubicBezTo>
                <a:lnTo>
                  <a:pt x="226269" y="170105"/>
                </a:lnTo>
                <a:cubicBezTo>
                  <a:pt x="224092" y="172652"/>
                  <a:pt x="223414" y="176156"/>
                  <a:pt x="224483" y="179332"/>
                </a:cubicBezTo>
                <a:cubicBezTo>
                  <a:pt x="227778" y="189048"/>
                  <a:pt x="235440" y="197361"/>
                  <a:pt x="245319" y="203739"/>
                </a:cubicBezTo>
                <a:cubicBezTo>
                  <a:pt x="255197" y="210117"/>
                  <a:pt x="267484" y="214455"/>
                  <a:pt x="281038" y="214455"/>
                </a:cubicBezTo>
                <a:cubicBezTo>
                  <a:pt x="308660" y="214455"/>
                  <a:pt x="333869" y="198705"/>
                  <a:pt x="356047" y="180225"/>
                </a:cubicBezTo>
                <a:cubicBezTo>
                  <a:pt x="377143" y="162645"/>
                  <a:pt x="395299" y="142668"/>
                  <a:pt x="409030" y="128730"/>
                </a:cubicBezTo>
                <a:lnTo>
                  <a:pt x="476300" y="128730"/>
                </a:lnTo>
                <a:lnTo>
                  <a:pt x="587922" y="269819"/>
                </a:lnTo>
                <a:cubicBezTo>
                  <a:pt x="596709" y="280949"/>
                  <a:pt x="597543" y="293833"/>
                  <a:pt x="588517" y="302859"/>
                </a:cubicBezTo>
                <a:cubicBezTo>
                  <a:pt x="582895" y="308480"/>
                  <a:pt x="576278" y="310748"/>
                  <a:pt x="569169" y="310599"/>
                </a:cubicBezTo>
                <a:cubicBezTo>
                  <a:pt x="562059" y="310448"/>
                  <a:pt x="554735" y="307722"/>
                  <a:pt x="550119" y="304347"/>
                </a:cubicBezTo>
                <a:cubicBezTo>
                  <a:pt x="549664" y="303902"/>
                  <a:pt x="549165" y="303502"/>
                  <a:pt x="548631" y="303157"/>
                </a:cubicBezTo>
                <a:cubicBezTo>
                  <a:pt x="547760" y="301956"/>
                  <a:pt x="546956" y="300703"/>
                  <a:pt x="545952" y="299585"/>
                </a:cubicBezTo>
                <a:lnTo>
                  <a:pt x="498029" y="246305"/>
                </a:lnTo>
                <a:cubicBezTo>
                  <a:pt x="495908" y="243799"/>
                  <a:pt x="492646" y="242561"/>
                  <a:pt x="489397" y="243030"/>
                </a:cubicBezTo>
                <a:cubicBezTo>
                  <a:pt x="484196" y="243824"/>
                  <a:pt x="480623" y="248683"/>
                  <a:pt x="481418" y="253885"/>
                </a:cubicBezTo>
                <a:cubicBezTo>
                  <a:pt x="481697" y="255715"/>
                  <a:pt x="482505" y="257426"/>
                  <a:pt x="483742" y="258806"/>
                </a:cubicBezTo>
                <a:lnTo>
                  <a:pt x="531664" y="312384"/>
                </a:lnTo>
                <a:cubicBezTo>
                  <a:pt x="539802" y="321447"/>
                  <a:pt x="540426" y="333685"/>
                  <a:pt x="532259" y="341852"/>
                </a:cubicBezTo>
                <a:cubicBezTo>
                  <a:pt x="524090" y="350022"/>
                  <a:pt x="510918" y="350309"/>
                  <a:pt x="503387" y="342150"/>
                </a:cubicBezTo>
                <a:lnTo>
                  <a:pt x="452786" y="287083"/>
                </a:lnTo>
                <a:cubicBezTo>
                  <a:pt x="449170" y="283219"/>
                  <a:pt x="443106" y="283018"/>
                  <a:pt x="439242" y="286633"/>
                </a:cubicBezTo>
                <a:cubicBezTo>
                  <a:pt x="435378" y="290248"/>
                  <a:pt x="435176" y="296312"/>
                  <a:pt x="438792" y="300176"/>
                </a:cubicBezTo>
                <a:cubicBezTo>
                  <a:pt x="438792" y="300177"/>
                  <a:pt x="438794" y="300179"/>
                  <a:pt x="438795" y="300180"/>
                </a:cubicBezTo>
                <a:lnTo>
                  <a:pt x="479872" y="344531"/>
                </a:lnTo>
                <a:cubicBezTo>
                  <a:pt x="480042" y="344941"/>
                  <a:pt x="480241" y="345339"/>
                  <a:pt x="480467" y="345722"/>
                </a:cubicBezTo>
                <a:cubicBezTo>
                  <a:pt x="483188" y="350710"/>
                  <a:pt x="485073" y="357513"/>
                  <a:pt x="484933" y="363581"/>
                </a:cubicBezTo>
                <a:cubicBezTo>
                  <a:pt x="484792" y="369649"/>
                  <a:pt x="482962" y="375076"/>
                  <a:pt x="478086" y="379952"/>
                </a:cubicBezTo>
                <a:cubicBezTo>
                  <a:pt x="470482" y="387556"/>
                  <a:pt x="453205" y="387799"/>
                  <a:pt x="446237" y="380250"/>
                </a:cubicBezTo>
                <a:lnTo>
                  <a:pt x="401589" y="332030"/>
                </a:lnTo>
                <a:cubicBezTo>
                  <a:pt x="399722" y="329881"/>
                  <a:pt x="396992" y="328680"/>
                  <a:pt x="394147" y="328755"/>
                </a:cubicBezTo>
                <a:cubicBezTo>
                  <a:pt x="388890" y="328956"/>
                  <a:pt x="384790" y="333381"/>
                  <a:pt x="384992" y="338638"/>
                </a:cubicBezTo>
                <a:cubicBezTo>
                  <a:pt x="385080" y="340950"/>
                  <a:pt x="386007" y="343150"/>
                  <a:pt x="387598" y="344829"/>
                </a:cubicBezTo>
                <a:lnTo>
                  <a:pt x="423317" y="383524"/>
                </a:lnTo>
                <a:cubicBezTo>
                  <a:pt x="424929" y="390534"/>
                  <a:pt x="422128" y="402572"/>
                  <a:pt x="417067" y="407634"/>
                </a:cubicBezTo>
                <a:cubicBezTo>
                  <a:pt x="408010" y="416691"/>
                  <a:pt x="393976" y="416691"/>
                  <a:pt x="384920" y="407634"/>
                </a:cubicBezTo>
                <a:lnTo>
                  <a:pt x="360214" y="383227"/>
                </a:lnTo>
                <a:cubicBezTo>
                  <a:pt x="370328" y="367067"/>
                  <a:pt x="368577" y="345452"/>
                  <a:pt x="354559" y="331434"/>
                </a:cubicBezTo>
                <a:cubicBezTo>
                  <a:pt x="347158" y="324034"/>
                  <a:pt x="337500" y="320414"/>
                  <a:pt x="327770" y="319528"/>
                </a:cubicBezTo>
                <a:cubicBezTo>
                  <a:pt x="330973" y="305890"/>
                  <a:pt x="327451" y="290932"/>
                  <a:pt x="317054" y="280535"/>
                </a:cubicBezTo>
                <a:cubicBezTo>
                  <a:pt x="307166" y="270647"/>
                  <a:pt x="294282" y="267493"/>
                  <a:pt x="282823" y="268331"/>
                </a:cubicBezTo>
                <a:cubicBezTo>
                  <a:pt x="278627" y="268638"/>
                  <a:pt x="274729" y="269553"/>
                  <a:pt x="270917" y="270713"/>
                </a:cubicBezTo>
                <a:cubicBezTo>
                  <a:pt x="270349" y="261395"/>
                  <a:pt x="266987" y="252197"/>
                  <a:pt x="259904" y="245114"/>
                </a:cubicBezTo>
                <a:cubicBezTo>
                  <a:pt x="244502" y="229711"/>
                  <a:pt x="219347" y="229711"/>
                  <a:pt x="203945" y="245114"/>
                </a:cubicBezTo>
                <a:lnTo>
                  <a:pt x="195015" y="254044"/>
                </a:lnTo>
                <a:cubicBezTo>
                  <a:pt x="194170" y="244607"/>
                  <a:pt x="191005" y="234556"/>
                  <a:pt x="183109" y="226659"/>
                </a:cubicBezTo>
                <a:cubicBezTo>
                  <a:pt x="174965" y="218516"/>
                  <a:pt x="164075" y="214455"/>
                  <a:pt x="153343" y="214455"/>
                </a:cubicBezTo>
                <a:cubicBezTo>
                  <a:pt x="142611" y="214455"/>
                  <a:pt x="132018" y="218516"/>
                  <a:pt x="123875" y="226659"/>
                </a:cubicBezTo>
                <a:lnTo>
                  <a:pt x="119411" y="231124"/>
                </a:lnTo>
                <a:lnTo>
                  <a:pt x="36959" y="165044"/>
                </a:lnTo>
                <a:lnTo>
                  <a:pt x="131912" y="35861"/>
                </a:lnTo>
                <a:cubicBezTo>
                  <a:pt x="153769" y="47889"/>
                  <a:pt x="176982" y="52530"/>
                  <a:pt x="195313" y="52530"/>
                </a:cubicBezTo>
                <a:cubicBezTo>
                  <a:pt x="216758" y="52530"/>
                  <a:pt x="231920" y="47227"/>
                  <a:pt x="244426" y="42410"/>
                </a:cubicBezTo>
                <a:cubicBezTo>
                  <a:pt x="256932" y="37592"/>
                  <a:pt x="266538" y="33480"/>
                  <a:pt x="281038" y="33480"/>
                </a:cubicBezTo>
                <a:close/>
                <a:moveTo>
                  <a:pt x="414388" y="33480"/>
                </a:moveTo>
                <a:cubicBezTo>
                  <a:pt x="428887" y="33480"/>
                  <a:pt x="438493" y="37592"/>
                  <a:pt x="451000" y="42410"/>
                </a:cubicBezTo>
                <a:cubicBezTo>
                  <a:pt x="463505" y="47227"/>
                  <a:pt x="478667" y="52530"/>
                  <a:pt x="500113" y="52530"/>
                </a:cubicBezTo>
                <a:cubicBezTo>
                  <a:pt x="518443" y="52530"/>
                  <a:pt x="541656" y="47889"/>
                  <a:pt x="563514" y="35861"/>
                </a:cubicBezTo>
                <a:lnTo>
                  <a:pt x="658466" y="165044"/>
                </a:lnTo>
                <a:lnTo>
                  <a:pt x="579289" y="228445"/>
                </a:lnTo>
                <a:lnTo>
                  <a:pt x="488504" y="113252"/>
                </a:lnTo>
                <a:cubicBezTo>
                  <a:pt x="486695" y="110993"/>
                  <a:pt x="483957" y="109678"/>
                  <a:pt x="481063" y="109680"/>
                </a:cubicBezTo>
                <a:lnTo>
                  <a:pt x="404863" y="109680"/>
                </a:lnTo>
                <a:cubicBezTo>
                  <a:pt x="402314" y="109621"/>
                  <a:pt x="399848" y="110586"/>
                  <a:pt x="398017" y="112359"/>
                </a:cubicBezTo>
                <a:cubicBezTo>
                  <a:pt x="383355" y="127020"/>
                  <a:pt x="364825" y="148104"/>
                  <a:pt x="344141" y="165342"/>
                </a:cubicBezTo>
                <a:cubicBezTo>
                  <a:pt x="323456" y="182580"/>
                  <a:pt x="301040" y="195405"/>
                  <a:pt x="281038" y="195405"/>
                </a:cubicBezTo>
                <a:cubicBezTo>
                  <a:pt x="271708" y="195405"/>
                  <a:pt x="262520" y="192237"/>
                  <a:pt x="255439" y="187666"/>
                </a:cubicBezTo>
                <a:cubicBezTo>
                  <a:pt x="250129" y="184238"/>
                  <a:pt x="247808" y="180427"/>
                  <a:pt x="245617" y="176950"/>
                </a:cubicBezTo>
                <a:lnTo>
                  <a:pt x="353368" y="50447"/>
                </a:lnTo>
                <a:cubicBezTo>
                  <a:pt x="375872" y="37574"/>
                  <a:pt x="396688" y="33480"/>
                  <a:pt x="414388" y="33480"/>
                </a:cubicBezTo>
                <a:close/>
                <a:moveTo>
                  <a:pt x="153343" y="233505"/>
                </a:moveTo>
                <a:cubicBezTo>
                  <a:pt x="159116" y="233505"/>
                  <a:pt x="164888" y="235823"/>
                  <a:pt x="169417" y="240352"/>
                </a:cubicBezTo>
                <a:cubicBezTo>
                  <a:pt x="174187" y="245122"/>
                  <a:pt x="176205" y="251435"/>
                  <a:pt x="176263" y="259104"/>
                </a:cubicBezTo>
                <a:lnTo>
                  <a:pt x="176263" y="272796"/>
                </a:lnTo>
                <a:lnTo>
                  <a:pt x="149772" y="299288"/>
                </a:lnTo>
                <a:cubicBezTo>
                  <a:pt x="149357" y="299701"/>
                  <a:pt x="148971" y="300051"/>
                  <a:pt x="148581" y="300478"/>
                </a:cubicBezTo>
                <a:cubicBezTo>
                  <a:pt x="147822" y="300877"/>
                  <a:pt x="147122" y="301378"/>
                  <a:pt x="146497" y="301966"/>
                </a:cubicBezTo>
                <a:cubicBezTo>
                  <a:pt x="141691" y="305480"/>
                  <a:pt x="133753" y="308791"/>
                  <a:pt x="126256" y="309408"/>
                </a:cubicBezTo>
                <a:cubicBezTo>
                  <a:pt x="118759" y="310024"/>
                  <a:pt x="112263" y="308213"/>
                  <a:pt x="106909" y="302859"/>
                </a:cubicBezTo>
                <a:cubicBezTo>
                  <a:pt x="97852" y="293802"/>
                  <a:pt x="97852" y="279769"/>
                  <a:pt x="106909" y="270713"/>
                </a:cubicBezTo>
                <a:lnTo>
                  <a:pt x="137270" y="240352"/>
                </a:lnTo>
                <a:cubicBezTo>
                  <a:pt x="141798" y="235823"/>
                  <a:pt x="147570" y="233505"/>
                  <a:pt x="153343" y="233505"/>
                </a:cubicBezTo>
                <a:close/>
                <a:moveTo>
                  <a:pt x="231925" y="252555"/>
                </a:moveTo>
                <a:cubicBezTo>
                  <a:pt x="237143" y="252555"/>
                  <a:pt x="242125" y="254422"/>
                  <a:pt x="246212" y="258508"/>
                </a:cubicBezTo>
                <a:cubicBezTo>
                  <a:pt x="254385" y="266681"/>
                  <a:pt x="254385" y="279506"/>
                  <a:pt x="246212" y="287679"/>
                </a:cubicBezTo>
                <a:lnTo>
                  <a:pt x="192336" y="341555"/>
                </a:lnTo>
                <a:cubicBezTo>
                  <a:pt x="184163" y="349727"/>
                  <a:pt x="171338" y="349727"/>
                  <a:pt x="163166" y="341555"/>
                </a:cubicBezTo>
                <a:cubicBezTo>
                  <a:pt x="154993" y="333381"/>
                  <a:pt x="154993" y="320854"/>
                  <a:pt x="163166" y="312682"/>
                </a:cubicBezTo>
                <a:lnTo>
                  <a:pt x="217339" y="258508"/>
                </a:lnTo>
                <a:cubicBezTo>
                  <a:pt x="221425" y="254422"/>
                  <a:pt x="226706" y="252555"/>
                  <a:pt x="231925" y="252555"/>
                </a:cubicBezTo>
                <a:close/>
                <a:moveTo>
                  <a:pt x="284312" y="287083"/>
                </a:moveTo>
                <a:cubicBezTo>
                  <a:pt x="291405" y="286564"/>
                  <a:pt x="297896" y="288463"/>
                  <a:pt x="303659" y="294227"/>
                </a:cubicBezTo>
                <a:cubicBezTo>
                  <a:pt x="311337" y="301905"/>
                  <a:pt x="311337" y="318100"/>
                  <a:pt x="303659" y="325779"/>
                </a:cubicBezTo>
                <a:lnTo>
                  <a:pt x="249486" y="379952"/>
                </a:lnTo>
                <a:cubicBezTo>
                  <a:pt x="241878" y="387560"/>
                  <a:pt x="224947" y="387560"/>
                  <a:pt x="217339" y="379952"/>
                </a:cubicBezTo>
                <a:cubicBezTo>
                  <a:pt x="212440" y="375053"/>
                  <a:pt x="210904" y="369518"/>
                  <a:pt x="210791" y="363581"/>
                </a:cubicBezTo>
                <a:cubicBezTo>
                  <a:pt x="210677" y="357643"/>
                  <a:pt x="212500" y="351367"/>
                  <a:pt x="215256" y="346317"/>
                </a:cubicBezTo>
                <a:cubicBezTo>
                  <a:pt x="215615" y="345754"/>
                  <a:pt x="215914" y="345156"/>
                  <a:pt x="216148" y="344531"/>
                </a:cubicBezTo>
                <a:lnTo>
                  <a:pt x="259904" y="301074"/>
                </a:lnTo>
                <a:cubicBezTo>
                  <a:pt x="261929" y="299048"/>
                  <a:pt x="263769" y="296843"/>
                  <a:pt x="265262" y="294525"/>
                </a:cubicBezTo>
                <a:cubicBezTo>
                  <a:pt x="269845" y="290873"/>
                  <a:pt x="277218" y="287602"/>
                  <a:pt x="284312" y="287083"/>
                </a:cubicBezTo>
                <a:close/>
                <a:moveTo>
                  <a:pt x="322412" y="338578"/>
                </a:moveTo>
                <a:cubicBezTo>
                  <a:pt x="329092" y="338942"/>
                  <a:pt x="337139" y="341399"/>
                  <a:pt x="340867" y="345127"/>
                </a:cubicBezTo>
                <a:cubicBezTo>
                  <a:pt x="349923" y="354183"/>
                  <a:pt x="349923" y="368216"/>
                  <a:pt x="340867" y="377274"/>
                </a:cubicBezTo>
                <a:lnTo>
                  <a:pt x="310506" y="407634"/>
                </a:lnTo>
                <a:cubicBezTo>
                  <a:pt x="301449" y="416691"/>
                  <a:pt x="287415" y="416691"/>
                  <a:pt x="278359" y="407634"/>
                </a:cubicBezTo>
                <a:cubicBezTo>
                  <a:pt x="273460" y="402736"/>
                  <a:pt x="270755" y="391178"/>
                  <a:pt x="272108" y="384119"/>
                </a:cubicBezTo>
                <a:lnTo>
                  <a:pt x="317054" y="339174"/>
                </a:lnTo>
                <a:cubicBezTo>
                  <a:pt x="317152" y="339074"/>
                  <a:pt x="317254" y="338974"/>
                  <a:pt x="317352" y="338875"/>
                </a:cubicBezTo>
                <a:cubicBezTo>
                  <a:pt x="318917" y="338601"/>
                  <a:pt x="320518" y="338474"/>
                  <a:pt x="322412" y="338578"/>
                </a:cubicBezTo>
                <a:close/>
              </a:path>
            </a:pathLst>
          </a:custGeom>
          <a:solidFill>
            <a:schemeClr val="bg1"/>
          </a:solidFill>
          <a:ln w="3175" cap="flat">
            <a:solidFill>
              <a:schemeClr val="bg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6FF">
                  <a:lumMod val="50000"/>
                </a:srgbClr>
              </a:solidFill>
              <a:effectLst/>
              <a:uLnTx/>
              <a:uFillTx/>
              <a:latin typeface="Arial" panose="020B0604020202020204"/>
              <a:ea typeface="+mn-ea"/>
              <a:cs typeface="+mn-cs"/>
            </a:endParaRPr>
          </a:p>
        </p:txBody>
      </p:sp>
      <p:sp>
        <p:nvSpPr>
          <p:cNvPr id="20" name="ZoneTexte 19">
            <a:extLst>
              <a:ext uri="{FF2B5EF4-FFF2-40B4-BE49-F238E27FC236}">
                <a16:creationId xmlns:a16="http://schemas.microsoft.com/office/drawing/2014/main" id="{268A67C7-F960-491A-9703-E2F7FB3D411C}"/>
              </a:ext>
            </a:extLst>
          </p:cNvPr>
          <p:cNvSpPr txBox="1"/>
          <p:nvPr/>
        </p:nvSpPr>
        <p:spPr>
          <a:xfrm>
            <a:off x="10522060" y="536583"/>
            <a:ext cx="3456878" cy="347309"/>
          </a:xfrm>
          <a:prstGeom prst="rect">
            <a:avLst/>
          </a:prstGeom>
          <a:noFill/>
        </p:spPr>
        <p:txBody>
          <a:bodyPr wrap="square" lIns="36000" tIns="36000" rIns="36000" bIns="36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FFFEFE"/>
                </a:solidFill>
                <a:effectLst/>
                <a:uLnTx/>
                <a:uFillTx/>
                <a:latin typeface="Arial" panose="020B0604020202020204"/>
                <a:ea typeface="+mn-ea"/>
                <a:cs typeface="+mn-cs"/>
              </a:rPr>
              <a:t>Retail </a:t>
            </a:r>
            <a:r>
              <a:rPr kumimoji="0" lang="en-GB" sz="1000" b="0" i="1" u="none" strike="noStrike" kern="1200" cap="none" spc="0" normalizeH="0" baseline="0" noProof="0">
                <a:ln>
                  <a:noFill/>
                </a:ln>
                <a:solidFill>
                  <a:srgbClr val="FFFEFE"/>
                </a:solidFill>
                <a:effectLst/>
                <a:uLnTx/>
                <a:uFillTx/>
                <a:latin typeface="Arial" panose="020B0604020202020204"/>
                <a:ea typeface="+mn-ea"/>
                <a:cs typeface="+mn-cs"/>
              </a:rPr>
              <a:t>the New Way</a:t>
            </a:r>
          </a:p>
        </p:txBody>
      </p:sp>
      <p:sp>
        <p:nvSpPr>
          <p:cNvPr id="22" name="Rectangle 21">
            <a:extLst>
              <a:ext uri="{FF2B5EF4-FFF2-40B4-BE49-F238E27FC236}">
                <a16:creationId xmlns:a16="http://schemas.microsoft.com/office/drawing/2014/main" id="{3EE741B6-5B13-4765-8E8B-9488B4A169BF}"/>
              </a:ext>
            </a:extLst>
          </p:cNvPr>
          <p:cNvSpPr/>
          <p:nvPr/>
        </p:nvSpPr>
        <p:spPr>
          <a:xfrm>
            <a:off x="6658261" y="1103332"/>
            <a:ext cx="669925" cy="669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FFFEFE"/>
              </a:solidFill>
              <a:effectLst/>
              <a:uLnTx/>
              <a:uFillTx/>
              <a:latin typeface="Corbel"/>
              <a:ea typeface="+mn-ea"/>
              <a:cs typeface="+mn-cs"/>
            </a:endParaRPr>
          </a:p>
        </p:txBody>
      </p:sp>
      <p:grpSp>
        <p:nvGrpSpPr>
          <p:cNvPr id="36" name="Group 75">
            <a:extLst>
              <a:ext uri="{FF2B5EF4-FFF2-40B4-BE49-F238E27FC236}">
                <a16:creationId xmlns:a16="http://schemas.microsoft.com/office/drawing/2014/main" id="{A30C7262-EE74-4E0C-B1C4-49089E63E99A}"/>
              </a:ext>
            </a:extLst>
          </p:cNvPr>
          <p:cNvGrpSpPr/>
          <p:nvPr/>
        </p:nvGrpSpPr>
        <p:grpSpPr>
          <a:xfrm>
            <a:off x="6585531" y="1463524"/>
            <a:ext cx="360363" cy="352425"/>
            <a:chOff x="2676525" y="4337051"/>
            <a:chExt cx="360363" cy="352425"/>
          </a:xfrm>
          <a:solidFill>
            <a:schemeClr val="bg1"/>
          </a:solidFill>
        </p:grpSpPr>
        <p:sp>
          <p:nvSpPr>
            <p:cNvPr id="37" name="Freeform 841">
              <a:extLst>
                <a:ext uri="{FF2B5EF4-FFF2-40B4-BE49-F238E27FC236}">
                  <a16:creationId xmlns:a16="http://schemas.microsoft.com/office/drawing/2014/main" id="{0748ED9B-FD69-41AF-B541-A4D9DC3D47E6}"/>
                </a:ext>
              </a:extLst>
            </p:cNvPr>
            <p:cNvSpPr>
              <a:spLocks/>
            </p:cNvSpPr>
            <p:nvPr/>
          </p:nvSpPr>
          <p:spPr bwMode="auto">
            <a:xfrm>
              <a:off x="2676525" y="4673601"/>
              <a:ext cx="360363" cy="15875"/>
            </a:xfrm>
            <a:custGeom>
              <a:avLst/>
              <a:gdLst>
                <a:gd name="T0" fmla="*/ 1554 w 1587"/>
                <a:gd name="T1" fmla="*/ 65 h 65"/>
                <a:gd name="T2" fmla="*/ 33 w 1587"/>
                <a:gd name="T3" fmla="*/ 65 h 65"/>
                <a:gd name="T4" fmla="*/ 33 w 1587"/>
                <a:gd name="T5" fmla="*/ 65 h 65"/>
                <a:gd name="T6" fmla="*/ 26 w 1587"/>
                <a:gd name="T7" fmla="*/ 65 h 65"/>
                <a:gd name="T8" fmla="*/ 20 w 1587"/>
                <a:gd name="T9" fmla="*/ 63 h 65"/>
                <a:gd name="T10" fmla="*/ 14 w 1587"/>
                <a:gd name="T11" fmla="*/ 60 h 65"/>
                <a:gd name="T12" fmla="*/ 9 w 1587"/>
                <a:gd name="T13" fmla="*/ 56 h 65"/>
                <a:gd name="T14" fmla="*/ 5 w 1587"/>
                <a:gd name="T15" fmla="*/ 51 h 65"/>
                <a:gd name="T16" fmla="*/ 2 w 1587"/>
                <a:gd name="T17" fmla="*/ 46 h 65"/>
                <a:gd name="T18" fmla="*/ 0 w 1587"/>
                <a:gd name="T19" fmla="*/ 39 h 65"/>
                <a:gd name="T20" fmla="*/ 0 w 1587"/>
                <a:gd name="T21" fmla="*/ 33 h 65"/>
                <a:gd name="T22" fmla="*/ 0 w 1587"/>
                <a:gd name="T23" fmla="*/ 33 h 65"/>
                <a:gd name="T24" fmla="*/ 0 w 1587"/>
                <a:gd name="T25" fmla="*/ 26 h 65"/>
                <a:gd name="T26" fmla="*/ 2 w 1587"/>
                <a:gd name="T27" fmla="*/ 20 h 65"/>
                <a:gd name="T28" fmla="*/ 5 w 1587"/>
                <a:gd name="T29" fmla="*/ 15 h 65"/>
                <a:gd name="T30" fmla="*/ 9 w 1587"/>
                <a:gd name="T31" fmla="*/ 9 h 65"/>
                <a:gd name="T32" fmla="*/ 14 w 1587"/>
                <a:gd name="T33" fmla="*/ 5 h 65"/>
                <a:gd name="T34" fmla="*/ 20 w 1587"/>
                <a:gd name="T35" fmla="*/ 2 h 65"/>
                <a:gd name="T36" fmla="*/ 26 w 1587"/>
                <a:gd name="T37" fmla="*/ 0 h 65"/>
                <a:gd name="T38" fmla="*/ 33 w 1587"/>
                <a:gd name="T39" fmla="*/ 0 h 65"/>
                <a:gd name="T40" fmla="*/ 1554 w 1587"/>
                <a:gd name="T41" fmla="*/ 0 h 65"/>
                <a:gd name="T42" fmla="*/ 1554 w 1587"/>
                <a:gd name="T43" fmla="*/ 0 h 65"/>
                <a:gd name="T44" fmla="*/ 1561 w 1587"/>
                <a:gd name="T45" fmla="*/ 0 h 65"/>
                <a:gd name="T46" fmla="*/ 1567 w 1587"/>
                <a:gd name="T47" fmla="*/ 2 h 65"/>
                <a:gd name="T48" fmla="*/ 1572 w 1587"/>
                <a:gd name="T49" fmla="*/ 5 h 65"/>
                <a:gd name="T50" fmla="*/ 1577 w 1587"/>
                <a:gd name="T51" fmla="*/ 9 h 65"/>
                <a:gd name="T52" fmla="*/ 1581 w 1587"/>
                <a:gd name="T53" fmla="*/ 15 h 65"/>
                <a:gd name="T54" fmla="*/ 1584 w 1587"/>
                <a:gd name="T55" fmla="*/ 20 h 65"/>
                <a:gd name="T56" fmla="*/ 1586 w 1587"/>
                <a:gd name="T57" fmla="*/ 26 h 65"/>
                <a:gd name="T58" fmla="*/ 1587 w 1587"/>
                <a:gd name="T59" fmla="*/ 33 h 65"/>
                <a:gd name="T60" fmla="*/ 1587 w 1587"/>
                <a:gd name="T61" fmla="*/ 33 h 65"/>
                <a:gd name="T62" fmla="*/ 1586 w 1587"/>
                <a:gd name="T63" fmla="*/ 39 h 65"/>
                <a:gd name="T64" fmla="*/ 1584 w 1587"/>
                <a:gd name="T65" fmla="*/ 46 h 65"/>
                <a:gd name="T66" fmla="*/ 1581 w 1587"/>
                <a:gd name="T67" fmla="*/ 51 h 65"/>
                <a:gd name="T68" fmla="*/ 1577 w 1587"/>
                <a:gd name="T69" fmla="*/ 56 h 65"/>
                <a:gd name="T70" fmla="*/ 1572 w 1587"/>
                <a:gd name="T71" fmla="*/ 60 h 65"/>
                <a:gd name="T72" fmla="*/ 1567 w 1587"/>
                <a:gd name="T73" fmla="*/ 63 h 65"/>
                <a:gd name="T74" fmla="*/ 1561 w 1587"/>
                <a:gd name="T75" fmla="*/ 65 h 65"/>
                <a:gd name="T76" fmla="*/ 1554 w 1587"/>
                <a:gd name="T77" fmla="*/ 65 h 65"/>
                <a:gd name="T78" fmla="*/ 1554 w 1587"/>
                <a:gd name="T79"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87" h="65">
                  <a:moveTo>
                    <a:pt x="1554" y="65"/>
                  </a:moveTo>
                  <a:lnTo>
                    <a:pt x="33" y="65"/>
                  </a:lnTo>
                  <a:lnTo>
                    <a:pt x="33" y="65"/>
                  </a:lnTo>
                  <a:lnTo>
                    <a:pt x="26" y="65"/>
                  </a:lnTo>
                  <a:lnTo>
                    <a:pt x="20" y="63"/>
                  </a:lnTo>
                  <a:lnTo>
                    <a:pt x="14" y="60"/>
                  </a:lnTo>
                  <a:lnTo>
                    <a:pt x="9" y="56"/>
                  </a:lnTo>
                  <a:lnTo>
                    <a:pt x="5" y="51"/>
                  </a:lnTo>
                  <a:lnTo>
                    <a:pt x="2" y="46"/>
                  </a:lnTo>
                  <a:lnTo>
                    <a:pt x="0" y="39"/>
                  </a:lnTo>
                  <a:lnTo>
                    <a:pt x="0" y="33"/>
                  </a:lnTo>
                  <a:lnTo>
                    <a:pt x="0" y="33"/>
                  </a:lnTo>
                  <a:lnTo>
                    <a:pt x="0" y="26"/>
                  </a:lnTo>
                  <a:lnTo>
                    <a:pt x="2" y="20"/>
                  </a:lnTo>
                  <a:lnTo>
                    <a:pt x="5" y="15"/>
                  </a:lnTo>
                  <a:lnTo>
                    <a:pt x="9" y="9"/>
                  </a:lnTo>
                  <a:lnTo>
                    <a:pt x="14" y="5"/>
                  </a:lnTo>
                  <a:lnTo>
                    <a:pt x="20" y="2"/>
                  </a:lnTo>
                  <a:lnTo>
                    <a:pt x="26" y="0"/>
                  </a:lnTo>
                  <a:lnTo>
                    <a:pt x="33" y="0"/>
                  </a:lnTo>
                  <a:lnTo>
                    <a:pt x="1554" y="0"/>
                  </a:lnTo>
                  <a:lnTo>
                    <a:pt x="1554" y="0"/>
                  </a:lnTo>
                  <a:lnTo>
                    <a:pt x="1561" y="0"/>
                  </a:lnTo>
                  <a:lnTo>
                    <a:pt x="1567" y="2"/>
                  </a:lnTo>
                  <a:lnTo>
                    <a:pt x="1572" y="5"/>
                  </a:lnTo>
                  <a:lnTo>
                    <a:pt x="1577" y="9"/>
                  </a:lnTo>
                  <a:lnTo>
                    <a:pt x="1581" y="15"/>
                  </a:lnTo>
                  <a:lnTo>
                    <a:pt x="1584" y="20"/>
                  </a:lnTo>
                  <a:lnTo>
                    <a:pt x="1586" y="26"/>
                  </a:lnTo>
                  <a:lnTo>
                    <a:pt x="1587" y="33"/>
                  </a:lnTo>
                  <a:lnTo>
                    <a:pt x="1587" y="33"/>
                  </a:lnTo>
                  <a:lnTo>
                    <a:pt x="1586" y="39"/>
                  </a:lnTo>
                  <a:lnTo>
                    <a:pt x="1584" y="46"/>
                  </a:lnTo>
                  <a:lnTo>
                    <a:pt x="1581" y="51"/>
                  </a:lnTo>
                  <a:lnTo>
                    <a:pt x="1577" y="56"/>
                  </a:lnTo>
                  <a:lnTo>
                    <a:pt x="1572" y="60"/>
                  </a:lnTo>
                  <a:lnTo>
                    <a:pt x="1567" y="63"/>
                  </a:lnTo>
                  <a:lnTo>
                    <a:pt x="1561" y="65"/>
                  </a:lnTo>
                  <a:lnTo>
                    <a:pt x="1554" y="65"/>
                  </a:lnTo>
                  <a:lnTo>
                    <a:pt x="1554"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a:ea typeface="+mn-ea"/>
                <a:cs typeface="+mn-cs"/>
              </a:endParaRPr>
            </a:p>
          </p:txBody>
        </p:sp>
        <p:sp>
          <p:nvSpPr>
            <p:cNvPr id="38" name="Freeform 842">
              <a:extLst>
                <a:ext uri="{FF2B5EF4-FFF2-40B4-BE49-F238E27FC236}">
                  <a16:creationId xmlns:a16="http://schemas.microsoft.com/office/drawing/2014/main" id="{BDA29596-CA52-4E56-9985-93AF326F9FA8}"/>
                </a:ext>
              </a:extLst>
            </p:cNvPr>
            <p:cNvSpPr>
              <a:spLocks noEditPoints="1"/>
            </p:cNvSpPr>
            <p:nvPr/>
          </p:nvSpPr>
          <p:spPr bwMode="auto">
            <a:xfrm>
              <a:off x="2690813" y="4629151"/>
              <a:ext cx="60325" cy="60325"/>
            </a:xfrm>
            <a:custGeom>
              <a:avLst/>
              <a:gdLst>
                <a:gd name="T0" fmla="*/ 231 w 264"/>
                <a:gd name="T1" fmla="*/ 264 h 264"/>
                <a:gd name="T2" fmla="*/ 33 w 264"/>
                <a:gd name="T3" fmla="*/ 264 h 264"/>
                <a:gd name="T4" fmla="*/ 33 w 264"/>
                <a:gd name="T5" fmla="*/ 264 h 264"/>
                <a:gd name="T6" fmla="*/ 26 w 264"/>
                <a:gd name="T7" fmla="*/ 264 h 264"/>
                <a:gd name="T8" fmla="*/ 20 w 264"/>
                <a:gd name="T9" fmla="*/ 262 h 264"/>
                <a:gd name="T10" fmla="*/ 15 w 264"/>
                <a:gd name="T11" fmla="*/ 259 h 264"/>
                <a:gd name="T12" fmla="*/ 10 w 264"/>
                <a:gd name="T13" fmla="*/ 255 h 264"/>
                <a:gd name="T14" fmla="*/ 5 w 264"/>
                <a:gd name="T15" fmla="*/ 250 h 264"/>
                <a:gd name="T16" fmla="*/ 2 w 264"/>
                <a:gd name="T17" fmla="*/ 245 h 264"/>
                <a:gd name="T18" fmla="*/ 0 w 264"/>
                <a:gd name="T19" fmla="*/ 238 h 264"/>
                <a:gd name="T20" fmla="*/ 0 w 264"/>
                <a:gd name="T21" fmla="*/ 232 h 264"/>
                <a:gd name="T22" fmla="*/ 0 w 264"/>
                <a:gd name="T23" fmla="*/ 33 h 264"/>
                <a:gd name="T24" fmla="*/ 0 w 264"/>
                <a:gd name="T25" fmla="*/ 33 h 264"/>
                <a:gd name="T26" fmla="*/ 0 w 264"/>
                <a:gd name="T27" fmla="*/ 26 h 264"/>
                <a:gd name="T28" fmla="*/ 2 w 264"/>
                <a:gd name="T29" fmla="*/ 20 h 264"/>
                <a:gd name="T30" fmla="*/ 5 w 264"/>
                <a:gd name="T31" fmla="*/ 15 h 264"/>
                <a:gd name="T32" fmla="*/ 10 w 264"/>
                <a:gd name="T33" fmla="*/ 10 h 264"/>
                <a:gd name="T34" fmla="*/ 15 w 264"/>
                <a:gd name="T35" fmla="*/ 5 h 264"/>
                <a:gd name="T36" fmla="*/ 20 w 264"/>
                <a:gd name="T37" fmla="*/ 2 h 264"/>
                <a:gd name="T38" fmla="*/ 26 w 264"/>
                <a:gd name="T39" fmla="*/ 1 h 264"/>
                <a:gd name="T40" fmla="*/ 33 w 264"/>
                <a:gd name="T41" fmla="*/ 0 h 264"/>
                <a:gd name="T42" fmla="*/ 231 w 264"/>
                <a:gd name="T43" fmla="*/ 0 h 264"/>
                <a:gd name="T44" fmla="*/ 231 w 264"/>
                <a:gd name="T45" fmla="*/ 0 h 264"/>
                <a:gd name="T46" fmla="*/ 238 w 264"/>
                <a:gd name="T47" fmla="*/ 1 h 264"/>
                <a:gd name="T48" fmla="*/ 244 w 264"/>
                <a:gd name="T49" fmla="*/ 2 h 264"/>
                <a:gd name="T50" fmla="*/ 250 w 264"/>
                <a:gd name="T51" fmla="*/ 5 h 264"/>
                <a:gd name="T52" fmla="*/ 255 w 264"/>
                <a:gd name="T53" fmla="*/ 10 h 264"/>
                <a:gd name="T54" fmla="*/ 259 w 264"/>
                <a:gd name="T55" fmla="*/ 15 h 264"/>
                <a:gd name="T56" fmla="*/ 262 w 264"/>
                <a:gd name="T57" fmla="*/ 20 h 264"/>
                <a:gd name="T58" fmla="*/ 264 w 264"/>
                <a:gd name="T59" fmla="*/ 26 h 264"/>
                <a:gd name="T60" fmla="*/ 264 w 264"/>
                <a:gd name="T61" fmla="*/ 33 h 264"/>
                <a:gd name="T62" fmla="*/ 264 w 264"/>
                <a:gd name="T63" fmla="*/ 232 h 264"/>
                <a:gd name="T64" fmla="*/ 264 w 264"/>
                <a:gd name="T65" fmla="*/ 232 h 264"/>
                <a:gd name="T66" fmla="*/ 264 w 264"/>
                <a:gd name="T67" fmla="*/ 238 h 264"/>
                <a:gd name="T68" fmla="*/ 262 w 264"/>
                <a:gd name="T69" fmla="*/ 245 h 264"/>
                <a:gd name="T70" fmla="*/ 259 w 264"/>
                <a:gd name="T71" fmla="*/ 250 h 264"/>
                <a:gd name="T72" fmla="*/ 255 w 264"/>
                <a:gd name="T73" fmla="*/ 255 h 264"/>
                <a:gd name="T74" fmla="*/ 250 w 264"/>
                <a:gd name="T75" fmla="*/ 259 h 264"/>
                <a:gd name="T76" fmla="*/ 244 w 264"/>
                <a:gd name="T77" fmla="*/ 262 h 264"/>
                <a:gd name="T78" fmla="*/ 238 w 264"/>
                <a:gd name="T79" fmla="*/ 264 h 264"/>
                <a:gd name="T80" fmla="*/ 231 w 264"/>
                <a:gd name="T81" fmla="*/ 264 h 264"/>
                <a:gd name="T82" fmla="*/ 231 w 264"/>
                <a:gd name="T83" fmla="*/ 264 h 264"/>
                <a:gd name="T84" fmla="*/ 66 w 264"/>
                <a:gd name="T85" fmla="*/ 199 h 264"/>
                <a:gd name="T86" fmla="*/ 198 w 264"/>
                <a:gd name="T87" fmla="*/ 199 h 264"/>
                <a:gd name="T88" fmla="*/ 198 w 264"/>
                <a:gd name="T89" fmla="*/ 67 h 264"/>
                <a:gd name="T90" fmla="*/ 66 w 264"/>
                <a:gd name="T91" fmla="*/ 67 h 264"/>
                <a:gd name="T92" fmla="*/ 66 w 264"/>
                <a:gd name="T93" fmla="*/ 199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4" h="264">
                  <a:moveTo>
                    <a:pt x="231" y="264"/>
                  </a:moveTo>
                  <a:lnTo>
                    <a:pt x="33" y="264"/>
                  </a:lnTo>
                  <a:lnTo>
                    <a:pt x="33" y="264"/>
                  </a:lnTo>
                  <a:lnTo>
                    <a:pt x="26" y="264"/>
                  </a:lnTo>
                  <a:lnTo>
                    <a:pt x="20" y="262"/>
                  </a:lnTo>
                  <a:lnTo>
                    <a:pt x="15" y="259"/>
                  </a:lnTo>
                  <a:lnTo>
                    <a:pt x="10" y="255"/>
                  </a:lnTo>
                  <a:lnTo>
                    <a:pt x="5" y="250"/>
                  </a:lnTo>
                  <a:lnTo>
                    <a:pt x="2" y="245"/>
                  </a:lnTo>
                  <a:lnTo>
                    <a:pt x="0" y="238"/>
                  </a:lnTo>
                  <a:lnTo>
                    <a:pt x="0" y="232"/>
                  </a:lnTo>
                  <a:lnTo>
                    <a:pt x="0" y="33"/>
                  </a:lnTo>
                  <a:lnTo>
                    <a:pt x="0" y="33"/>
                  </a:lnTo>
                  <a:lnTo>
                    <a:pt x="0" y="26"/>
                  </a:lnTo>
                  <a:lnTo>
                    <a:pt x="2" y="20"/>
                  </a:lnTo>
                  <a:lnTo>
                    <a:pt x="5" y="15"/>
                  </a:lnTo>
                  <a:lnTo>
                    <a:pt x="10" y="10"/>
                  </a:lnTo>
                  <a:lnTo>
                    <a:pt x="15" y="5"/>
                  </a:lnTo>
                  <a:lnTo>
                    <a:pt x="20" y="2"/>
                  </a:lnTo>
                  <a:lnTo>
                    <a:pt x="26" y="1"/>
                  </a:lnTo>
                  <a:lnTo>
                    <a:pt x="33" y="0"/>
                  </a:lnTo>
                  <a:lnTo>
                    <a:pt x="231" y="0"/>
                  </a:lnTo>
                  <a:lnTo>
                    <a:pt x="231" y="0"/>
                  </a:lnTo>
                  <a:lnTo>
                    <a:pt x="238" y="1"/>
                  </a:lnTo>
                  <a:lnTo>
                    <a:pt x="244" y="2"/>
                  </a:lnTo>
                  <a:lnTo>
                    <a:pt x="250" y="5"/>
                  </a:lnTo>
                  <a:lnTo>
                    <a:pt x="255" y="10"/>
                  </a:lnTo>
                  <a:lnTo>
                    <a:pt x="259" y="15"/>
                  </a:lnTo>
                  <a:lnTo>
                    <a:pt x="262" y="20"/>
                  </a:lnTo>
                  <a:lnTo>
                    <a:pt x="264" y="26"/>
                  </a:lnTo>
                  <a:lnTo>
                    <a:pt x="264" y="33"/>
                  </a:lnTo>
                  <a:lnTo>
                    <a:pt x="264" y="232"/>
                  </a:lnTo>
                  <a:lnTo>
                    <a:pt x="264" y="232"/>
                  </a:lnTo>
                  <a:lnTo>
                    <a:pt x="264" y="238"/>
                  </a:lnTo>
                  <a:lnTo>
                    <a:pt x="262" y="245"/>
                  </a:lnTo>
                  <a:lnTo>
                    <a:pt x="259" y="250"/>
                  </a:lnTo>
                  <a:lnTo>
                    <a:pt x="255" y="255"/>
                  </a:lnTo>
                  <a:lnTo>
                    <a:pt x="250" y="259"/>
                  </a:lnTo>
                  <a:lnTo>
                    <a:pt x="244" y="262"/>
                  </a:lnTo>
                  <a:lnTo>
                    <a:pt x="238" y="264"/>
                  </a:lnTo>
                  <a:lnTo>
                    <a:pt x="231" y="264"/>
                  </a:lnTo>
                  <a:lnTo>
                    <a:pt x="231" y="264"/>
                  </a:lnTo>
                  <a:close/>
                  <a:moveTo>
                    <a:pt x="66" y="199"/>
                  </a:moveTo>
                  <a:lnTo>
                    <a:pt x="198" y="199"/>
                  </a:lnTo>
                  <a:lnTo>
                    <a:pt x="198" y="67"/>
                  </a:lnTo>
                  <a:lnTo>
                    <a:pt x="66" y="67"/>
                  </a:lnTo>
                  <a:lnTo>
                    <a:pt x="66" y="1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a:ea typeface="+mn-ea"/>
                <a:cs typeface="+mn-cs"/>
              </a:endParaRPr>
            </a:p>
          </p:txBody>
        </p:sp>
        <p:sp>
          <p:nvSpPr>
            <p:cNvPr id="39" name="Freeform 843">
              <a:extLst>
                <a:ext uri="{FF2B5EF4-FFF2-40B4-BE49-F238E27FC236}">
                  <a16:creationId xmlns:a16="http://schemas.microsoft.com/office/drawing/2014/main" id="{F87D2129-877E-48B3-B25A-4611FFBB2314}"/>
                </a:ext>
              </a:extLst>
            </p:cNvPr>
            <p:cNvSpPr>
              <a:spLocks noEditPoints="1"/>
            </p:cNvSpPr>
            <p:nvPr/>
          </p:nvSpPr>
          <p:spPr bwMode="auto">
            <a:xfrm>
              <a:off x="2781300" y="4568826"/>
              <a:ext cx="60325" cy="120650"/>
            </a:xfrm>
            <a:custGeom>
              <a:avLst/>
              <a:gdLst>
                <a:gd name="T0" fmla="*/ 231 w 265"/>
                <a:gd name="T1" fmla="*/ 529 h 529"/>
                <a:gd name="T2" fmla="*/ 33 w 265"/>
                <a:gd name="T3" fmla="*/ 529 h 529"/>
                <a:gd name="T4" fmla="*/ 33 w 265"/>
                <a:gd name="T5" fmla="*/ 529 h 529"/>
                <a:gd name="T6" fmla="*/ 26 w 265"/>
                <a:gd name="T7" fmla="*/ 529 h 529"/>
                <a:gd name="T8" fmla="*/ 20 w 265"/>
                <a:gd name="T9" fmla="*/ 527 h 529"/>
                <a:gd name="T10" fmla="*/ 14 w 265"/>
                <a:gd name="T11" fmla="*/ 524 h 529"/>
                <a:gd name="T12" fmla="*/ 10 w 265"/>
                <a:gd name="T13" fmla="*/ 520 h 529"/>
                <a:gd name="T14" fmla="*/ 6 w 265"/>
                <a:gd name="T15" fmla="*/ 515 h 529"/>
                <a:gd name="T16" fmla="*/ 3 w 265"/>
                <a:gd name="T17" fmla="*/ 510 h 529"/>
                <a:gd name="T18" fmla="*/ 1 w 265"/>
                <a:gd name="T19" fmla="*/ 503 h 529"/>
                <a:gd name="T20" fmla="*/ 0 w 265"/>
                <a:gd name="T21" fmla="*/ 497 h 529"/>
                <a:gd name="T22" fmla="*/ 0 w 265"/>
                <a:gd name="T23" fmla="*/ 33 h 529"/>
                <a:gd name="T24" fmla="*/ 0 w 265"/>
                <a:gd name="T25" fmla="*/ 33 h 529"/>
                <a:gd name="T26" fmla="*/ 1 w 265"/>
                <a:gd name="T27" fmla="*/ 27 h 529"/>
                <a:gd name="T28" fmla="*/ 3 w 265"/>
                <a:gd name="T29" fmla="*/ 21 h 529"/>
                <a:gd name="T30" fmla="*/ 6 w 265"/>
                <a:gd name="T31" fmla="*/ 15 h 529"/>
                <a:gd name="T32" fmla="*/ 10 w 265"/>
                <a:gd name="T33" fmla="*/ 11 h 529"/>
                <a:gd name="T34" fmla="*/ 14 w 265"/>
                <a:gd name="T35" fmla="*/ 6 h 529"/>
                <a:gd name="T36" fmla="*/ 20 w 265"/>
                <a:gd name="T37" fmla="*/ 3 h 529"/>
                <a:gd name="T38" fmla="*/ 26 w 265"/>
                <a:gd name="T39" fmla="*/ 1 h 529"/>
                <a:gd name="T40" fmla="*/ 33 w 265"/>
                <a:gd name="T41" fmla="*/ 0 h 529"/>
                <a:gd name="T42" fmla="*/ 231 w 265"/>
                <a:gd name="T43" fmla="*/ 0 h 529"/>
                <a:gd name="T44" fmla="*/ 231 w 265"/>
                <a:gd name="T45" fmla="*/ 0 h 529"/>
                <a:gd name="T46" fmla="*/ 238 w 265"/>
                <a:gd name="T47" fmla="*/ 1 h 529"/>
                <a:gd name="T48" fmla="*/ 244 w 265"/>
                <a:gd name="T49" fmla="*/ 3 h 529"/>
                <a:gd name="T50" fmla="*/ 250 w 265"/>
                <a:gd name="T51" fmla="*/ 6 h 529"/>
                <a:gd name="T52" fmla="*/ 254 w 265"/>
                <a:gd name="T53" fmla="*/ 11 h 529"/>
                <a:gd name="T54" fmla="*/ 258 w 265"/>
                <a:gd name="T55" fmla="*/ 15 h 529"/>
                <a:gd name="T56" fmla="*/ 261 w 265"/>
                <a:gd name="T57" fmla="*/ 21 h 529"/>
                <a:gd name="T58" fmla="*/ 263 w 265"/>
                <a:gd name="T59" fmla="*/ 27 h 529"/>
                <a:gd name="T60" fmla="*/ 265 w 265"/>
                <a:gd name="T61" fmla="*/ 33 h 529"/>
                <a:gd name="T62" fmla="*/ 265 w 265"/>
                <a:gd name="T63" fmla="*/ 497 h 529"/>
                <a:gd name="T64" fmla="*/ 265 w 265"/>
                <a:gd name="T65" fmla="*/ 497 h 529"/>
                <a:gd name="T66" fmla="*/ 263 w 265"/>
                <a:gd name="T67" fmla="*/ 503 h 529"/>
                <a:gd name="T68" fmla="*/ 261 w 265"/>
                <a:gd name="T69" fmla="*/ 510 h 529"/>
                <a:gd name="T70" fmla="*/ 258 w 265"/>
                <a:gd name="T71" fmla="*/ 515 h 529"/>
                <a:gd name="T72" fmla="*/ 254 w 265"/>
                <a:gd name="T73" fmla="*/ 520 h 529"/>
                <a:gd name="T74" fmla="*/ 250 w 265"/>
                <a:gd name="T75" fmla="*/ 524 h 529"/>
                <a:gd name="T76" fmla="*/ 244 w 265"/>
                <a:gd name="T77" fmla="*/ 527 h 529"/>
                <a:gd name="T78" fmla="*/ 238 w 265"/>
                <a:gd name="T79" fmla="*/ 529 h 529"/>
                <a:gd name="T80" fmla="*/ 231 w 265"/>
                <a:gd name="T81" fmla="*/ 529 h 529"/>
                <a:gd name="T82" fmla="*/ 231 w 265"/>
                <a:gd name="T83" fmla="*/ 529 h 529"/>
                <a:gd name="T84" fmla="*/ 66 w 265"/>
                <a:gd name="T85" fmla="*/ 464 h 529"/>
                <a:gd name="T86" fmla="*/ 198 w 265"/>
                <a:gd name="T87" fmla="*/ 464 h 529"/>
                <a:gd name="T88" fmla="*/ 198 w 265"/>
                <a:gd name="T89" fmla="*/ 67 h 529"/>
                <a:gd name="T90" fmla="*/ 66 w 265"/>
                <a:gd name="T91" fmla="*/ 67 h 529"/>
                <a:gd name="T92" fmla="*/ 66 w 265"/>
                <a:gd name="T93" fmla="*/ 464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5" h="529">
                  <a:moveTo>
                    <a:pt x="231" y="529"/>
                  </a:moveTo>
                  <a:lnTo>
                    <a:pt x="33" y="529"/>
                  </a:lnTo>
                  <a:lnTo>
                    <a:pt x="33" y="529"/>
                  </a:lnTo>
                  <a:lnTo>
                    <a:pt x="26" y="529"/>
                  </a:lnTo>
                  <a:lnTo>
                    <a:pt x="20" y="527"/>
                  </a:lnTo>
                  <a:lnTo>
                    <a:pt x="14" y="524"/>
                  </a:lnTo>
                  <a:lnTo>
                    <a:pt x="10" y="520"/>
                  </a:lnTo>
                  <a:lnTo>
                    <a:pt x="6" y="515"/>
                  </a:lnTo>
                  <a:lnTo>
                    <a:pt x="3" y="510"/>
                  </a:lnTo>
                  <a:lnTo>
                    <a:pt x="1" y="503"/>
                  </a:lnTo>
                  <a:lnTo>
                    <a:pt x="0" y="497"/>
                  </a:lnTo>
                  <a:lnTo>
                    <a:pt x="0" y="33"/>
                  </a:lnTo>
                  <a:lnTo>
                    <a:pt x="0" y="33"/>
                  </a:lnTo>
                  <a:lnTo>
                    <a:pt x="1" y="27"/>
                  </a:lnTo>
                  <a:lnTo>
                    <a:pt x="3" y="21"/>
                  </a:lnTo>
                  <a:lnTo>
                    <a:pt x="6" y="15"/>
                  </a:lnTo>
                  <a:lnTo>
                    <a:pt x="10" y="11"/>
                  </a:lnTo>
                  <a:lnTo>
                    <a:pt x="14" y="6"/>
                  </a:lnTo>
                  <a:lnTo>
                    <a:pt x="20" y="3"/>
                  </a:lnTo>
                  <a:lnTo>
                    <a:pt x="26" y="1"/>
                  </a:lnTo>
                  <a:lnTo>
                    <a:pt x="33" y="0"/>
                  </a:lnTo>
                  <a:lnTo>
                    <a:pt x="231" y="0"/>
                  </a:lnTo>
                  <a:lnTo>
                    <a:pt x="231" y="0"/>
                  </a:lnTo>
                  <a:lnTo>
                    <a:pt x="238" y="1"/>
                  </a:lnTo>
                  <a:lnTo>
                    <a:pt x="244" y="3"/>
                  </a:lnTo>
                  <a:lnTo>
                    <a:pt x="250" y="6"/>
                  </a:lnTo>
                  <a:lnTo>
                    <a:pt x="254" y="11"/>
                  </a:lnTo>
                  <a:lnTo>
                    <a:pt x="258" y="15"/>
                  </a:lnTo>
                  <a:lnTo>
                    <a:pt x="261" y="21"/>
                  </a:lnTo>
                  <a:lnTo>
                    <a:pt x="263" y="27"/>
                  </a:lnTo>
                  <a:lnTo>
                    <a:pt x="265" y="33"/>
                  </a:lnTo>
                  <a:lnTo>
                    <a:pt x="265" y="497"/>
                  </a:lnTo>
                  <a:lnTo>
                    <a:pt x="265" y="497"/>
                  </a:lnTo>
                  <a:lnTo>
                    <a:pt x="263" y="503"/>
                  </a:lnTo>
                  <a:lnTo>
                    <a:pt x="261" y="510"/>
                  </a:lnTo>
                  <a:lnTo>
                    <a:pt x="258" y="515"/>
                  </a:lnTo>
                  <a:lnTo>
                    <a:pt x="254" y="520"/>
                  </a:lnTo>
                  <a:lnTo>
                    <a:pt x="250" y="524"/>
                  </a:lnTo>
                  <a:lnTo>
                    <a:pt x="244" y="527"/>
                  </a:lnTo>
                  <a:lnTo>
                    <a:pt x="238" y="529"/>
                  </a:lnTo>
                  <a:lnTo>
                    <a:pt x="231" y="529"/>
                  </a:lnTo>
                  <a:lnTo>
                    <a:pt x="231" y="529"/>
                  </a:lnTo>
                  <a:close/>
                  <a:moveTo>
                    <a:pt x="66" y="464"/>
                  </a:moveTo>
                  <a:lnTo>
                    <a:pt x="198" y="464"/>
                  </a:lnTo>
                  <a:lnTo>
                    <a:pt x="198" y="67"/>
                  </a:lnTo>
                  <a:lnTo>
                    <a:pt x="66" y="67"/>
                  </a:lnTo>
                  <a:lnTo>
                    <a:pt x="66" y="4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a:ea typeface="+mn-ea"/>
                <a:cs typeface="+mn-cs"/>
              </a:endParaRPr>
            </a:p>
          </p:txBody>
        </p:sp>
        <p:sp>
          <p:nvSpPr>
            <p:cNvPr id="40" name="Freeform 844">
              <a:extLst>
                <a:ext uri="{FF2B5EF4-FFF2-40B4-BE49-F238E27FC236}">
                  <a16:creationId xmlns:a16="http://schemas.microsoft.com/office/drawing/2014/main" id="{58CEDC27-EDDB-4C10-8784-533D6AAA93CC}"/>
                </a:ext>
              </a:extLst>
            </p:cNvPr>
            <p:cNvSpPr>
              <a:spLocks noEditPoints="1"/>
            </p:cNvSpPr>
            <p:nvPr/>
          </p:nvSpPr>
          <p:spPr bwMode="auto">
            <a:xfrm>
              <a:off x="2871788" y="4508501"/>
              <a:ext cx="60325" cy="180975"/>
            </a:xfrm>
            <a:custGeom>
              <a:avLst/>
              <a:gdLst>
                <a:gd name="T0" fmla="*/ 231 w 264"/>
                <a:gd name="T1" fmla="*/ 793 h 793"/>
                <a:gd name="T2" fmla="*/ 33 w 264"/>
                <a:gd name="T3" fmla="*/ 793 h 793"/>
                <a:gd name="T4" fmla="*/ 33 w 264"/>
                <a:gd name="T5" fmla="*/ 793 h 793"/>
                <a:gd name="T6" fmla="*/ 26 w 264"/>
                <a:gd name="T7" fmla="*/ 793 h 793"/>
                <a:gd name="T8" fmla="*/ 20 w 264"/>
                <a:gd name="T9" fmla="*/ 791 h 793"/>
                <a:gd name="T10" fmla="*/ 14 w 264"/>
                <a:gd name="T11" fmla="*/ 788 h 793"/>
                <a:gd name="T12" fmla="*/ 9 w 264"/>
                <a:gd name="T13" fmla="*/ 784 h 793"/>
                <a:gd name="T14" fmla="*/ 5 w 264"/>
                <a:gd name="T15" fmla="*/ 779 h 793"/>
                <a:gd name="T16" fmla="*/ 2 w 264"/>
                <a:gd name="T17" fmla="*/ 774 h 793"/>
                <a:gd name="T18" fmla="*/ 0 w 264"/>
                <a:gd name="T19" fmla="*/ 767 h 793"/>
                <a:gd name="T20" fmla="*/ 0 w 264"/>
                <a:gd name="T21" fmla="*/ 761 h 793"/>
                <a:gd name="T22" fmla="*/ 0 w 264"/>
                <a:gd name="T23" fmla="*/ 33 h 793"/>
                <a:gd name="T24" fmla="*/ 0 w 264"/>
                <a:gd name="T25" fmla="*/ 33 h 793"/>
                <a:gd name="T26" fmla="*/ 0 w 264"/>
                <a:gd name="T27" fmla="*/ 26 h 793"/>
                <a:gd name="T28" fmla="*/ 2 w 264"/>
                <a:gd name="T29" fmla="*/ 20 h 793"/>
                <a:gd name="T30" fmla="*/ 5 w 264"/>
                <a:gd name="T31" fmla="*/ 15 h 793"/>
                <a:gd name="T32" fmla="*/ 9 w 264"/>
                <a:gd name="T33" fmla="*/ 10 h 793"/>
                <a:gd name="T34" fmla="*/ 14 w 264"/>
                <a:gd name="T35" fmla="*/ 5 h 793"/>
                <a:gd name="T36" fmla="*/ 20 w 264"/>
                <a:gd name="T37" fmla="*/ 2 h 793"/>
                <a:gd name="T38" fmla="*/ 26 w 264"/>
                <a:gd name="T39" fmla="*/ 0 h 793"/>
                <a:gd name="T40" fmla="*/ 33 w 264"/>
                <a:gd name="T41" fmla="*/ 0 h 793"/>
                <a:gd name="T42" fmla="*/ 231 w 264"/>
                <a:gd name="T43" fmla="*/ 0 h 793"/>
                <a:gd name="T44" fmla="*/ 231 w 264"/>
                <a:gd name="T45" fmla="*/ 0 h 793"/>
                <a:gd name="T46" fmla="*/ 238 w 264"/>
                <a:gd name="T47" fmla="*/ 0 h 793"/>
                <a:gd name="T48" fmla="*/ 244 w 264"/>
                <a:gd name="T49" fmla="*/ 2 h 793"/>
                <a:gd name="T50" fmla="*/ 249 w 264"/>
                <a:gd name="T51" fmla="*/ 5 h 793"/>
                <a:gd name="T52" fmla="*/ 255 w 264"/>
                <a:gd name="T53" fmla="*/ 10 h 793"/>
                <a:gd name="T54" fmla="*/ 259 w 264"/>
                <a:gd name="T55" fmla="*/ 15 h 793"/>
                <a:gd name="T56" fmla="*/ 262 w 264"/>
                <a:gd name="T57" fmla="*/ 20 h 793"/>
                <a:gd name="T58" fmla="*/ 264 w 264"/>
                <a:gd name="T59" fmla="*/ 26 h 793"/>
                <a:gd name="T60" fmla="*/ 264 w 264"/>
                <a:gd name="T61" fmla="*/ 33 h 793"/>
                <a:gd name="T62" fmla="*/ 264 w 264"/>
                <a:gd name="T63" fmla="*/ 761 h 793"/>
                <a:gd name="T64" fmla="*/ 264 w 264"/>
                <a:gd name="T65" fmla="*/ 761 h 793"/>
                <a:gd name="T66" fmla="*/ 264 w 264"/>
                <a:gd name="T67" fmla="*/ 767 h 793"/>
                <a:gd name="T68" fmla="*/ 262 w 264"/>
                <a:gd name="T69" fmla="*/ 774 h 793"/>
                <a:gd name="T70" fmla="*/ 259 w 264"/>
                <a:gd name="T71" fmla="*/ 779 h 793"/>
                <a:gd name="T72" fmla="*/ 255 w 264"/>
                <a:gd name="T73" fmla="*/ 784 h 793"/>
                <a:gd name="T74" fmla="*/ 249 w 264"/>
                <a:gd name="T75" fmla="*/ 788 h 793"/>
                <a:gd name="T76" fmla="*/ 244 w 264"/>
                <a:gd name="T77" fmla="*/ 791 h 793"/>
                <a:gd name="T78" fmla="*/ 238 w 264"/>
                <a:gd name="T79" fmla="*/ 793 h 793"/>
                <a:gd name="T80" fmla="*/ 231 w 264"/>
                <a:gd name="T81" fmla="*/ 793 h 793"/>
                <a:gd name="T82" fmla="*/ 231 w 264"/>
                <a:gd name="T83" fmla="*/ 793 h 793"/>
                <a:gd name="T84" fmla="*/ 66 w 264"/>
                <a:gd name="T85" fmla="*/ 728 h 793"/>
                <a:gd name="T86" fmla="*/ 198 w 264"/>
                <a:gd name="T87" fmla="*/ 728 h 793"/>
                <a:gd name="T88" fmla="*/ 198 w 264"/>
                <a:gd name="T89" fmla="*/ 67 h 793"/>
                <a:gd name="T90" fmla="*/ 66 w 264"/>
                <a:gd name="T91" fmla="*/ 67 h 793"/>
                <a:gd name="T92" fmla="*/ 66 w 264"/>
                <a:gd name="T93" fmla="*/ 728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4" h="793">
                  <a:moveTo>
                    <a:pt x="231" y="793"/>
                  </a:moveTo>
                  <a:lnTo>
                    <a:pt x="33" y="793"/>
                  </a:lnTo>
                  <a:lnTo>
                    <a:pt x="33" y="793"/>
                  </a:lnTo>
                  <a:lnTo>
                    <a:pt x="26" y="793"/>
                  </a:lnTo>
                  <a:lnTo>
                    <a:pt x="20" y="791"/>
                  </a:lnTo>
                  <a:lnTo>
                    <a:pt x="14" y="788"/>
                  </a:lnTo>
                  <a:lnTo>
                    <a:pt x="9" y="784"/>
                  </a:lnTo>
                  <a:lnTo>
                    <a:pt x="5" y="779"/>
                  </a:lnTo>
                  <a:lnTo>
                    <a:pt x="2" y="774"/>
                  </a:lnTo>
                  <a:lnTo>
                    <a:pt x="0" y="767"/>
                  </a:lnTo>
                  <a:lnTo>
                    <a:pt x="0" y="761"/>
                  </a:lnTo>
                  <a:lnTo>
                    <a:pt x="0" y="33"/>
                  </a:lnTo>
                  <a:lnTo>
                    <a:pt x="0" y="33"/>
                  </a:lnTo>
                  <a:lnTo>
                    <a:pt x="0" y="26"/>
                  </a:lnTo>
                  <a:lnTo>
                    <a:pt x="2" y="20"/>
                  </a:lnTo>
                  <a:lnTo>
                    <a:pt x="5" y="15"/>
                  </a:lnTo>
                  <a:lnTo>
                    <a:pt x="9" y="10"/>
                  </a:lnTo>
                  <a:lnTo>
                    <a:pt x="14" y="5"/>
                  </a:lnTo>
                  <a:lnTo>
                    <a:pt x="20" y="2"/>
                  </a:lnTo>
                  <a:lnTo>
                    <a:pt x="26" y="0"/>
                  </a:lnTo>
                  <a:lnTo>
                    <a:pt x="33" y="0"/>
                  </a:lnTo>
                  <a:lnTo>
                    <a:pt x="231" y="0"/>
                  </a:lnTo>
                  <a:lnTo>
                    <a:pt x="231" y="0"/>
                  </a:lnTo>
                  <a:lnTo>
                    <a:pt x="238" y="0"/>
                  </a:lnTo>
                  <a:lnTo>
                    <a:pt x="244" y="2"/>
                  </a:lnTo>
                  <a:lnTo>
                    <a:pt x="249" y="5"/>
                  </a:lnTo>
                  <a:lnTo>
                    <a:pt x="255" y="10"/>
                  </a:lnTo>
                  <a:lnTo>
                    <a:pt x="259" y="15"/>
                  </a:lnTo>
                  <a:lnTo>
                    <a:pt x="262" y="20"/>
                  </a:lnTo>
                  <a:lnTo>
                    <a:pt x="264" y="26"/>
                  </a:lnTo>
                  <a:lnTo>
                    <a:pt x="264" y="33"/>
                  </a:lnTo>
                  <a:lnTo>
                    <a:pt x="264" y="761"/>
                  </a:lnTo>
                  <a:lnTo>
                    <a:pt x="264" y="761"/>
                  </a:lnTo>
                  <a:lnTo>
                    <a:pt x="264" y="767"/>
                  </a:lnTo>
                  <a:lnTo>
                    <a:pt x="262" y="774"/>
                  </a:lnTo>
                  <a:lnTo>
                    <a:pt x="259" y="779"/>
                  </a:lnTo>
                  <a:lnTo>
                    <a:pt x="255" y="784"/>
                  </a:lnTo>
                  <a:lnTo>
                    <a:pt x="249" y="788"/>
                  </a:lnTo>
                  <a:lnTo>
                    <a:pt x="244" y="791"/>
                  </a:lnTo>
                  <a:lnTo>
                    <a:pt x="238" y="793"/>
                  </a:lnTo>
                  <a:lnTo>
                    <a:pt x="231" y="793"/>
                  </a:lnTo>
                  <a:lnTo>
                    <a:pt x="231" y="793"/>
                  </a:lnTo>
                  <a:close/>
                  <a:moveTo>
                    <a:pt x="66" y="728"/>
                  </a:moveTo>
                  <a:lnTo>
                    <a:pt x="198" y="728"/>
                  </a:lnTo>
                  <a:lnTo>
                    <a:pt x="198" y="67"/>
                  </a:lnTo>
                  <a:lnTo>
                    <a:pt x="66" y="67"/>
                  </a:lnTo>
                  <a:lnTo>
                    <a:pt x="66" y="7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a:ea typeface="+mn-ea"/>
                <a:cs typeface="+mn-cs"/>
              </a:endParaRPr>
            </a:p>
          </p:txBody>
        </p:sp>
        <p:sp>
          <p:nvSpPr>
            <p:cNvPr id="41" name="Freeform 845">
              <a:extLst>
                <a:ext uri="{FF2B5EF4-FFF2-40B4-BE49-F238E27FC236}">
                  <a16:creationId xmlns:a16="http://schemas.microsoft.com/office/drawing/2014/main" id="{550EAAF4-82B6-4CB4-9122-C813A68554BB}"/>
                </a:ext>
              </a:extLst>
            </p:cNvPr>
            <p:cNvSpPr>
              <a:spLocks noEditPoints="1"/>
            </p:cNvSpPr>
            <p:nvPr/>
          </p:nvSpPr>
          <p:spPr bwMode="auto">
            <a:xfrm>
              <a:off x="2960688" y="4449763"/>
              <a:ext cx="60325" cy="239713"/>
            </a:xfrm>
            <a:custGeom>
              <a:avLst/>
              <a:gdLst>
                <a:gd name="T0" fmla="*/ 232 w 265"/>
                <a:gd name="T1" fmla="*/ 1058 h 1058"/>
                <a:gd name="T2" fmla="*/ 33 w 265"/>
                <a:gd name="T3" fmla="*/ 1058 h 1058"/>
                <a:gd name="T4" fmla="*/ 33 w 265"/>
                <a:gd name="T5" fmla="*/ 1058 h 1058"/>
                <a:gd name="T6" fmla="*/ 27 w 265"/>
                <a:gd name="T7" fmla="*/ 1058 h 1058"/>
                <a:gd name="T8" fmla="*/ 21 w 265"/>
                <a:gd name="T9" fmla="*/ 1056 h 1058"/>
                <a:gd name="T10" fmla="*/ 15 w 265"/>
                <a:gd name="T11" fmla="*/ 1053 h 1058"/>
                <a:gd name="T12" fmla="*/ 10 w 265"/>
                <a:gd name="T13" fmla="*/ 1049 h 1058"/>
                <a:gd name="T14" fmla="*/ 6 w 265"/>
                <a:gd name="T15" fmla="*/ 1044 h 1058"/>
                <a:gd name="T16" fmla="*/ 3 w 265"/>
                <a:gd name="T17" fmla="*/ 1039 h 1058"/>
                <a:gd name="T18" fmla="*/ 1 w 265"/>
                <a:gd name="T19" fmla="*/ 1032 h 1058"/>
                <a:gd name="T20" fmla="*/ 0 w 265"/>
                <a:gd name="T21" fmla="*/ 1026 h 1058"/>
                <a:gd name="T22" fmla="*/ 0 w 265"/>
                <a:gd name="T23" fmla="*/ 33 h 1058"/>
                <a:gd name="T24" fmla="*/ 0 w 265"/>
                <a:gd name="T25" fmla="*/ 33 h 1058"/>
                <a:gd name="T26" fmla="*/ 1 w 265"/>
                <a:gd name="T27" fmla="*/ 27 h 1058"/>
                <a:gd name="T28" fmla="*/ 3 w 265"/>
                <a:gd name="T29" fmla="*/ 21 h 1058"/>
                <a:gd name="T30" fmla="*/ 6 w 265"/>
                <a:gd name="T31" fmla="*/ 15 h 1058"/>
                <a:gd name="T32" fmla="*/ 10 w 265"/>
                <a:gd name="T33" fmla="*/ 10 h 1058"/>
                <a:gd name="T34" fmla="*/ 15 w 265"/>
                <a:gd name="T35" fmla="*/ 5 h 1058"/>
                <a:gd name="T36" fmla="*/ 21 w 265"/>
                <a:gd name="T37" fmla="*/ 3 h 1058"/>
                <a:gd name="T38" fmla="*/ 27 w 265"/>
                <a:gd name="T39" fmla="*/ 1 h 1058"/>
                <a:gd name="T40" fmla="*/ 33 w 265"/>
                <a:gd name="T41" fmla="*/ 0 h 1058"/>
                <a:gd name="T42" fmla="*/ 232 w 265"/>
                <a:gd name="T43" fmla="*/ 0 h 1058"/>
                <a:gd name="T44" fmla="*/ 232 w 265"/>
                <a:gd name="T45" fmla="*/ 0 h 1058"/>
                <a:gd name="T46" fmla="*/ 238 w 265"/>
                <a:gd name="T47" fmla="*/ 1 h 1058"/>
                <a:gd name="T48" fmla="*/ 245 w 265"/>
                <a:gd name="T49" fmla="*/ 3 h 1058"/>
                <a:gd name="T50" fmla="*/ 251 w 265"/>
                <a:gd name="T51" fmla="*/ 5 h 1058"/>
                <a:gd name="T52" fmla="*/ 255 w 265"/>
                <a:gd name="T53" fmla="*/ 10 h 1058"/>
                <a:gd name="T54" fmla="*/ 259 w 265"/>
                <a:gd name="T55" fmla="*/ 15 h 1058"/>
                <a:gd name="T56" fmla="*/ 262 w 265"/>
                <a:gd name="T57" fmla="*/ 21 h 1058"/>
                <a:gd name="T58" fmla="*/ 264 w 265"/>
                <a:gd name="T59" fmla="*/ 27 h 1058"/>
                <a:gd name="T60" fmla="*/ 265 w 265"/>
                <a:gd name="T61" fmla="*/ 33 h 1058"/>
                <a:gd name="T62" fmla="*/ 265 w 265"/>
                <a:gd name="T63" fmla="*/ 1026 h 1058"/>
                <a:gd name="T64" fmla="*/ 265 w 265"/>
                <a:gd name="T65" fmla="*/ 1026 h 1058"/>
                <a:gd name="T66" fmla="*/ 264 w 265"/>
                <a:gd name="T67" fmla="*/ 1032 h 1058"/>
                <a:gd name="T68" fmla="*/ 262 w 265"/>
                <a:gd name="T69" fmla="*/ 1039 h 1058"/>
                <a:gd name="T70" fmla="*/ 259 w 265"/>
                <a:gd name="T71" fmla="*/ 1044 h 1058"/>
                <a:gd name="T72" fmla="*/ 255 w 265"/>
                <a:gd name="T73" fmla="*/ 1049 h 1058"/>
                <a:gd name="T74" fmla="*/ 251 w 265"/>
                <a:gd name="T75" fmla="*/ 1053 h 1058"/>
                <a:gd name="T76" fmla="*/ 245 w 265"/>
                <a:gd name="T77" fmla="*/ 1056 h 1058"/>
                <a:gd name="T78" fmla="*/ 238 w 265"/>
                <a:gd name="T79" fmla="*/ 1058 h 1058"/>
                <a:gd name="T80" fmla="*/ 232 w 265"/>
                <a:gd name="T81" fmla="*/ 1058 h 1058"/>
                <a:gd name="T82" fmla="*/ 232 w 265"/>
                <a:gd name="T83" fmla="*/ 1058 h 1058"/>
                <a:gd name="T84" fmla="*/ 67 w 265"/>
                <a:gd name="T85" fmla="*/ 993 h 1058"/>
                <a:gd name="T86" fmla="*/ 199 w 265"/>
                <a:gd name="T87" fmla="*/ 993 h 1058"/>
                <a:gd name="T88" fmla="*/ 199 w 265"/>
                <a:gd name="T89" fmla="*/ 67 h 1058"/>
                <a:gd name="T90" fmla="*/ 67 w 265"/>
                <a:gd name="T91" fmla="*/ 67 h 1058"/>
                <a:gd name="T92" fmla="*/ 67 w 265"/>
                <a:gd name="T93" fmla="*/ 993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5" h="1058">
                  <a:moveTo>
                    <a:pt x="232" y="1058"/>
                  </a:moveTo>
                  <a:lnTo>
                    <a:pt x="33" y="1058"/>
                  </a:lnTo>
                  <a:lnTo>
                    <a:pt x="33" y="1058"/>
                  </a:lnTo>
                  <a:lnTo>
                    <a:pt x="27" y="1058"/>
                  </a:lnTo>
                  <a:lnTo>
                    <a:pt x="21" y="1056"/>
                  </a:lnTo>
                  <a:lnTo>
                    <a:pt x="15" y="1053"/>
                  </a:lnTo>
                  <a:lnTo>
                    <a:pt x="10" y="1049"/>
                  </a:lnTo>
                  <a:lnTo>
                    <a:pt x="6" y="1044"/>
                  </a:lnTo>
                  <a:lnTo>
                    <a:pt x="3" y="1039"/>
                  </a:lnTo>
                  <a:lnTo>
                    <a:pt x="1" y="1032"/>
                  </a:lnTo>
                  <a:lnTo>
                    <a:pt x="0" y="1026"/>
                  </a:lnTo>
                  <a:lnTo>
                    <a:pt x="0" y="33"/>
                  </a:lnTo>
                  <a:lnTo>
                    <a:pt x="0" y="33"/>
                  </a:lnTo>
                  <a:lnTo>
                    <a:pt x="1" y="27"/>
                  </a:lnTo>
                  <a:lnTo>
                    <a:pt x="3" y="21"/>
                  </a:lnTo>
                  <a:lnTo>
                    <a:pt x="6" y="15"/>
                  </a:lnTo>
                  <a:lnTo>
                    <a:pt x="10" y="10"/>
                  </a:lnTo>
                  <a:lnTo>
                    <a:pt x="15" y="5"/>
                  </a:lnTo>
                  <a:lnTo>
                    <a:pt x="21" y="3"/>
                  </a:lnTo>
                  <a:lnTo>
                    <a:pt x="27" y="1"/>
                  </a:lnTo>
                  <a:lnTo>
                    <a:pt x="33" y="0"/>
                  </a:lnTo>
                  <a:lnTo>
                    <a:pt x="232" y="0"/>
                  </a:lnTo>
                  <a:lnTo>
                    <a:pt x="232" y="0"/>
                  </a:lnTo>
                  <a:lnTo>
                    <a:pt x="238" y="1"/>
                  </a:lnTo>
                  <a:lnTo>
                    <a:pt x="245" y="3"/>
                  </a:lnTo>
                  <a:lnTo>
                    <a:pt x="251" y="5"/>
                  </a:lnTo>
                  <a:lnTo>
                    <a:pt x="255" y="10"/>
                  </a:lnTo>
                  <a:lnTo>
                    <a:pt x="259" y="15"/>
                  </a:lnTo>
                  <a:lnTo>
                    <a:pt x="262" y="21"/>
                  </a:lnTo>
                  <a:lnTo>
                    <a:pt x="264" y="27"/>
                  </a:lnTo>
                  <a:lnTo>
                    <a:pt x="265" y="33"/>
                  </a:lnTo>
                  <a:lnTo>
                    <a:pt x="265" y="1026"/>
                  </a:lnTo>
                  <a:lnTo>
                    <a:pt x="265" y="1026"/>
                  </a:lnTo>
                  <a:lnTo>
                    <a:pt x="264" y="1032"/>
                  </a:lnTo>
                  <a:lnTo>
                    <a:pt x="262" y="1039"/>
                  </a:lnTo>
                  <a:lnTo>
                    <a:pt x="259" y="1044"/>
                  </a:lnTo>
                  <a:lnTo>
                    <a:pt x="255" y="1049"/>
                  </a:lnTo>
                  <a:lnTo>
                    <a:pt x="251" y="1053"/>
                  </a:lnTo>
                  <a:lnTo>
                    <a:pt x="245" y="1056"/>
                  </a:lnTo>
                  <a:lnTo>
                    <a:pt x="238" y="1058"/>
                  </a:lnTo>
                  <a:lnTo>
                    <a:pt x="232" y="1058"/>
                  </a:lnTo>
                  <a:lnTo>
                    <a:pt x="232" y="1058"/>
                  </a:lnTo>
                  <a:close/>
                  <a:moveTo>
                    <a:pt x="67" y="993"/>
                  </a:moveTo>
                  <a:lnTo>
                    <a:pt x="199" y="993"/>
                  </a:lnTo>
                  <a:lnTo>
                    <a:pt x="199" y="67"/>
                  </a:lnTo>
                  <a:lnTo>
                    <a:pt x="67" y="67"/>
                  </a:lnTo>
                  <a:lnTo>
                    <a:pt x="67" y="9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a:ea typeface="+mn-ea"/>
                <a:cs typeface="+mn-cs"/>
              </a:endParaRPr>
            </a:p>
          </p:txBody>
        </p:sp>
        <p:sp>
          <p:nvSpPr>
            <p:cNvPr id="42" name="Freeform 846">
              <a:extLst>
                <a:ext uri="{FF2B5EF4-FFF2-40B4-BE49-F238E27FC236}">
                  <a16:creationId xmlns:a16="http://schemas.microsoft.com/office/drawing/2014/main" id="{A1457D2A-D9D0-4371-A2EE-77A0D6ED74E5}"/>
                </a:ext>
              </a:extLst>
            </p:cNvPr>
            <p:cNvSpPr>
              <a:spLocks/>
            </p:cNvSpPr>
            <p:nvPr/>
          </p:nvSpPr>
          <p:spPr bwMode="auto">
            <a:xfrm>
              <a:off x="2714625" y="4343401"/>
              <a:ext cx="284163" cy="195263"/>
            </a:xfrm>
            <a:custGeom>
              <a:avLst/>
              <a:gdLst>
                <a:gd name="T0" fmla="*/ 33 w 1256"/>
                <a:gd name="T1" fmla="*/ 860 h 860"/>
                <a:gd name="T2" fmla="*/ 33 w 1256"/>
                <a:gd name="T3" fmla="*/ 860 h 860"/>
                <a:gd name="T4" fmla="*/ 24 w 1256"/>
                <a:gd name="T5" fmla="*/ 859 h 860"/>
                <a:gd name="T6" fmla="*/ 17 w 1256"/>
                <a:gd name="T7" fmla="*/ 856 h 860"/>
                <a:gd name="T8" fmla="*/ 10 w 1256"/>
                <a:gd name="T9" fmla="*/ 850 h 860"/>
                <a:gd name="T10" fmla="*/ 5 w 1256"/>
                <a:gd name="T11" fmla="*/ 844 h 860"/>
                <a:gd name="T12" fmla="*/ 5 w 1256"/>
                <a:gd name="T13" fmla="*/ 844 h 860"/>
                <a:gd name="T14" fmla="*/ 2 w 1256"/>
                <a:gd name="T15" fmla="*/ 839 h 860"/>
                <a:gd name="T16" fmla="*/ 0 w 1256"/>
                <a:gd name="T17" fmla="*/ 833 h 860"/>
                <a:gd name="T18" fmla="*/ 0 w 1256"/>
                <a:gd name="T19" fmla="*/ 826 h 860"/>
                <a:gd name="T20" fmla="*/ 0 w 1256"/>
                <a:gd name="T21" fmla="*/ 819 h 860"/>
                <a:gd name="T22" fmla="*/ 2 w 1256"/>
                <a:gd name="T23" fmla="*/ 813 h 860"/>
                <a:gd name="T24" fmla="*/ 5 w 1256"/>
                <a:gd name="T25" fmla="*/ 808 h 860"/>
                <a:gd name="T26" fmla="*/ 9 w 1256"/>
                <a:gd name="T27" fmla="*/ 803 h 860"/>
                <a:gd name="T28" fmla="*/ 14 w 1256"/>
                <a:gd name="T29" fmla="*/ 799 h 860"/>
                <a:gd name="T30" fmla="*/ 1204 w 1256"/>
                <a:gd name="T31" fmla="*/ 5 h 860"/>
                <a:gd name="T32" fmla="*/ 1204 w 1256"/>
                <a:gd name="T33" fmla="*/ 5 h 860"/>
                <a:gd name="T34" fmla="*/ 1210 w 1256"/>
                <a:gd name="T35" fmla="*/ 2 h 860"/>
                <a:gd name="T36" fmla="*/ 1217 w 1256"/>
                <a:gd name="T37" fmla="*/ 0 h 860"/>
                <a:gd name="T38" fmla="*/ 1223 w 1256"/>
                <a:gd name="T39" fmla="*/ 0 h 860"/>
                <a:gd name="T40" fmla="*/ 1229 w 1256"/>
                <a:gd name="T41" fmla="*/ 0 h 860"/>
                <a:gd name="T42" fmla="*/ 1235 w 1256"/>
                <a:gd name="T43" fmla="*/ 2 h 860"/>
                <a:gd name="T44" fmla="*/ 1240 w 1256"/>
                <a:gd name="T45" fmla="*/ 5 h 860"/>
                <a:gd name="T46" fmla="*/ 1246 w 1256"/>
                <a:gd name="T47" fmla="*/ 9 h 860"/>
                <a:gd name="T48" fmla="*/ 1250 w 1256"/>
                <a:gd name="T49" fmla="*/ 14 h 860"/>
                <a:gd name="T50" fmla="*/ 1250 w 1256"/>
                <a:gd name="T51" fmla="*/ 14 h 860"/>
                <a:gd name="T52" fmla="*/ 1253 w 1256"/>
                <a:gd name="T53" fmla="*/ 20 h 860"/>
                <a:gd name="T54" fmla="*/ 1255 w 1256"/>
                <a:gd name="T55" fmla="*/ 26 h 860"/>
                <a:gd name="T56" fmla="*/ 1256 w 1256"/>
                <a:gd name="T57" fmla="*/ 33 h 860"/>
                <a:gd name="T58" fmla="*/ 1255 w 1256"/>
                <a:gd name="T59" fmla="*/ 39 h 860"/>
                <a:gd name="T60" fmla="*/ 1253 w 1256"/>
                <a:gd name="T61" fmla="*/ 45 h 860"/>
                <a:gd name="T62" fmla="*/ 1251 w 1256"/>
                <a:gd name="T63" fmla="*/ 50 h 860"/>
                <a:gd name="T64" fmla="*/ 1247 w 1256"/>
                <a:gd name="T65" fmla="*/ 55 h 860"/>
                <a:gd name="T66" fmla="*/ 1241 w 1256"/>
                <a:gd name="T67" fmla="*/ 60 h 860"/>
                <a:gd name="T68" fmla="*/ 50 w 1256"/>
                <a:gd name="T69" fmla="*/ 854 h 860"/>
                <a:gd name="T70" fmla="*/ 50 w 1256"/>
                <a:gd name="T71" fmla="*/ 854 h 860"/>
                <a:gd name="T72" fmla="*/ 46 w 1256"/>
                <a:gd name="T73" fmla="*/ 857 h 860"/>
                <a:gd name="T74" fmla="*/ 42 w 1256"/>
                <a:gd name="T75" fmla="*/ 858 h 860"/>
                <a:gd name="T76" fmla="*/ 37 w 1256"/>
                <a:gd name="T77" fmla="*/ 859 h 860"/>
                <a:gd name="T78" fmla="*/ 33 w 1256"/>
                <a:gd name="T79" fmla="*/ 860 h 860"/>
                <a:gd name="T80" fmla="*/ 33 w 1256"/>
                <a:gd name="T81" fmla="*/ 860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56" h="860">
                  <a:moveTo>
                    <a:pt x="33" y="860"/>
                  </a:moveTo>
                  <a:lnTo>
                    <a:pt x="33" y="860"/>
                  </a:lnTo>
                  <a:lnTo>
                    <a:pt x="24" y="859"/>
                  </a:lnTo>
                  <a:lnTo>
                    <a:pt x="17" y="856"/>
                  </a:lnTo>
                  <a:lnTo>
                    <a:pt x="10" y="850"/>
                  </a:lnTo>
                  <a:lnTo>
                    <a:pt x="5" y="844"/>
                  </a:lnTo>
                  <a:lnTo>
                    <a:pt x="5" y="844"/>
                  </a:lnTo>
                  <a:lnTo>
                    <a:pt x="2" y="839"/>
                  </a:lnTo>
                  <a:lnTo>
                    <a:pt x="0" y="833"/>
                  </a:lnTo>
                  <a:lnTo>
                    <a:pt x="0" y="826"/>
                  </a:lnTo>
                  <a:lnTo>
                    <a:pt x="0" y="819"/>
                  </a:lnTo>
                  <a:lnTo>
                    <a:pt x="2" y="813"/>
                  </a:lnTo>
                  <a:lnTo>
                    <a:pt x="5" y="808"/>
                  </a:lnTo>
                  <a:lnTo>
                    <a:pt x="9" y="803"/>
                  </a:lnTo>
                  <a:lnTo>
                    <a:pt x="14" y="799"/>
                  </a:lnTo>
                  <a:lnTo>
                    <a:pt x="1204" y="5"/>
                  </a:lnTo>
                  <a:lnTo>
                    <a:pt x="1204" y="5"/>
                  </a:lnTo>
                  <a:lnTo>
                    <a:pt x="1210" y="2"/>
                  </a:lnTo>
                  <a:lnTo>
                    <a:pt x="1217" y="0"/>
                  </a:lnTo>
                  <a:lnTo>
                    <a:pt x="1223" y="0"/>
                  </a:lnTo>
                  <a:lnTo>
                    <a:pt x="1229" y="0"/>
                  </a:lnTo>
                  <a:lnTo>
                    <a:pt x="1235" y="2"/>
                  </a:lnTo>
                  <a:lnTo>
                    <a:pt x="1240" y="5"/>
                  </a:lnTo>
                  <a:lnTo>
                    <a:pt x="1246" y="9"/>
                  </a:lnTo>
                  <a:lnTo>
                    <a:pt x="1250" y="14"/>
                  </a:lnTo>
                  <a:lnTo>
                    <a:pt x="1250" y="14"/>
                  </a:lnTo>
                  <a:lnTo>
                    <a:pt x="1253" y="20"/>
                  </a:lnTo>
                  <a:lnTo>
                    <a:pt x="1255" y="26"/>
                  </a:lnTo>
                  <a:lnTo>
                    <a:pt x="1256" y="33"/>
                  </a:lnTo>
                  <a:lnTo>
                    <a:pt x="1255" y="39"/>
                  </a:lnTo>
                  <a:lnTo>
                    <a:pt x="1253" y="45"/>
                  </a:lnTo>
                  <a:lnTo>
                    <a:pt x="1251" y="50"/>
                  </a:lnTo>
                  <a:lnTo>
                    <a:pt x="1247" y="55"/>
                  </a:lnTo>
                  <a:lnTo>
                    <a:pt x="1241" y="60"/>
                  </a:lnTo>
                  <a:lnTo>
                    <a:pt x="50" y="854"/>
                  </a:lnTo>
                  <a:lnTo>
                    <a:pt x="50" y="854"/>
                  </a:lnTo>
                  <a:lnTo>
                    <a:pt x="46" y="857"/>
                  </a:lnTo>
                  <a:lnTo>
                    <a:pt x="42" y="858"/>
                  </a:lnTo>
                  <a:lnTo>
                    <a:pt x="37" y="859"/>
                  </a:lnTo>
                  <a:lnTo>
                    <a:pt x="33" y="860"/>
                  </a:lnTo>
                  <a:lnTo>
                    <a:pt x="33" y="8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a:ea typeface="+mn-ea"/>
                <a:cs typeface="+mn-cs"/>
              </a:endParaRPr>
            </a:p>
          </p:txBody>
        </p:sp>
        <p:sp>
          <p:nvSpPr>
            <p:cNvPr id="43" name="Freeform 847">
              <a:extLst>
                <a:ext uri="{FF2B5EF4-FFF2-40B4-BE49-F238E27FC236}">
                  <a16:creationId xmlns:a16="http://schemas.microsoft.com/office/drawing/2014/main" id="{537F97EF-6CF9-4822-93E5-CCC940A988FD}"/>
                </a:ext>
              </a:extLst>
            </p:cNvPr>
            <p:cNvSpPr>
              <a:spLocks/>
            </p:cNvSpPr>
            <p:nvPr/>
          </p:nvSpPr>
          <p:spPr bwMode="auto">
            <a:xfrm>
              <a:off x="2924175" y="4337051"/>
              <a:ext cx="74613" cy="82550"/>
            </a:xfrm>
            <a:custGeom>
              <a:avLst/>
              <a:gdLst>
                <a:gd name="T0" fmla="*/ 265 w 331"/>
                <a:gd name="T1" fmla="*/ 364 h 364"/>
                <a:gd name="T2" fmla="*/ 265 w 331"/>
                <a:gd name="T3" fmla="*/ 364 h 364"/>
                <a:gd name="T4" fmla="*/ 261 w 331"/>
                <a:gd name="T5" fmla="*/ 364 h 364"/>
                <a:gd name="T6" fmla="*/ 261 w 331"/>
                <a:gd name="T7" fmla="*/ 364 h 364"/>
                <a:gd name="T8" fmla="*/ 254 w 331"/>
                <a:gd name="T9" fmla="*/ 363 h 364"/>
                <a:gd name="T10" fmla="*/ 248 w 331"/>
                <a:gd name="T11" fmla="*/ 360 h 364"/>
                <a:gd name="T12" fmla="*/ 243 w 331"/>
                <a:gd name="T13" fmla="*/ 356 h 364"/>
                <a:gd name="T14" fmla="*/ 239 w 331"/>
                <a:gd name="T15" fmla="*/ 351 h 364"/>
                <a:gd name="T16" fmla="*/ 235 w 331"/>
                <a:gd name="T17" fmla="*/ 346 h 364"/>
                <a:gd name="T18" fmla="*/ 233 w 331"/>
                <a:gd name="T19" fmla="*/ 340 h 364"/>
                <a:gd name="T20" fmla="*/ 232 w 331"/>
                <a:gd name="T21" fmla="*/ 334 h 364"/>
                <a:gd name="T22" fmla="*/ 232 w 331"/>
                <a:gd name="T23" fmla="*/ 327 h 364"/>
                <a:gd name="T24" fmla="*/ 261 w 331"/>
                <a:gd name="T25" fmla="*/ 94 h 364"/>
                <a:gd name="T26" fmla="*/ 29 w 331"/>
                <a:gd name="T27" fmla="*/ 66 h 364"/>
                <a:gd name="T28" fmla="*/ 29 w 331"/>
                <a:gd name="T29" fmla="*/ 66 h 364"/>
                <a:gd name="T30" fmla="*/ 23 w 331"/>
                <a:gd name="T31" fmla="*/ 65 h 364"/>
                <a:gd name="T32" fmla="*/ 16 w 331"/>
                <a:gd name="T33" fmla="*/ 62 h 364"/>
                <a:gd name="T34" fmla="*/ 11 w 331"/>
                <a:gd name="T35" fmla="*/ 58 h 364"/>
                <a:gd name="T36" fmla="*/ 7 w 331"/>
                <a:gd name="T37" fmla="*/ 53 h 364"/>
                <a:gd name="T38" fmla="*/ 4 w 331"/>
                <a:gd name="T39" fmla="*/ 48 h 364"/>
                <a:gd name="T40" fmla="*/ 2 w 331"/>
                <a:gd name="T41" fmla="*/ 43 h 364"/>
                <a:gd name="T42" fmla="*/ 0 w 331"/>
                <a:gd name="T43" fmla="*/ 36 h 364"/>
                <a:gd name="T44" fmla="*/ 0 w 331"/>
                <a:gd name="T45" fmla="*/ 29 h 364"/>
                <a:gd name="T46" fmla="*/ 0 w 331"/>
                <a:gd name="T47" fmla="*/ 29 h 364"/>
                <a:gd name="T48" fmla="*/ 2 w 331"/>
                <a:gd name="T49" fmla="*/ 23 h 364"/>
                <a:gd name="T50" fmla="*/ 4 w 331"/>
                <a:gd name="T51" fmla="*/ 17 h 364"/>
                <a:gd name="T52" fmla="*/ 8 w 331"/>
                <a:gd name="T53" fmla="*/ 12 h 364"/>
                <a:gd name="T54" fmla="*/ 12 w 331"/>
                <a:gd name="T55" fmla="*/ 7 h 364"/>
                <a:gd name="T56" fmla="*/ 18 w 331"/>
                <a:gd name="T57" fmla="*/ 4 h 364"/>
                <a:gd name="T58" fmla="*/ 24 w 331"/>
                <a:gd name="T59" fmla="*/ 2 h 364"/>
                <a:gd name="T60" fmla="*/ 30 w 331"/>
                <a:gd name="T61" fmla="*/ 0 h 364"/>
                <a:gd name="T62" fmla="*/ 37 w 331"/>
                <a:gd name="T63" fmla="*/ 0 h 364"/>
                <a:gd name="T64" fmla="*/ 302 w 331"/>
                <a:gd name="T65" fmla="*/ 32 h 364"/>
                <a:gd name="T66" fmla="*/ 302 w 331"/>
                <a:gd name="T67" fmla="*/ 32 h 364"/>
                <a:gd name="T68" fmla="*/ 308 w 331"/>
                <a:gd name="T69" fmla="*/ 33 h 364"/>
                <a:gd name="T70" fmla="*/ 313 w 331"/>
                <a:gd name="T71" fmla="*/ 36 h 364"/>
                <a:gd name="T72" fmla="*/ 320 w 331"/>
                <a:gd name="T73" fmla="*/ 39 h 364"/>
                <a:gd name="T74" fmla="*/ 324 w 331"/>
                <a:gd name="T75" fmla="*/ 44 h 364"/>
                <a:gd name="T76" fmla="*/ 324 w 331"/>
                <a:gd name="T77" fmla="*/ 44 h 364"/>
                <a:gd name="T78" fmla="*/ 327 w 331"/>
                <a:gd name="T79" fmla="*/ 49 h 364"/>
                <a:gd name="T80" fmla="*/ 330 w 331"/>
                <a:gd name="T81" fmla="*/ 55 h 364"/>
                <a:gd name="T82" fmla="*/ 331 w 331"/>
                <a:gd name="T83" fmla="*/ 62 h 364"/>
                <a:gd name="T84" fmla="*/ 331 w 331"/>
                <a:gd name="T85" fmla="*/ 69 h 364"/>
                <a:gd name="T86" fmla="*/ 298 w 331"/>
                <a:gd name="T87" fmla="*/ 335 h 364"/>
                <a:gd name="T88" fmla="*/ 298 w 331"/>
                <a:gd name="T89" fmla="*/ 335 h 364"/>
                <a:gd name="T90" fmla="*/ 296 w 331"/>
                <a:gd name="T91" fmla="*/ 341 h 364"/>
                <a:gd name="T92" fmla="*/ 294 w 331"/>
                <a:gd name="T93" fmla="*/ 346 h 364"/>
                <a:gd name="T94" fmla="*/ 291 w 331"/>
                <a:gd name="T95" fmla="*/ 351 h 364"/>
                <a:gd name="T96" fmla="*/ 286 w 331"/>
                <a:gd name="T97" fmla="*/ 356 h 364"/>
                <a:gd name="T98" fmla="*/ 281 w 331"/>
                <a:gd name="T99" fmla="*/ 360 h 364"/>
                <a:gd name="T100" fmla="*/ 276 w 331"/>
                <a:gd name="T101" fmla="*/ 362 h 364"/>
                <a:gd name="T102" fmla="*/ 271 w 331"/>
                <a:gd name="T103" fmla="*/ 364 h 364"/>
                <a:gd name="T104" fmla="*/ 265 w 331"/>
                <a:gd name="T105" fmla="*/ 364 h 364"/>
                <a:gd name="T106" fmla="*/ 265 w 331"/>
                <a:gd name="T107" fmla="*/ 364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1" h="364">
                  <a:moveTo>
                    <a:pt x="265" y="364"/>
                  </a:moveTo>
                  <a:lnTo>
                    <a:pt x="265" y="364"/>
                  </a:lnTo>
                  <a:lnTo>
                    <a:pt x="261" y="364"/>
                  </a:lnTo>
                  <a:lnTo>
                    <a:pt x="261" y="364"/>
                  </a:lnTo>
                  <a:lnTo>
                    <a:pt x="254" y="363"/>
                  </a:lnTo>
                  <a:lnTo>
                    <a:pt x="248" y="360"/>
                  </a:lnTo>
                  <a:lnTo>
                    <a:pt x="243" y="356"/>
                  </a:lnTo>
                  <a:lnTo>
                    <a:pt x="239" y="351"/>
                  </a:lnTo>
                  <a:lnTo>
                    <a:pt x="235" y="346"/>
                  </a:lnTo>
                  <a:lnTo>
                    <a:pt x="233" y="340"/>
                  </a:lnTo>
                  <a:lnTo>
                    <a:pt x="232" y="334"/>
                  </a:lnTo>
                  <a:lnTo>
                    <a:pt x="232" y="327"/>
                  </a:lnTo>
                  <a:lnTo>
                    <a:pt x="261" y="94"/>
                  </a:lnTo>
                  <a:lnTo>
                    <a:pt x="29" y="66"/>
                  </a:lnTo>
                  <a:lnTo>
                    <a:pt x="29" y="66"/>
                  </a:lnTo>
                  <a:lnTo>
                    <a:pt x="23" y="65"/>
                  </a:lnTo>
                  <a:lnTo>
                    <a:pt x="16" y="62"/>
                  </a:lnTo>
                  <a:lnTo>
                    <a:pt x="11" y="58"/>
                  </a:lnTo>
                  <a:lnTo>
                    <a:pt x="7" y="53"/>
                  </a:lnTo>
                  <a:lnTo>
                    <a:pt x="4" y="48"/>
                  </a:lnTo>
                  <a:lnTo>
                    <a:pt x="2" y="43"/>
                  </a:lnTo>
                  <a:lnTo>
                    <a:pt x="0" y="36"/>
                  </a:lnTo>
                  <a:lnTo>
                    <a:pt x="0" y="29"/>
                  </a:lnTo>
                  <a:lnTo>
                    <a:pt x="0" y="29"/>
                  </a:lnTo>
                  <a:lnTo>
                    <a:pt x="2" y="23"/>
                  </a:lnTo>
                  <a:lnTo>
                    <a:pt x="4" y="17"/>
                  </a:lnTo>
                  <a:lnTo>
                    <a:pt x="8" y="12"/>
                  </a:lnTo>
                  <a:lnTo>
                    <a:pt x="12" y="7"/>
                  </a:lnTo>
                  <a:lnTo>
                    <a:pt x="18" y="4"/>
                  </a:lnTo>
                  <a:lnTo>
                    <a:pt x="24" y="2"/>
                  </a:lnTo>
                  <a:lnTo>
                    <a:pt x="30" y="0"/>
                  </a:lnTo>
                  <a:lnTo>
                    <a:pt x="37" y="0"/>
                  </a:lnTo>
                  <a:lnTo>
                    <a:pt x="302" y="32"/>
                  </a:lnTo>
                  <a:lnTo>
                    <a:pt x="302" y="32"/>
                  </a:lnTo>
                  <a:lnTo>
                    <a:pt x="308" y="33"/>
                  </a:lnTo>
                  <a:lnTo>
                    <a:pt x="313" y="36"/>
                  </a:lnTo>
                  <a:lnTo>
                    <a:pt x="320" y="39"/>
                  </a:lnTo>
                  <a:lnTo>
                    <a:pt x="324" y="44"/>
                  </a:lnTo>
                  <a:lnTo>
                    <a:pt x="324" y="44"/>
                  </a:lnTo>
                  <a:lnTo>
                    <a:pt x="327" y="49"/>
                  </a:lnTo>
                  <a:lnTo>
                    <a:pt x="330" y="55"/>
                  </a:lnTo>
                  <a:lnTo>
                    <a:pt x="331" y="62"/>
                  </a:lnTo>
                  <a:lnTo>
                    <a:pt x="331" y="69"/>
                  </a:lnTo>
                  <a:lnTo>
                    <a:pt x="298" y="335"/>
                  </a:lnTo>
                  <a:lnTo>
                    <a:pt x="298" y="335"/>
                  </a:lnTo>
                  <a:lnTo>
                    <a:pt x="296" y="341"/>
                  </a:lnTo>
                  <a:lnTo>
                    <a:pt x="294" y="346"/>
                  </a:lnTo>
                  <a:lnTo>
                    <a:pt x="291" y="351"/>
                  </a:lnTo>
                  <a:lnTo>
                    <a:pt x="286" y="356"/>
                  </a:lnTo>
                  <a:lnTo>
                    <a:pt x="281" y="360"/>
                  </a:lnTo>
                  <a:lnTo>
                    <a:pt x="276" y="362"/>
                  </a:lnTo>
                  <a:lnTo>
                    <a:pt x="271" y="364"/>
                  </a:lnTo>
                  <a:lnTo>
                    <a:pt x="265" y="364"/>
                  </a:lnTo>
                  <a:lnTo>
                    <a:pt x="265" y="3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a:ea typeface="+mn-ea"/>
                <a:cs typeface="+mn-cs"/>
              </a:endParaRPr>
            </a:p>
          </p:txBody>
        </p:sp>
      </p:grpSp>
      <p:sp>
        <p:nvSpPr>
          <p:cNvPr id="44" name="ZoneTexte 43">
            <a:extLst>
              <a:ext uri="{FF2B5EF4-FFF2-40B4-BE49-F238E27FC236}">
                <a16:creationId xmlns:a16="http://schemas.microsoft.com/office/drawing/2014/main" id="{7D2765CF-04CD-48F8-9B0F-A58A21335C8B}"/>
              </a:ext>
            </a:extLst>
          </p:cNvPr>
          <p:cNvSpPr txBox="1"/>
          <p:nvPr/>
        </p:nvSpPr>
        <p:spPr>
          <a:xfrm>
            <a:off x="6521905" y="3048450"/>
            <a:ext cx="620288" cy="581698"/>
          </a:xfrm>
          <a:prstGeom prst="rect">
            <a:avLst/>
          </a:prstGeom>
          <a:noFill/>
        </p:spPr>
        <p:txBody>
          <a:bodyPr wrap="square" lIns="36000" tIns="36000" rIns="36000" bIns="36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srgbClr val="FFFEFE"/>
                </a:solidFill>
                <a:effectLst/>
                <a:uLnTx/>
                <a:uFillTx/>
                <a:latin typeface="Arial" panose="020B0604020202020204"/>
                <a:ea typeface="+mn-ea"/>
                <a:cs typeface="+mn-cs"/>
                <a:sym typeface="Webdings" panose="05030102010509060703" pitchFamily="18" charset="2"/>
              </a:rPr>
              <a:t></a:t>
            </a:r>
            <a:endParaRPr kumimoji="0" lang="en-GB" sz="4000" b="0" i="0" u="none" strike="noStrike" kern="1200" cap="none" spc="0" normalizeH="0" baseline="0" noProof="0">
              <a:ln>
                <a:noFill/>
              </a:ln>
              <a:solidFill>
                <a:srgbClr val="FFFEFE"/>
              </a:solidFill>
              <a:effectLst/>
              <a:uLnTx/>
              <a:uFillTx/>
              <a:latin typeface="Arial" panose="020B0604020202020204"/>
              <a:ea typeface="+mn-ea"/>
              <a:cs typeface="+mn-cs"/>
            </a:endParaRPr>
          </a:p>
        </p:txBody>
      </p:sp>
      <p:sp>
        <p:nvSpPr>
          <p:cNvPr id="2" name="ZoneTexte 1">
            <a:extLst>
              <a:ext uri="{FF2B5EF4-FFF2-40B4-BE49-F238E27FC236}">
                <a16:creationId xmlns:a16="http://schemas.microsoft.com/office/drawing/2014/main" id="{94BD4D12-43DC-4133-A1E0-969D55C67C69}"/>
              </a:ext>
            </a:extLst>
          </p:cNvPr>
          <p:cNvSpPr txBox="1"/>
          <p:nvPr/>
        </p:nvSpPr>
        <p:spPr>
          <a:xfrm>
            <a:off x="424543" y="398159"/>
            <a:ext cx="3767905" cy="945874"/>
          </a:xfrm>
          <a:prstGeom prst="rect">
            <a:avLst/>
          </a:prstGeom>
          <a:noFill/>
        </p:spPr>
        <p:txBody>
          <a:bodyPr wrap="square" lIns="36000" tIns="36000" rIns="36000" bIns="36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err="1">
                <a:ln>
                  <a:noFill/>
                </a:ln>
                <a:solidFill>
                  <a:srgbClr val="0066FF">
                    <a:lumMod val="50000"/>
                  </a:srgbClr>
                </a:solidFill>
                <a:effectLst/>
                <a:uLnTx/>
                <a:uFillTx/>
                <a:latin typeface="Segoe UI" panose="020B0502040204020203" pitchFamily="34" charset="0"/>
                <a:ea typeface="+mn-ea"/>
                <a:cs typeface="Segoe UI" panose="020B0502040204020203" pitchFamily="34" charset="0"/>
              </a:rPr>
              <a:t>Test&amp;GO</a:t>
            </a:r>
            <a:r>
              <a:rPr kumimoji="0" lang="fr-FR" sz="3200" b="1" i="0" u="none" strike="noStrike" kern="1200" cap="none" spc="0" normalizeH="0" baseline="0" noProof="0">
                <a:ln>
                  <a:noFill/>
                </a:ln>
                <a:solidFill>
                  <a:srgbClr val="0066FF">
                    <a:lumMod val="50000"/>
                  </a:srgbClr>
                </a:solidFill>
                <a:effectLst/>
                <a:uLnTx/>
                <a:uFillTx/>
                <a:latin typeface="Segoe UI" panose="020B0502040204020203" pitchFamily="34" charset="0"/>
                <a:ea typeface="+mn-ea"/>
                <a:cs typeface="Segoe UI" panose="020B0502040204020203" pitchFamily="34" charset="0"/>
              </a:rPr>
              <a:t> </a:t>
            </a:r>
            <a:r>
              <a:rPr kumimoji="0" lang="fr-FR" sz="3200" i="0" u="none" strike="noStrike" kern="1200" cap="none" spc="0" normalizeH="0" baseline="0" noProof="0">
                <a:ln>
                  <a:noFill/>
                </a:ln>
                <a:solidFill>
                  <a:srgbClr val="0066FF">
                    <a:lumMod val="50000"/>
                  </a:srgbClr>
                </a:solidFill>
                <a:effectLst/>
                <a:uLnTx/>
                <a:uFillTx/>
                <a:latin typeface="Segoe UI" panose="020B0502040204020203" pitchFamily="34" charset="0"/>
                <a:ea typeface="+mn-ea"/>
                <a:cs typeface="Segoe UI" panose="020B0502040204020203" pitchFamily="34" charset="0"/>
              </a:rPr>
              <a:t>Offer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a:ln>
                  <a:noFill/>
                </a:ln>
                <a:solidFill>
                  <a:srgbClr val="0066FF">
                    <a:lumMod val="50000"/>
                  </a:srgbClr>
                </a:solidFill>
                <a:effectLst/>
                <a:uLnTx/>
                <a:uFillTx/>
                <a:latin typeface="Segoe UI" panose="020B0502040204020203" pitchFamily="34" charset="0"/>
                <a:ea typeface="+mn-ea"/>
                <a:cs typeface="Segoe UI" panose="020B0502040204020203" pitchFamily="34" charset="0"/>
              </a:rPr>
              <a:t>Mobile POS</a:t>
            </a:r>
          </a:p>
        </p:txBody>
      </p:sp>
      <p:sp>
        <p:nvSpPr>
          <p:cNvPr id="26" name="Content Placeholder 8">
            <a:extLst>
              <a:ext uri="{FF2B5EF4-FFF2-40B4-BE49-F238E27FC236}">
                <a16:creationId xmlns:a16="http://schemas.microsoft.com/office/drawing/2014/main" id="{C12730E6-0187-423D-A836-CFE388E9679D}"/>
              </a:ext>
            </a:extLst>
          </p:cNvPr>
          <p:cNvSpPr txBox="1">
            <a:spLocks/>
          </p:cNvSpPr>
          <p:nvPr/>
        </p:nvSpPr>
        <p:spPr>
          <a:xfrm>
            <a:off x="7252524" y="1480111"/>
            <a:ext cx="4594198" cy="4532523"/>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US" sz="1200" b="1" dirty="0">
                <a:solidFill>
                  <a:schemeClr val="bg1"/>
                </a:solidFill>
                <a:latin typeface="Segoe UI"/>
                <a:cs typeface="Segoe UI"/>
              </a:rPr>
              <a:t>Rethink the in-store customer journey. Reduce wait times, make queuing a thing of the past and deliver a seamless and stressless experience.</a:t>
            </a:r>
            <a:r>
              <a:rPr lang="en-US" sz="1200" dirty="0">
                <a:solidFill>
                  <a:schemeClr val="bg1"/>
                </a:solidFill>
                <a:latin typeface="Segoe UI"/>
                <a:cs typeface="Segoe UI"/>
              </a:rPr>
              <a:t>​</a:t>
            </a:r>
          </a:p>
          <a:p>
            <a:pPr marL="0" indent="0" algn="just" fontAlgn="base">
              <a:buNone/>
            </a:pPr>
            <a:r>
              <a:rPr lang="en-US" sz="1200" dirty="0">
                <a:solidFill>
                  <a:schemeClr val="bg1"/>
                </a:solidFill>
                <a:latin typeface="Segoe UI"/>
                <a:ea typeface="Segoe UI Historic"/>
                <a:cs typeface="Segoe UI Historic"/>
              </a:rPr>
              <a:t>Social distancing, </a:t>
            </a:r>
            <a:r>
              <a:rPr lang="en-US" sz="1200" dirty="0" err="1">
                <a:solidFill>
                  <a:schemeClr val="bg1"/>
                </a:solidFill>
                <a:latin typeface="Segoe UI"/>
                <a:ea typeface="Segoe UI Historic"/>
                <a:cs typeface="Segoe UI Historic"/>
              </a:rPr>
              <a:t>sanitiser</a:t>
            </a:r>
            <a:r>
              <a:rPr lang="en-US" sz="1200" dirty="0">
                <a:solidFill>
                  <a:schemeClr val="bg1"/>
                </a:solidFill>
                <a:latin typeface="Segoe UI"/>
                <a:ea typeface="Segoe UI Historic"/>
                <a:cs typeface="Segoe UI Historic"/>
              </a:rPr>
              <a:t> stations, contactless shopping and payments…retail won’t be the same for some time. Nonetheless, providing safe and </a:t>
            </a:r>
            <a:r>
              <a:rPr lang="en-US" sz="1200" dirty="0" err="1">
                <a:solidFill>
                  <a:schemeClr val="bg1"/>
                </a:solidFill>
                <a:latin typeface="Segoe UI"/>
                <a:ea typeface="Segoe UI Historic"/>
                <a:cs typeface="Segoe UI Historic"/>
              </a:rPr>
              <a:t>personalised</a:t>
            </a:r>
            <a:r>
              <a:rPr lang="en-US" sz="1200" dirty="0">
                <a:solidFill>
                  <a:schemeClr val="bg1"/>
                </a:solidFill>
                <a:latin typeface="Segoe UI"/>
                <a:ea typeface="Segoe UI Historic"/>
                <a:cs typeface="Segoe UI Historic"/>
              </a:rPr>
              <a:t> service will still be what sets apart those that will succeed - all be it with less human contact. It’s now even more important to </a:t>
            </a:r>
            <a:r>
              <a:rPr lang="en-US" sz="1200" dirty="0" err="1">
                <a:solidFill>
                  <a:schemeClr val="bg1"/>
                </a:solidFill>
                <a:latin typeface="Segoe UI"/>
                <a:ea typeface="Segoe UI Historic"/>
                <a:cs typeface="Segoe UI Historic"/>
              </a:rPr>
              <a:t>digitise</a:t>
            </a:r>
            <a:r>
              <a:rPr lang="en-US" sz="1200" dirty="0">
                <a:solidFill>
                  <a:schemeClr val="bg1"/>
                </a:solidFill>
                <a:latin typeface="Segoe UI"/>
                <a:ea typeface="Segoe UI Historic"/>
                <a:cs typeface="Segoe UI Historic"/>
              </a:rPr>
              <a:t> your stores and empower staff with mobile tools  to improve the shopping experience and help drive more sales.</a:t>
            </a:r>
            <a:r>
              <a:rPr lang="en-US" sz="1200" dirty="0">
                <a:solidFill>
                  <a:srgbClr val="110E26"/>
                </a:solidFill>
                <a:latin typeface="Segoe UI"/>
                <a:ea typeface="Segoe UI Historic"/>
                <a:cs typeface="Segoe UI Historic"/>
              </a:rPr>
              <a:t>.</a:t>
            </a:r>
            <a:endParaRPr lang="en-US" sz="1200" dirty="0">
              <a:solidFill>
                <a:srgbClr val="0046FE"/>
              </a:solidFill>
              <a:latin typeface="Segoe UI"/>
              <a:ea typeface="Segoe UI Historic"/>
              <a:cs typeface="Segoe UI Historic"/>
            </a:endParaRPr>
          </a:p>
          <a:p>
            <a:pPr marL="0" indent="0">
              <a:buNone/>
              <a:defRPr/>
            </a:pPr>
            <a:r>
              <a:rPr kumimoji="0" lang="fr-FR" sz="1200" b="0" i="0" u="none" strike="noStrike" kern="1200" cap="none" spc="0" normalizeH="0" baseline="0" noProof="0" dirty="0" err="1">
                <a:ln>
                  <a:noFill/>
                </a:ln>
                <a:solidFill>
                  <a:schemeClr val="bg1"/>
                </a:solidFill>
                <a:effectLst/>
                <a:uLnTx/>
                <a:uFillTx/>
                <a:latin typeface="Segoe UI"/>
                <a:cs typeface="Segoe UI"/>
              </a:rPr>
              <a:t>From</a:t>
            </a:r>
            <a:r>
              <a:rPr kumimoji="0" lang="fr-FR" sz="1200" b="0" i="0" u="none" strike="noStrike" kern="1200" cap="none" spc="0" normalizeH="0" baseline="0" noProof="0" dirty="0">
                <a:ln>
                  <a:noFill/>
                </a:ln>
                <a:solidFill>
                  <a:schemeClr val="bg1"/>
                </a:solidFill>
                <a:effectLst/>
                <a:uLnTx/>
                <a:uFillTx/>
                <a:latin typeface="Segoe UI"/>
                <a:cs typeface="Segoe UI"/>
              </a:rPr>
              <a:t> </a:t>
            </a:r>
            <a:r>
              <a:rPr kumimoji="0" lang="fr-FR" sz="1200" b="0" i="0" u="none" strike="noStrike" kern="1200" cap="none" spc="0" normalizeH="0" baseline="0" noProof="0" dirty="0" err="1">
                <a:ln>
                  <a:noFill/>
                </a:ln>
                <a:solidFill>
                  <a:schemeClr val="bg1"/>
                </a:solidFill>
                <a:effectLst/>
                <a:uLnTx/>
                <a:uFillTx/>
                <a:latin typeface="Segoe UI"/>
                <a:cs typeface="Segoe UI"/>
              </a:rPr>
              <a:t>now</a:t>
            </a:r>
            <a:r>
              <a:rPr kumimoji="0" lang="fr-FR" sz="1200" b="0" i="0" u="none" strike="noStrike" kern="1200" cap="none" spc="0" normalizeH="0" baseline="0" noProof="0" dirty="0">
                <a:ln>
                  <a:noFill/>
                </a:ln>
                <a:solidFill>
                  <a:schemeClr val="bg1"/>
                </a:solidFill>
                <a:effectLst/>
                <a:uLnTx/>
                <a:uFillTx/>
                <a:latin typeface="Segoe UI"/>
                <a:cs typeface="Segoe UI"/>
              </a:rPr>
              <a:t> on, </a:t>
            </a:r>
            <a:r>
              <a:rPr kumimoji="0" lang="fr-FR" sz="1200" b="0" i="0" u="none" strike="noStrike" kern="1200" cap="none" spc="0" normalizeH="0" baseline="0" noProof="0" dirty="0" err="1">
                <a:ln>
                  <a:noFill/>
                </a:ln>
                <a:solidFill>
                  <a:schemeClr val="bg1"/>
                </a:solidFill>
                <a:effectLst/>
                <a:uLnTx/>
                <a:uFillTx/>
                <a:latin typeface="Segoe UI"/>
                <a:cs typeface="Segoe UI"/>
              </a:rPr>
              <a:t>your</a:t>
            </a:r>
            <a:r>
              <a:rPr kumimoji="0" lang="fr-FR" sz="1200" b="0" i="0" u="none" strike="noStrike" kern="1200" cap="none" spc="0" normalizeH="0" baseline="0" noProof="0" dirty="0">
                <a:ln>
                  <a:noFill/>
                </a:ln>
                <a:solidFill>
                  <a:schemeClr val="bg1"/>
                </a:solidFill>
                <a:effectLst/>
                <a:uLnTx/>
                <a:uFillTx/>
                <a:latin typeface="Segoe UI"/>
                <a:cs typeface="Segoe UI"/>
              </a:rPr>
              <a:t> store </a:t>
            </a:r>
            <a:r>
              <a:rPr kumimoji="0" lang="fr-FR" sz="1200" b="0" i="0" u="none" strike="noStrike" kern="1200" cap="none" spc="0" normalizeH="0" baseline="0" noProof="0" dirty="0" err="1">
                <a:ln>
                  <a:noFill/>
                </a:ln>
                <a:solidFill>
                  <a:schemeClr val="bg1"/>
                </a:solidFill>
                <a:effectLst/>
                <a:uLnTx/>
                <a:uFillTx/>
                <a:latin typeface="Segoe UI"/>
                <a:cs typeface="Segoe UI"/>
              </a:rPr>
              <a:t>associates</a:t>
            </a:r>
            <a:r>
              <a:rPr kumimoji="0" lang="fr-FR" sz="1200" b="0" i="0" u="none" strike="noStrike" kern="1200" cap="none" spc="0" normalizeH="0" baseline="0" noProof="0" dirty="0">
                <a:ln>
                  <a:noFill/>
                </a:ln>
                <a:solidFill>
                  <a:schemeClr val="bg1"/>
                </a:solidFill>
                <a:effectLst/>
                <a:uLnTx/>
                <a:uFillTx/>
                <a:latin typeface="Segoe UI"/>
                <a:cs typeface="Segoe UI"/>
              </a:rPr>
              <a:t> </a:t>
            </a:r>
            <a:r>
              <a:rPr kumimoji="0" lang="fr-FR" sz="1200" b="0" i="0" u="none" strike="noStrike" kern="1200" cap="none" spc="0" normalizeH="0" baseline="0" noProof="0" dirty="0" err="1">
                <a:ln>
                  <a:noFill/>
                </a:ln>
                <a:solidFill>
                  <a:schemeClr val="bg1"/>
                </a:solidFill>
                <a:effectLst/>
                <a:uLnTx/>
                <a:uFillTx/>
                <a:latin typeface="Segoe UI"/>
                <a:cs typeface="Segoe UI"/>
              </a:rPr>
              <a:t>will</a:t>
            </a:r>
            <a:r>
              <a:rPr kumimoji="0" lang="fr-FR" sz="1200" b="0" i="0" u="none" strike="noStrike" kern="1200" cap="none" spc="0" normalizeH="0" baseline="0" noProof="0" dirty="0">
                <a:ln>
                  <a:noFill/>
                </a:ln>
                <a:solidFill>
                  <a:schemeClr val="bg1"/>
                </a:solidFill>
                <a:effectLst/>
                <a:uLnTx/>
                <a:uFillTx/>
                <a:latin typeface="Segoe UI"/>
                <a:cs typeface="Segoe UI"/>
              </a:rPr>
              <a:t> </a:t>
            </a:r>
            <a:r>
              <a:rPr kumimoji="0" lang="fr-FR" sz="1200" b="0" i="0" u="none" strike="noStrike" kern="1200" cap="none" spc="0" normalizeH="0" baseline="0" noProof="0" dirty="0" err="1">
                <a:ln>
                  <a:noFill/>
                </a:ln>
                <a:solidFill>
                  <a:schemeClr val="bg1"/>
                </a:solidFill>
                <a:effectLst/>
                <a:uLnTx/>
                <a:uFillTx/>
                <a:latin typeface="Segoe UI"/>
                <a:cs typeface="Segoe UI"/>
              </a:rPr>
              <a:t>be</a:t>
            </a:r>
            <a:r>
              <a:rPr kumimoji="0" lang="fr-FR" sz="1200" b="0" i="0" u="none" strike="noStrike" kern="1200" cap="none" spc="0" normalizeH="0" baseline="0" noProof="0" dirty="0">
                <a:ln>
                  <a:noFill/>
                </a:ln>
                <a:solidFill>
                  <a:schemeClr val="bg1"/>
                </a:solidFill>
                <a:effectLst/>
                <a:uLnTx/>
                <a:uFillTx/>
                <a:latin typeface="Segoe UI"/>
                <a:cs typeface="Segoe UI"/>
              </a:rPr>
              <a:t> able to:</a:t>
            </a:r>
            <a:r>
              <a:rPr lang="fr-FR" sz="1200" dirty="0">
                <a:solidFill>
                  <a:schemeClr val="bg1"/>
                </a:solidFill>
                <a:latin typeface="Segoe UI"/>
                <a:cs typeface="Segoe UI"/>
              </a:rPr>
              <a:t> </a:t>
            </a:r>
            <a:endParaRPr lang="fr-FR" sz="1200" b="0"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sz="1200" b="0"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lang="fr-FR" sz="100" b="0"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endParaRPr>
          </a:p>
          <a:p>
            <a:pPr marL="358775" marR="0" lvl="1" indent="-182245"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fr-FR" sz="1100" b="0" i="0" u="none" strike="noStrike" kern="1200" cap="none" spc="0" normalizeH="0" baseline="0" noProof="0" dirty="0">
                <a:ln>
                  <a:noFill/>
                </a:ln>
                <a:solidFill>
                  <a:schemeClr val="bg1"/>
                </a:solidFill>
                <a:effectLst/>
                <a:uLnTx/>
                <a:uFillTx/>
                <a:latin typeface="Segoe UI"/>
                <a:cs typeface="Segoe UI"/>
              </a:rPr>
              <a:t>Share real-time information </a:t>
            </a:r>
            <a:r>
              <a:rPr kumimoji="0" lang="fr-FR" sz="1100" b="0" i="0" u="none" strike="noStrike" kern="1200" cap="none" spc="0" normalizeH="0" baseline="0" noProof="0" dirty="0" err="1">
                <a:ln>
                  <a:noFill/>
                </a:ln>
                <a:solidFill>
                  <a:schemeClr val="bg1"/>
                </a:solidFill>
                <a:effectLst/>
                <a:uLnTx/>
                <a:uFillTx/>
                <a:latin typeface="Segoe UI"/>
                <a:cs typeface="Segoe UI"/>
              </a:rPr>
              <a:t>with</a:t>
            </a:r>
            <a:r>
              <a:rPr kumimoji="0" lang="fr-FR" sz="1100" b="0" i="0" u="none" strike="noStrike" kern="1200" cap="none" spc="0" normalizeH="0" baseline="0" noProof="0" dirty="0">
                <a:ln>
                  <a:noFill/>
                </a:ln>
                <a:solidFill>
                  <a:schemeClr val="bg1"/>
                </a:solidFill>
                <a:effectLst/>
                <a:uLnTx/>
                <a:uFillTx/>
                <a:latin typeface="Segoe UI"/>
                <a:cs typeface="Segoe UI"/>
              </a:rPr>
              <a:t> the </a:t>
            </a:r>
            <a:r>
              <a:rPr kumimoji="0" lang="fr-FR" sz="1100" b="0" i="0" u="none" strike="noStrike" kern="1200" cap="none" spc="0" normalizeH="0" baseline="0" noProof="0" dirty="0" err="1">
                <a:ln>
                  <a:noFill/>
                </a:ln>
                <a:solidFill>
                  <a:schemeClr val="bg1"/>
                </a:solidFill>
                <a:effectLst/>
                <a:uLnTx/>
                <a:uFillTx/>
                <a:latin typeface="Segoe UI"/>
                <a:cs typeface="Segoe UI"/>
              </a:rPr>
              <a:t>customer</a:t>
            </a:r>
            <a:r>
              <a:rPr kumimoji="0" lang="fr-FR" sz="1100" b="0" i="0" u="none" strike="noStrike" kern="1200" cap="none" spc="0" normalizeH="0" baseline="0" noProof="0" dirty="0">
                <a:ln>
                  <a:noFill/>
                </a:ln>
                <a:solidFill>
                  <a:schemeClr val="bg1"/>
                </a:solidFill>
                <a:effectLst/>
                <a:uLnTx/>
                <a:uFillTx/>
                <a:latin typeface="Segoe UI"/>
                <a:cs typeface="Segoe UI"/>
              </a:rPr>
              <a:t>, </a:t>
            </a:r>
            <a:r>
              <a:rPr kumimoji="0" lang="fr-FR" sz="1100" b="0" i="0" u="none" strike="noStrike" kern="1200" cap="none" spc="0" normalizeH="0" baseline="0" noProof="0" dirty="0" err="1">
                <a:ln>
                  <a:noFill/>
                </a:ln>
                <a:solidFill>
                  <a:schemeClr val="bg1"/>
                </a:solidFill>
                <a:effectLst/>
                <a:uLnTx/>
                <a:uFillTx/>
                <a:latin typeface="Segoe UI"/>
                <a:cs typeface="Segoe UI"/>
              </a:rPr>
              <a:t>quickly</a:t>
            </a:r>
            <a:r>
              <a:rPr kumimoji="0" lang="fr-FR" sz="1100" b="0" i="0" u="none" strike="noStrike" kern="1200" cap="none" spc="0" normalizeH="0" baseline="0" noProof="0" dirty="0">
                <a:ln>
                  <a:noFill/>
                </a:ln>
                <a:solidFill>
                  <a:schemeClr val="bg1"/>
                </a:solidFill>
                <a:effectLst/>
                <a:uLnTx/>
                <a:uFillTx/>
                <a:latin typeface="Segoe UI"/>
                <a:cs typeface="Segoe UI"/>
              </a:rPr>
              <a:t> and </a:t>
            </a:r>
            <a:r>
              <a:rPr kumimoji="0" lang="fr-FR" sz="1100" b="0" i="0" u="none" strike="noStrike" kern="1200" cap="none" spc="0" normalizeH="0" baseline="0" noProof="0" dirty="0" err="1">
                <a:ln>
                  <a:noFill/>
                </a:ln>
                <a:solidFill>
                  <a:schemeClr val="bg1"/>
                </a:solidFill>
                <a:effectLst/>
                <a:uLnTx/>
                <a:uFillTx/>
                <a:latin typeface="Segoe UI"/>
                <a:cs typeface="Segoe UI"/>
              </a:rPr>
              <a:t>efficiently</a:t>
            </a:r>
            <a:endParaRPr lang="fr-FR" sz="1100" b="0" i="0" u="none" strike="noStrike" kern="1200" cap="none" spc="0" normalizeH="0" baseline="0" noProof="0" dirty="0">
              <a:ln>
                <a:noFill/>
              </a:ln>
              <a:solidFill>
                <a:schemeClr val="bg1"/>
              </a:solidFill>
              <a:effectLst/>
              <a:uLnTx/>
              <a:uFillTx/>
              <a:latin typeface="Segoe UI"/>
              <a:cs typeface="Segoe UI"/>
            </a:endParaRPr>
          </a:p>
          <a:p>
            <a:pPr marL="358775" lvl="1" indent="-182245">
              <a:spcBef>
                <a:spcPts val="300"/>
              </a:spcBef>
              <a:defRPr/>
            </a:pPr>
            <a:r>
              <a:rPr lang="fr-FR" sz="1100" dirty="0">
                <a:solidFill>
                  <a:schemeClr val="bg1"/>
                </a:solidFill>
                <a:latin typeface="Segoe UI"/>
                <a:cs typeface="Segoe UI"/>
              </a:rPr>
              <a:t>Process  multiple </a:t>
            </a:r>
            <a:r>
              <a:rPr lang="fr-FR" sz="1100" dirty="0" err="1">
                <a:solidFill>
                  <a:schemeClr val="bg1"/>
                </a:solidFill>
                <a:latin typeface="Segoe UI"/>
                <a:cs typeface="Segoe UI"/>
              </a:rPr>
              <a:t>omnichannel</a:t>
            </a:r>
            <a:r>
              <a:rPr lang="fr-FR" sz="1100" dirty="0">
                <a:solidFill>
                  <a:schemeClr val="bg1"/>
                </a:solidFill>
                <a:latin typeface="Segoe UI"/>
                <a:cs typeface="Segoe UI"/>
              </a:rPr>
              <a:t> </a:t>
            </a:r>
            <a:r>
              <a:rPr lang="fr-FR" sz="1100" dirty="0" err="1">
                <a:solidFill>
                  <a:schemeClr val="bg1"/>
                </a:solidFill>
                <a:latin typeface="Segoe UI"/>
                <a:cs typeface="Segoe UI"/>
              </a:rPr>
              <a:t>orders</a:t>
            </a:r>
            <a:r>
              <a:rPr lang="fr-FR" sz="1100" dirty="0">
                <a:solidFill>
                  <a:schemeClr val="bg1"/>
                </a:solidFill>
                <a:latin typeface="Segoe UI"/>
                <a:cs typeface="Segoe UI"/>
              </a:rPr>
              <a:t> in a single basket</a:t>
            </a:r>
            <a:endParaRPr lang="fr-FR" sz="1100" b="0" i="0" u="none" strike="noStrike" kern="1200" cap="none" spc="0" normalizeH="0" baseline="0" noProof="0" dirty="0">
              <a:ln>
                <a:noFill/>
              </a:ln>
              <a:solidFill>
                <a:schemeClr val="bg1"/>
              </a:solidFill>
              <a:effectLst/>
              <a:uLnTx/>
              <a:uFillTx/>
              <a:latin typeface="Segoe UI"/>
              <a:cs typeface="Segoe UI"/>
            </a:endParaRPr>
          </a:p>
          <a:p>
            <a:pPr marL="358775" lvl="1" indent="-182245">
              <a:spcBef>
                <a:spcPts val="300"/>
              </a:spcBef>
              <a:defRPr/>
            </a:pPr>
            <a:r>
              <a:rPr kumimoji="0" lang="fr-FR" sz="1100" b="0" i="0" u="none" strike="noStrike" kern="1200" cap="none" spc="0" normalizeH="0" baseline="0" noProof="0" dirty="0" err="1">
                <a:ln>
                  <a:noFill/>
                </a:ln>
                <a:solidFill>
                  <a:schemeClr val="bg1"/>
                </a:solidFill>
                <a:effectLst/>
                <a:uLnTx/>
                <a:uFillTx/>
                <a:latin typeface="Segoe UI"/>
                <a:cs typeface="Segoe UI"/>
              </a:rPr>
              <a:t>Accelerate</a:t>
            </a:r>
            <a:r>
              <a:rPr kumimoji="0" lang="fr-FR" sz="1100" b="0" i="0" u="none" strike="noStrike" kern="1200" cap="none" spc="0" normalizeH="0" baseline="0" noProof="0" dirty="0">
                <a:ln>
                  <a:noFill/>
                </a:ln>
                <a:solidFill>
                  <a:schemeClr val="bg1"/>
                </a:solidFill>
                <a:effectLst/>
                <a:uLnTx/>
                <a:uFillTx/>
                <a:latin typeface="Segoe UI"/>
                <a:cs typeface="Segoe UI"/>
              </a:rPr>
              <a:t> the sales process </a:t>
            </a:r>
            <a:r>
              <a:rPr kumimoji="0" lang="fr-FR" sz="1100" b="0" i="0" u="none" strike="noStrike" kern="1200" cap="none" spc="0" normalizeH="0" baseline="0" noProof="0" dirty="0" err="1">
                <a:ln>
                  <a:noFill/>
                </a:ln>
                <a:solidFill>
                  <a:schemeClr val="bg1"/>
                </a:solidFill>
                <a:effectLst/>
                <a:uLnTx/>
                <a:uFillTx/>
                <a:latin typeface="Segoe UI"/>
                <a:cs typeface="Segoe UI"/>
              </a:rPr>
              <a:t>thanks</a:t>
            </a:r>
            <a:r>
              <a:rPr kumimoji="0" lang="fr-FR" sz="1100" b="0" i="0" u="none" strike="noStrike" kern="1200" cap="none" spc="0" normalizeH="0" baseline="0" noProof="0" dirty="0">
                <a:ln>
                  <a:noFill/>
                </a:ln>
                <a:solidFill>
                  <a:schemeClr val="bg1"/>
                </a:solidFill>
                <a:effectLst/>
                <a:uLnTx/>
                <a:uFillTx/>
                <a:latin typeface="Segoe UI"/>
                <a:cs typeface="Segoe UI"/>
              </a:rPr>
              <a:t> to‘ Queue </a:t>
            </a:r>
            <a:r>
              <a:rPr kumimoji="0" lang="fr-FR" sz="1100" b="0" i="0" u="none" strike="noStrike" kern="1200" cap="none" spc="0" normalizeH="0" baseline="0" noProof="0" dirty="0" err="1">
                <a:ln>
                  <a:noFill/>
                </a:ln>
                <a:solidFill>
                  <a:schemeClr val="bg1"/>
                </a:solidFill>
                <a:effectLst/>
                <a:uLnTx/>
                <a:uFillTx/>
                <a:latin typeface="Segoe UI"/>
                <a:cs typeface="Segoe UI"/>
              </a:rPr>
              <a:t>Busting</a:t>
            </a:r>
            <a:r>
              <a:rPr kumimoji="0" lang="fr-FR" sz="1100" b="0" i="0" u="none" strike="noStrike" kern="1200" cap="none" spc="0" normalizeH="0" baseline="0" noProof="0" dirty="0">
                <a:ln>
                  <a:noFill/>
                </a:ln>
                <a:solidFill>
                  <a:schemeClr val="bg1"/>
                </a:solidFill>
                <a:effectLst/>
                <a:uLnTx/>
                <a:uFillTx/>
                <a:latin typeface="Segoe UI"/>
                <a:cs typeface="Segoe UI"/>
              </a:rPr>
              <a:t>’</a:t>
            </a:r>
            <a:r>
              <a:rPr lang="fr-FR" sz="1100" dirty="0">
                <a:solidFill>
                  <a:schemeClr val="bg1"/>
                </a:solidFill>
                <a:latin typeface="Segoe UI"/>
                <a:cs typeface="Segoe UI"/>
              </a:rPr>
              <a:t> </a:t>
            </a:r>
            <a:endParaRPr lang="fr-FR" sz="1100" b="0"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endParaRPr>
          </a:p>
          <a:p>
            <a:pPr marL="358775" lvl="1" indent="-182245">
              <a:spcBef>
                <a:spcPts val="300"/>
              </a:spcBef>
              <a:defRPr/>
            </a:pPr>
            <a:r>
              <a:rPr kumimoji="0" lang="fr-FR" sz="1100" b="0" i="0" u="none" strike="noStrike" kern="1200" cap="none" spc="0" normalizeH="0" baseline="0" noProof="0" dirty="0" err="1">
                <a:ln>
                  <a:noFill/>
                </a:ln>
                <a:solidFill>
                  <a:schemeClr val="bg1"/>
                </a:solidFill>
                <a:effectLst/>
                <a:uLnTx/>
                <a:uFillTx/>
                <a:latin typeface="Segoe UI"/>
                <a:cs typeface="Segoe UI"/>
              </a:rPr>
              <a:t>Fulfil</a:t>
            </a:r>
            <a:r>
              <a:rPr kumimoji="0" lang="fr-FR" sz="1100" b="0" i="0" u="none" strike="noStrike" kern="1200" cap="none" spc="0" normalizeH="0" baseline="0" noProof="0" dirty="0">
                <a:ln>
                  <a:noFill/>
                </a:ln>
                <a:solidFill>
                  <a:schemeClr val="bg1"/>
                </a:solidFill>
                <a:effectLst/>
                <a:uLnTx/>
                <a:uFillTx/>
                <a:latin typeface="Segoe UI"/>
                <a:cs typeface="Segoe UI"/>
              </a:rPr>
              <a:t> online </a:t>
            </a:r>
            <a:r>
              <a:rPr kumimoji="0" lang="fr-FR" sz="1100" b="0" i="0" u="none" strike="noStrike" kern="1200" cap="none" spc="0" normalizeH="0" baseline="0" noProof="0" dirty="0" err="1">
                <a:ln>
                  <a:noFill/>
                </a:ln>
                <a:solidFill>
                  <a:schemeClr val="bg1"/>
                </a:solidFill>
                <a:effectLst/>
                <a:uLnTx/>
                <a:uFillTx/>
                <a:latin typeface="Segoe UI"/>
                <a:cs typeface="Segoe UI"/>
              </a:rPr>
              <a:t>orders</a:t>
            </a:r>
            <a:r>
              <a:rPr lang="fr-FR" sz="1100" dirty="0">
                <a:solidFill>
                  <a:schemeClr val="bg1"/>
                </a:solidFill>
                <a:latin typeface="Segoe UI"/>
                <a:cs typeface="Segoe UI"/>
              </a:rPr>
              <a:t>  </a:t>
            </a:r>
            <a:r>
              <a:rPr lang="fr-FR" sz="1100" dirty="0" err="1">
                <a:solidFill>
                  <a:schemeClr val="bg1"/>
                </a:solidFill>
                <a:latin typeface="Segoe UI"/>
                <a:cs typeface="Segoe UI"/>
              </a:rPr>
              <a:t>from</a:t>
            </a:r>
            <a:r>
              <a:rPr lang="fr-FR" sz="1100" dirty="0">
                <a:solidFill>
                  <a:schemeClr val="bg1"/>
                </a:solidFill>
                <a:latin typeface="Segoe UI"/>
                <a:cs typeface="Segoe UI"/>
              </a:rPr>
              <a:t>  the store</a:t>
            </a:r>
            <a:endParaRPr lang="fr-FR" sz="1100" b="0"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endParaRPr>
          </a:p>
          <a:p>
            <a:pPr marL="358775" marR="0" lvl="1" indent="-182245"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lang="fr-FR" sz="1100" dirty="0">
                <a:solidFill>
                  <a:schemeClr val="bg1"/>
                </a:solidFill>
                <a:latin typeface="Segoe UI"/>
                <a:cs typeface="Segoe UI"/>
              </a:rPr>
              <a:t>Manage sales – </a:t>
            </a:r>
            <a:r>
              <a:rPr lang="fr-FR" sz="1100" dirty="0" err="1">
                <a:solidFill>
                  <a:schemeClr val="bg1"/>
                </a:solidFill>
                <a:latin typeface="Segoe UI"/>
                <a:cs typeface="Segoe UI"/>
              </a:rPr>
              <a:t>with</a:t>
            </a:r>
            <a:r>
              <a:rPr lang="fr-FR" sz="1100" dirty="0">
                <a:solidFill>
                  <a:schemeClr val="bg1"/>
                </a:solidFill>
                <a:latin typeface="Segoe UI"/>
                <a:cs typeface="Segoe UI"/>
              </a:rPr>
              <a:t> </a:t>
            </a:r>
            <a:r>
              <a:rPr lang="fr-FR" sz="1100" dirty="0" err="1">
                <a:solidFill>
                  <a:schemeClr val="bg1"/>
                </a:solidFill>
                <a:latin typeface="Segoe UI"/>
                <a:cs typeface="Segoe UI"/>
              </a:rPr>
              <a:t>contactless</a:t>
            </a:r>
            <a:r>
              <a:rPr lang="fr-FR" sz="1100" dirty="0">
                <a:solidFill>
                  <a:schemeClr val="bg1"/>
                </a:solidFill>
                <a:latin typeface="Segoe UI"/>
                <a:cs typeface="Segoe UI"/>
              </a:rPr>
              <a:t> </a:t>
            </a:r>
            <a:r>
              <a:rPr lang="fr-FR" sz="1100" dirty="0" err="1">
                <a:solidFill>
                  <a:schemeClr val="bg1"/>
                </a:solidFill>
                <a:latin typeface="Segoe UI"/>
                <a:cs typeface="Segoe UI"/>
              </a:rPr>
              <a:t>payment</a:t>
            </a:r>
            <a:endParaRPr lang="fr-FR" sz="1100" dirty="0">
              <a:solidFill>
                <a:schemeClr val="bg1"/>
              </a:solidFill>
              <a:latin typeface="Segoe UI"/>
              <a:cs typeface="Segoe UI"/>
            </a:endParaRPr>
          </a:p>
          <a:p>
            <a:pPr marL="358775" lvl="1" indent="-182245">
              <a:spcBef>
                <a:spcPts val="300"/>
              </a:spcBef>
              <a:defRPr/>
            </a:pPr>
            <a:r>
              <a:rPr lang="fr-FR" sz="1100" dirty="0">
                <a:solidFill>
                  <a:schemeClr val="bg1"/>
                </a:solidFill>
                <a:latin typeface="Segoe UI"/>
                <a:cs typeface="Segoe UI"/>
              </a:rPr>
              <a:t>And </a:t>
            </a:r>
            <a:r>
              <a:rPr lang="fr-FR" sz="1100" dirty="0" err="1">
                <a:solidFill>
                  <a:schemeClr val="bg1"/>
                </a:solidFill>
                <a:latin typeface="Segoe UI"/>
                <a:cs typeface="Segoe UI"/>
              </a:rPr>
              <a:t>much</a:t>
            </a:r>
            <a:r>
              <a:rPr lang="fr-FR" sz="1100" dirty="0">
                <a:solidFill>
                  <a:schemeClr val="bg1"/>
                </a:solidFill>
                <a:latin typeface="Segoe UI"/>
                <a:cs typeface="Segoe UI"/>
              </a:rPr>
              <a:t> more!</a:t>
            </a:r>
          </a:p>
          <a:p>
            <a:pPr marL="358775" marR="0" lvl="1" indent="-182245"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endParaRPr lang="fr-FR" sz="1100" b="0"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endParaRPr>
          </a:p>
          <a:p>
            <a:pPr marL="358775" marR="0" lvl="1" indent="-182245"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endParaRPr lang="fr-FR" sz="1100" b="0"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endParaRPr>
          </a:p>
          <a:p>
            <a:pPr marL="358775" marR="0" lvl="1" indent="-18224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fr-FR" sz="1200" b="0"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fr-FR" sz="1200" b="0"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48978279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descr="Une image contenant personne, extérieur, postiche&#10;&#10;Description générée automatiquement">
            <a:extLst>
              <a:ext uri="{FF2B5EF4-FFF2-40B4-BE49-F238E27FC236}">
                <a16:creationId xmlns:a16="http://schemas.microsoft.com/office/drawing/2014/main" id="{0F239E12-78A3-49FA-B6AA-8E819AE3F8D6}"/>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Effect>
                      <a14:saturation sat="0"/>
                    </a14:imgEffect>
                  </a14:imgLayer>
                </a14:imgProps>
              </a:ext>
            </a:extLst>
          </a:blip>
          <a:stretch>
            <a:fillRect/>
          </a:stretch>
        </p:blipFill>
        <p:spPr>
          <a:xfrm>
            <a:off x="1575276" y="1235885"/>
            <a:ext cx="8433173" cy="5622115"/>
          </a:xfrm>
          <a:prstGeom prst="rect">
            <a:avLst/>
          </a:prstGeom>
        </p:spPr>
      </p:pic>
      <p:pic>
        <p:nvPicPr>
          <p:cNvPr id="10" name="Image 9">
            <a:extLst>
              <a:ext uri="{FF2B5EF4-FFF2-40B4-BE49-F238E27FC236}">
                <a16:creationId xmlns:a16="http://schemas.microsoft.com/office/drawing/2014/main" id="{B94FE6C6-2935-4B27-BA9B-6DA34B70589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04187" y="5372113"/>
            <a:ext cx="1017148" cy="723039"/>
          </a:xfrm>
          <a:prstGeom prst="rect">
            <a:avLst/>
          </a:prstGeom>
        </p:spPr>
      </p:pic>
      <p:sp>
        <p:nvSpPr>
          <p:cNvPr id="3" name="ZoneTexte 2">
            <a:extLst>
              <a:ext uri="{FF2B5EF4-FFF2-40B4-BE49-F238E27FC236}">
                <a16:creationId xmlns:a16="http://schemas.microsoft.com/office/drawing/2014/main" id="{4B27087C-B937-4C4A-8C5D-76C6FFD113AE}"/>
              </a:ext>
            </a:extLst>
          </p:cNvPr>
          <p:cNvSpPr txBox="1"/>
          <p:nvPr/>
        </p:nvSpPr>
        <p:spPr>
          <a:xfrm>
            <a:off x="6205501" y="5702800"/>
            <a:ext cx="4698686" cy="7598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l" defTabSz="821531" rtl="0" eaLnBrk="1" fontAlgn="auto" latinLnBrk="0" hangingPunct="0">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srgbClr val="0E045C"/>
                </a:solidFill>
                <a:effectLst/>
                <a:uLnTx/>
                <a:uFillTx/>
                <a:latin typeface="Helvetica Neue Medium"/>
                <a:ea typeface="+mn-ea"/>
                <a:cs typeface="+mn-cs"/>
              </a:rPr>
              <a:t>*</a:t>
            </a:r>
            <a:r>
              <a:rPr kumimoji="0" lang="fr-FR" sz="1000" b="0" i="0" u="none" strike="noStrike" kern="1200" cap="none" spc="0" normalizeH="0" baseline="0" noProof="0">
                <a:ln>
                  <a:noFill/>
                </a:ln>
                <a:solidFill>
                  <a:srgbClr val="0E045C"/>
                </a:solidFill>
                <a:effectLst/>
                <a:uLnTx/>
                <a:uFillTx/>
                <a:latin typeface="Segoe UI" panose="020B0502040204020203" pitchFamily="34" charset="0"/>
                <a:ea typeface="+mn-ea"/>
                <a:cs typeface="Segoe UI" panose="020B0502040204020203" pitchFamily="34" charset="0"/>
              </a:rPr>
              <a:t>La possibilité de tester gratuitement les modules de Cegid </a:t>
            </a:r>
            <a:r>
              <a:rPr kumimoji="0" lang="fr-FR" sz="1000" b="0" i="0" u="none" strike="noStrike" kern="1200" cap="none" spc="0" normalizeH="0" baseline="0" noProof="0" err="1">
                <a:ln>
                  <a:noFill/>
                </a:ln>
                <a:solidFill>
                  <a:srgbClr val="0E045C"/>
                </a:solidFill>
                <a:effectLst/>
                <a:uLnTx/>
                <a:uFillTx/>
                <a:latin typeface="Segoe UI" panose="020B0502040204020203" pitchFamily="34" charset="0"/>
                <a:ea typeface="+mn-ea"/>
                <a:cs typeface="Segoe UI" panose="020B0502040204020203" pitchFamily="34" charset="0"/>
              </a:rPr>
              <a:t>Retail</a:t>
            </a:r>
            <a:r>
              <a:rPr kumimoji="0" lang="fr-FR" sz="1000" b="0" i="0" u="none" strike="noStrike" kern="1200" cap="none" spc="0" normalizeH="0" baseline="0" noProof="0">
                <a:ln>
                  <a:noFill/>
                </a:ln>
                <a:solidFill>
                  <a:srgbClr val="0E045C"/>
                </a:solidFill>
                <a:effectLst/>
                <a:uLnTx/>
                <a:uFillTx/>
                <a:latin typeface="Segoe UI" panose="020B0502040204020203" pitchFamily="34" charset="0"/>
                <a:ea typeface="+mn-ea"/>
                <a:cs typeface="Segoe UI" panose="020B0502040204020203" pitchFamily="34" charset="0"/>
              </a:rPr>
              <a:t> pendant 3 mois (hors coûts liés aux prestations de service), pour toute souscription à l’offre avant le 30 avril 2021, dans les conditions figurant au </a:t>
            </a:r>
            <a:r>
              <a:rPr kumimoji="0" lang="fr-FR" sz="1000" b="0" i="0" u="none" strike="noStrike" kern="1200" cap="none" spc="0" normalizeH="0" baseline="0" noProof="0" err="1">
                <a:ln>
                  <a:noFill/>
                </a:ln>
                <a:solidFill>
                  <a:srgbClr val="0E045C"/>
                </a:solidFill>
                <a:effectLst/>
                <a:uLnTx/>
                <a:uFillTx/>
                <a:latin typeface="Segoe UI" panose="020B0502040204020203" pitchFamily="34" charset="0"/>
                <a:ea typeface="+mn-ea"/>
                <a:cs typeface="Segoe UI" panose="020B0502040204020203" pitchFamily="34" charset="0"/>
              </a:rPr>
              <a:t>Test&amp;Go</a:t>
            </a:r>
            <a:r>
              <a:rPr kumimoji="0" lang="fr-FR" sz="1000" b="0" i="0" u="none" strike="noStrike" kern="1200" cap="none" spc="0" normalizeH="0" baseline="0" noProof="0">
                <a:ln>
                  <a:noFill/>
                </a:ln>
                <a:solidFill>
                  <a:srgbClr val="0E045C"/>
                </a:solidFill>
                <a:effectLst/>
                <a:uLnTx/>
                <a:uFillTx/>
                <a:latin typeface="Segoe UI" panose="020B0502040204020203" pitchFamily="34" charset="0"/>
                <a:ea typeface="+mn-ea"/>
                <a:cs typeface="Segoe UI" panose="020B0502040204020203" pitchFamily="34" charset="0"/>
              </a:rPr>
              <a:t> Agreement. Offre non cumulable avec d’autres offres en cours.</a:t>
            </a:r>
            <a:endParaRPr kumimoji="0" lang="fr-FR" sz="1400" b="1" i="0" u="none" strike="noStrike" kern="1200" cap="none" spc="0" normalizeH="0" baseline="0" noProof="0">
              <a:ln>
                <a:noFill/>
              </a:ln>
              <a:solidFill>
                <a:srgbClr val="0E045C"/>
              </a:solidFill>
              <a:effectLst/>
              <a:uLnTx/>
              <a:uFillTx/>
              <a:latin typeface="Segoe UI" panose="020B0502040204020203" pitchFamily="34" charset="0"/>
              <a:ea typeface="Helvetica Neue"/>
              <a:cs typeface="Segoe UI" panose="020B0502040204020203" pitchFamily="34" charset="0"/>
              <a:sym typeface="Helvetica Neue"/>
            </a:endParaRPr>
          </a:p>
        </p:txBody>
      </p:sp>
      <p:sp>
        <p:nvSpPr>
          <p:cNvPr id="8" name="Rectangle 7">
            <a:extLst>
              <a:ext uri="{FF2B5EF4-FFF2-40B4-BE49-F238E27FC236}">
                <a16:creationId xmlns:a16="http://schemas.microsoft.com/office/drawing/2014/main" id="{8927179B-F4B2-4708-8B3D-7BD7849D00F3}"/>
              </a:ext>
            </a:extLst>
          </p:cNvPr>
          <p:cNvSpPr/>
          <p:nvPr/>
        </p:nvSpPr>
        <p:spPr>
          <a:xfrm>
            <a:off x="6225897" y="-25674"/>
            <a:ext cx="6096000" cy="8242581"/>
          </a:xfrm>
          <a:prstGeom prst="rect">
            <a:avLst/>
          </a:prstGeom>
          <a:solidFill>
            <a:srgbClr val="002060"/>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err="1">
              <a:ln>
                <a:noFill/>
              </a:ln>
              <a:solidFill>
                <a:srgbClr val="0046FE">
                  <a:lumMod val="50000"/>
                  <a:lumOff val="50000"/>
                </a:srgbClr>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34B7F527-FE7E-4E2C-8EBF-21AB9C01133D}"/>
              </a:ext>
            </a:extLst>
          </p:cNvPr>
          <p:cNvSpPr/>
          <p:nvPr/>
        </p:nvSpPr>
        <p:spPr>
          <a:xfrm>
            <a:off x="-42442" y="-19168"/>
            <a:ext cx="6305017" cy="7044267"/>
          </a:xfrm>
          <a:prstGeom prst="rect">
            <a:avLst/>
          </a:prstGeom>
          <a:solidFill>
            <a:schemeClr val="bg1">
              <a:alpha val="88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GB" sz="3000" b="0" i="0" u="none" strike="noStrike" kern="1200" cap="none" spc="0" normalizeH="0" baseline="0" noProof="0">
              <a:ln>
                <a:noFill/>
              </a:ln>
              <a:solidFill>
                <a:srgbClr val="FFFFFF"/>
              </a:solidFill>
              <a:effectLst/>
              <a:uLnTx/>
              <a:uFillTx/>
              <a:latin typeface="Helvetica Neue Medium"/>
              <a:ea typeface="+mn-ea"/>
              <a:cs typeface="+mn-cs"/>
              <a:sym typeface="Helvetica Neue Medium"/>
            </a:endParaRPr>
          </a:p>
        </p:txBody>
      </p:sp>
      <p:pic>
        <p:nvPicPr>
          <p:cNvPr id="15" name="Image 14">
            <a:extLst>
              <a:ext uri="{FF2B5EF4-FFF2-40B4-BE49-F238E27FC236}">
                <a16:creationId xmlns:a16="http://schemas.microsoft.com/office/drawing/2014/main" id="{D4C38810-CCDF-47B4-9341-4B5FD832634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14999" y="5912040"/>
            <a:ext cx="1330746" cy="945960"/>
          </a:xfrm>
          <a:prstGeom prst="rect">
            <a:avLst/>
          </a:prstGeom>
        </p:spPr>
      </p:pic>
      <p:sp>
        <p:nvSpPr>
          <p:cNvPr id="17" name="Rectangle 16">
            <a:extLst>
              <a:ext uri="{FF2B5EF4-FFF2-40B4-BE49-F238E27FC236}">
                <a16:creationId xmlns:a16="http://schemas.microsoft.com/office/drawing/2014/main" id="{324CB914-086E-4DD5-A134-7C3E2670126F}"/>
              </a:ext>
            </a:extLst>
          </p:cNvPr>
          <p:cNvSpPr/>
          <p:nvPr/>
        </p:nvSpPr>
        <p:spPr>
          <a:xfrm>
            <a:off x="526106" y="1833349"/>
            <a:ext cx="669925" cy="669925"/>
          </a:xfrm>
          <a:prstGeom prst="rect">
            <a:avLst/>
          </a:prstGeom>
          <a:solidFill>
            <a:srgbClr val="129BE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66FF">
                  <a:lumMod val="50000"/>
                </a:srgbClr>
              </a:solidFill>
              <a:effectLst/>
              <a:uLnTx/>
              <a:uFillTx/>
              <a:latin typeface="Corbel"/>
              <a:ea typeface="+mn-ea"/>
              <a:cs typeface="+mn-cs"/>
            </a:endParaRPr>
          </a:p>
        </p:txBody>
      </p:sp>
      <p:sp>
        <p:nvSpPr>
          <p:cNvPr id="18" name="Content Placeholder 8">
            <a:extLst>
              <a:ext uri="{FF2B5EF4-FFF2-40B4-BE49-F238E27FC236}">
                <a16:creationId xmlns:a16="http://schemas.microsoft.com/office/drawing/2014/main" id="{7155CD41-FB05-418C-96D1-C74483C75552}"/>
              </a:ext>
            </a:extLst>
          </p:cNvPr>
          <p:cNvSpPr txBox="1">
            <a:spLocks/>
          </p:cNvSpPr>
          <p:nvPr/>
        </p:nvSpPr>
        <p:spPr>
          <a:xfrm>
            <a:off x="1455361" y="1820223"/>
            <a:ext cx="4249764" cy="412831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1" u="none" strike="noStrike" kern="1200" cap="none" spc="0" normalizeH="0" baseline="0" noProof="0" dirty="0">
                <a:ln>
                  <a:noFill/>
                </a:ln>
                <a:solidFill>
                  <a:srgbClr val="002060"/>
                </a:solidFill>
                <a:effectLst/>
                <a:uLnTx/>
                <a:uFillTx/>
                <a:latin typeface="Segoe UI"/>
                <a:cs typeface="Segoe UI"/>
              </a:rPr>
              <a:t>Solution </a:t>
            </a:r>
            <a:r>
              <a:rPr kumimoji="0" lang="en-US" sz="1600" b="0" i="1" u="none" strike="noStrike" kern="1200" cap="none" spc="0" normalizeH="0" baseline="0" noProof="0" dirty="0">
                <a:ln>
                  <a:noFill/>
                </a:ln>
                <a:solidFill>
                  <a:srgbClr val="002060"/>
                </a:solidFill>
                <a:effectLst/>
                <a:uLnTx/>
                <a:uFillTx/>
                <a:latin typeface="Segoe UI"/>
                <a:cs typeface="Segoe UI"/>
              </a:rPr>
              <a:t>: </a:t>
            </a:r>
            <a:r>
              <a:rPr kumimoji="0" lang="en-US" sz="1600" b="0" i="0" u="none" strike="noStrike" kern="1200" cap="none" spc="0" normalizeH="0" baseline="0" noProof="0" dirty="0">
                <a:ln>
                  <a:noFill/>
                </a:ln>
                <a:solidFill>
                  <a:srgbClr val="002060"/>
                </a:solidFill>
                <a:effectLst/>
                <a:uLnTx/>
                <a:uFillTx/>
                <a:latin typeface="Segoe UI"/>
                <a:cs typeface="Segoe UI"/>
              </a:rPr>
              <a:t>Cegid Retail Y2</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1" u="none" strike="noStrike" kern="1200" cap="none" spc="0" normalizeH="0" baseline="0" noProof="0" dirty="0">
                <a:ln>
                  <a:noFill/>
                </a:ln>
                <a:solidFill>
                  <a:srgbClr val="002060"/>
                </a:solidFill>
                <a:effectLst/>
                <a:uLnTx/>
                <a:uFillTx/>
                <a:latin typeface="Segoe UI"/>
                <a:cs typeface="Segoe UI"/>
              </a:rPr>
              <a:t>Modules :</a:t>
            </a:r>
            <a:r>
              <a:rPr kumimoji="0" lang="en-US" sz="1600" b="0" i="1" u="none" strike="noStrike" kern="1200" cap="none" spc="0" normalizeH="0" baseline="0" noProof="0" dirty="0">
                <a:ln>
                  <a:noFill/>
                </a:ln>
                <a:solidFill>
                  <a:srgbClr val="002060"/>
                </a:solidFill>
                <a:effectLst/>
                <a:uLnTx/>
                <a:uFillTx/>
                <a:latin typeface="Segoe UI"/>
                <a:cs typeface="Segoe UI"/>
              </a:rPr>
              <a:t>  </a:t>
            </a:r>
            <a:r>
              <a:rPr kumimoji="0" lang="en-US" sz="1600" b="0" i="0" u="none" strike="noStrike" kern="1200" cap="none" spc="0" normalizeH="0" baseline="0" noProof="0" dirty="0">
                <a:ln>
                  <a:noFill/>
                </a:ln>
                <a:solidFill>
                  <a:srgbClr val="002060"/>
                </a:solidFill>
                <a:effectLst/>
                <a:uLnTx/>
                <a:uFillTx/>
                <a:latin typeface="Segoe UI"/>
                <a:cs typeface="Segoe UI"/>
              </a:rPr>
              <a:t>Inventory Tracking</a:t>
            </a:r>
            <a:endParaRPr lang="en-US" sz="1600" b="0" i="0" u="none" strike="noStrike" kern="1200" cap="none" spc="0" normalizeH="0" baseline="0" noProof="0" dirty="0">
              <a:ln>
                <a:noFill/>
              </a:ln>
              <a:solidFill>
                <a:srgbClr val="002060"/>
              </a:solidFill>
              <a:effectLst/>
              <a:uLnTx/>
              <a:uFillTx/>
              <a:latin typeface="Segoe UI"/>
              <a:cs typeface="Segoe UI"/>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1" u="none" strike="noStrike" kern="1200" cap="none" spc="0" normalizeH="0" baseline="0" noProof="0" dirty="0">
                <a:ln>
                  <a:noFill/>
                </a:ln>
                <a:solidFill>
                  <a:srgbClr val="002060"/>
                </a:solidFill>
                <a:effectLst/>
                <a:uLnTx/>
                <a:uFillTx/>
                <a:latin typeface="Segoe UI"/>
                <a:cs typeface="Segoe UI"/>
              </a:rPr>
              <a:t>For:</a:t>
            </a:r>
            <a:r>
              <a:rPr kumimoji="0" lang="en-US" sz="1600" b="0" i="1" u="none" strike="noStrike" kern="1200" cap="none" spc="0" normalizeH="0" baseline="0" noProof="0" dirty="0">
                <a:ln>
                  <a:noFill/>
                </a:ln>
                <a:solidFill>
                  <a:srgbClr val="002060"/>
                </a:solidFill>
                <a:effectLst/>
                <a:uLnTx/>
                <a:uFillTx/>
                <a:latin typeface="Segoe UI"/>
                <a:cs typeface="Segoe UI"/>
              </a:rPr>
              <a:t>   </a:t>
            </a:r>
            <a:r>
              <a:rPr kumimoji="0" lang="en-US" sz="1600" b="0" i="0" u="none" strike="noStrike" kern="1200" cap="none" spc="0" normalizeH="0" baseline="0" noProof="0" dirty="0">
                <a:ln>
                  <a:noFill/>
                </a:ln>
                <a:solidFill>
                  <a:srgbClr val="002060"/>
                </a:solidFill>
                <a:effectLst/>
                <a:uLnTx/>
                <a:uFillTx/>
                <a:latin typeface="Segoe UI"/>
                <a:cs typeface="Segoe UI"/>
              </a:rPr>
              <a:t>all retailers </a:t>
            </a:r>
            <a:endParaRPr lang="en-US" sz="1600" b="0" i="0" u="none" strike="noStrike" kern="1200" cap="none" spc="0" normalizeH="0" baseline="0" noProof="0" dirty="0">
              <a:ln>
                <a:noFill/>
              </a:ln>
              <a:solidFill>
                <a:srgbClr val="002060"/>
              </a:solidFill>
              <a:effectLst/>
              <a:uLnTx/>
              <a:uFillTx/>
              <a:latin typeface="Segoe UI"/>
              <a:cs typeface="Segoe UI"/>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1" u="none" strike="noStrike" kern="1200" cap="none" spc="0" normalizeH="0" baseline="0" noProof="0" dirty="0">
                <a:ln>
                  <a:noFill/>
                </a:ln>
                <a:solidFill>
                  <a:srgbClr val="002060"/>
                </a:solidFill>
                <a:effectLst/>
                <a:uLnTx/>
                <a:uFillTx/>
                <a:latin typeface="Segoe UI"/>
                <a:cs typeface="Segoe UI"/>
              </a:rPr>
              <a:t>Mode :  </a:t>
            </a:r>
            <a:r>
              <a:rPr kumimoji="0" lang="en-US" sz="1600" b="0" i="0" u="none" strike="noStrike" kern="1200" cap="none" spc="0" normalizeH="0" baseline="0" noProof="0" dirty="0">
                <a:ln>
                  <a:noFill/>
                </a:ln>
                <a:solidFill>
                  <a:srgbClr val="002060"/>
                </a:solidFill>
                <a:effectLst/>
                <a:uLnTx/>
                <a:uFillTx/>
                <a:latin typeface="Segoe UI"/>
                <a:cs typeface="Segoe UI"/>
              </a:rPr>
              <a:t>SaaS  |  On Premise </a:t>
            </a:r>
            <a:endParaRPr lang="en-US" sz="1600" b="0" i="0" u="none" strike="noStrike" kern="1200" cap="none" spc="0" normalizeH="0" baseline="0" noProof="0" dirty="0">
              <a:ln>
                <a:noFill/>
              </a:ln>
              <a:solidFill>
                <a:srgbClr val="002060"/>
              </a:solidFill>
              <a:effectLst/>
              <a:uLnTx/>
              <a:uFillTx/>
              <a:latin typeface="Segoe UI"/>
              <a:cs typeface="Segoe UI"/>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1" u="none" strike="noStrike" kern="1200" cap="none" spc="0" normalizeH="0" baseline="0" noProof="0" dirty="0">
                <a:ln>
                  <a:noFill/>
                </a:ln>
                <a:solidFill>
                  <a:srgbClr val="002060"/>
                </a:solidFill>
                <a:effectLst/>
                <a:uLnTx/>
                <a:uFillTx/>
                <a:latin typeface="Segoe UI"/>
                <a:cs typeface="Segoe UI"/>
              </a:rPr>
              <a:t>Type :  </a:t>
            </a:r>
            <a:r>
              <a:rPr kumimoji="0" lang="en-US" sz="1600" b="0" i="0" u="none" strike="noStrike" kern="1200" cap="none" spc="0" normalizeH="0" baseline="0" noProof="0" dirty="0" err="1">
                <a:ln>
                  <a:noFill/>
                </a:ln>
                <a:solidFill>
                  <a:srgbClr val="002060"/>
                </a:solidFill>
                <a:effectLst/>
                <a:uLnTx/>
                <a:uFillTx/>
                <a:latin typeface="Segoe UI"/>
                <a:cs typeface="Segoe UI"/>
              </a:rPr>
              <a:t>Test&amp;GO</a:t>
            </a:r>
            <a:r>
              <a:rPr kumimoji="0" lang="en-US" sz="1600" b="0" i="0" u="none" strike="noStrike" kern="1200" cap="none" spc="0" normalizeH="0" baseline="0" noProof="0" dirty="0">
                <a:ln>
                  <a:noFill/>
                </a:ln>
                <a:solidFill>
                  <a:srgbClr val="002060"/>
                </a:solidFill>
                <a:effectLst/>
                <a:uLnTx/>
                <a:uFillTx/>
                <a:latin typeface="Segoe UI"/>
                <a:cs typeface="Segoe UI"/>
              </a:rPr>
              <a:t>*</a:t>
            </a:r>
            <a:endParaRPr lang="en-US" sz="1600" b="0" i="0" u="none" strike="noStrike" kern="1200" cap="none" spc="0" normalizeH="0" baseline="0" noProof="0" dirty="0">
              <a:ln>
                <a:noFill/>
              </a:ln>
              <a:solidFill>
                <a:srgbClr val="002060"/>
              </a:solidFill>
              <a:effectLst/>
              <a:uLnTx/>
              <a:uFillTx/>
              <a:latin typeface="Segoe UI"/>
              <a:cs typeface="Segoe UI"/>
            </a:endParaRPr>
          </a:p>
          <a:p>
            <a:pPr marL="631825" lvl="0" indent="-631825">
              <a:buNone/>
              <a:defRPr/>
            </a:pPr>
            <a:r>
              <a:rPr kumimoji="0" lang="en-US" sz="1600" b="1" i="1" u="none" strike="noStrike" kern="1200" cap="none" spc="0" normalizeH="0" baseline="0" noProof="0" dirty="0">
                <a:ln>
                  <a:noFill/>
                </a:ln>
                <a:solidFill>
                  <a:srgbClr val="002060"/>
                </a:solidFill>
                <a:effectLst/>
                <a:uLnTx/>
                <a:uFillTx/>
                <a:latin typeface="Segoe UI"/>
                <a:cs typeface="Segoe UI"/>
              </a:rPr>
              <a:t>Duration : </a:t>
            </a:r>
            <a:r>
              <a:rPr lang="en-US" dirty="0">
                <a:solidFill>
                  <a:srgbClr val="002060"/>
                </a:solidFill>
                <a:latin typeface="Segoe UI"/>
                <a:cs typeface="Segoe UI"/>
              </a:rPr>
              <a:t>3 month trial </a:t>
            </a:r>
            <a:r>
              <a:rPr lang="en-US" sz="1100" dirty="0">
                <a:solidFill>
                  <a:srgbClr val="002060"/>
                </a:solidFill>
                <a:latin typeface="Segoe UI"/>
                <a:cs typeface="Segoe UI"/>
              </a:rPr>
              <a:t>(from date of signed order) </a:t>
            </a:r>
            <a:r>
              <a:rPr lang="en-US" dirty="0">
                <a:solidFill>
                  <a:srgbClr val="002060"/>
                </a:solidFill>
                <a:latin typeface="Segoe UI"/>
                <a:cs typeface="Segoe UI"/>
              </a:rPr>
              <a:t>+ 36 month commitment (if accepted) following trial period.</a:t>
            </a:r>
          </a:p>
          <a:p>
            <a:pPr marL="1079500" indent="-1079500">
              <a:buNone/>
              <a:defRPr/>
            </a:pPr>
            <a:r>
              <a:rPr kumimoji="0" lang="en-US" sz="1600" b="1" i="1" u="none" strike="noStrike" kern="1200" cap="none" spc="0" normalizeH="0" baseline="0" noProof="0" dirty="0">
                <a:ln>
                  <a:noFill/>
                </a:ln>
                <a:solidFill>
                  <a:srgbClr val="002060"/>
                </a:solidFill>
                <a:effectLst/>
                <a:uLnTx/>
                <a:uFillTx/>
                <a:latin typeface="Segoe UI"/>
                <a:cs typeface="Segoe UI"/>
              </a:rPr>
              <a:t>Services </a:t>
            </a:r>
            <a:r>
              <a:rPr kumimoji="0" lang="en-US" sz="1600" b="0" i="1" u="none" strike="noStrike" kern="1200" cap="none" spc="0" normalizeH="0" baseline="0" noProof="0" dirty="0">
                <a:ln>
                  <a:noFill/>
                </a:ln>
                <a:solidFill>
                  <a:srgbClr val="002060"/>
                </a:solidFill>
                <a:effectLst/>
                <a:uLnTx/>
                <a:uFillTx/>
                <a:latin typeface="Segoe UI"/>
                <a:cs typeface="Segoe UI"/>
              </a:rPr>
              <a:t>: </a:t>
            </a:r>
            <a:r>
              <a:rPr lang="en-US" i="1" dirty="0">
                <a:solidFill>
                  <a:srgbClr val="002060"/>
                </a:solidFill>
                <a:latin typeface="Segoe UI"/>
                <a:cs typeface="Segoe UI"/>
              </a:rPr>
              <a:t>  </a:t>
            </a:r>
            <a:r>
              <a:rPr kumimoji="0" lang="en-US" sz="1600" b="0" i="1" u="none" strike="noStrike" kern="1200" cap="none" spc="0" normalizeH="0" baseline="0" noProof="0" dirty="0">
                <a:ln>
                  <a:noFill/>
                </a:ln>
                <a:solidFill>
                  <a:srgbClr val="002060"/>
                </a:solidFill>
                <a:effectLst/>
                <a:uLnTx/>
                <a:uFillTx/>
                <a:latin typeface="Segoe UI"/>
                <a:cs typeface="Segoe UI"/>
              </a:rPr>
              <a:t> </a:t>
            </a:r>
            <a:r>
              <a:rPr lang="fr-FR" dirty="0" err="1">
                <a:solidFill>
                  <a:srgbClr val="002060"/>
                </a:solidFill>
                <a:latin typeface="Segoe UI"/>
                <a:cs typeface="Segoe UI"/>
              </a:rPr>
              <a:t>Special</a:t>
            </a:r>
            <a:r>
              <a:rPr lang="fr-FR" dirty="0">
                <a:solidFill>
                  <a:srgbClr val="002060"/>
                </a:solidFill>
                <a:latin typeface="Segoe UI"/>
                <a:cs typeface="Segoe UI"/>
              </a:rPr>
              <a:t> services </a:t>
            </a:r>
            <a:r>
              <a:rPr lang="fr-FR" dirty="0" err="1">
                <a:solidFill>
                  <a:srgbClr val="002060"/>
                </a:solidFill>
                <a:latin typeface="Segoe UI"/>
                <a:cs typeface="Segoe UI"/>
              </a:rPr>
              <a:t>offer</a:t>
            </a:r>
            <a:r>
              <a:rPr lang="fr-FR" dirty="0">
                <a:solidFill>
                  <a:srgbClr val="002060"/>
                </a:solidFill>
                <a:latin typeface="Segoe UI"/>
                <a:cs typeface="Segoe UI"/>
              </a:rPr>
              <a:t> </a:t>
            </a:r>
            <a:r>
              <a:rPr lang="fr-FR" dirty="0" err="1">
                <a:solidFill>
                  <a:srgbClr val="002060"/>
                </a:solidFill>
                <a:latin typeface="Segoe UI"/>
                <a:cs typeface="Segoe UI"/>
              </a:rPr>
              <a:t>available</a:t>
            </a:r>
            <a:r>
              <a:rPr lang="fr-FR" dirty="0">
                <a:solidFill>
                  <a:srgbClr val="002060"/>
                </a:solidFill>
                <a:latin typeface="Segoe UI"/>
                <a:cs typeface="Segoe UI"/>
              </a:rPr>
              <a:t>. </a:t>
            </a:r>
            <a:r>
              <a:rPr lang="fr-FR" dirty="0" err="1">
                <a:solidFill>
                  <a:srgbClr val="002060"/>
                </a:solidFill>
                <a:latin typeface="Segoe UI"/>
                <a:cs typeface="Segoe UI"/>
              </a:rPr>
              <a:t>Please</a:t>
            </a:r>
            <a:r>
              <a:rPr lang="fr-FR" dirty="0">
                <a:solidFill>
                  <a:srgbClr val="002060"/>
                </a:solidFill>
                <a:latin typeface="Segoe UI"/>
                <a:cs typeface="Segoe UI"/>
              </a:rPr>
              <a:t> contact </a:t>
            </a:r>
            <a:r>
              <a:rPr lang="fr-FR" dirty="0" err="1">
                <a:solidFill>
                  <a:srgbClr val="002060"/>
                </a:solidFill>
                <a:latin typeface="Segoe UI"/>
                <a:cs typeface="Segoe UI"/>
              </a:rPr>
              <a:t>your</a:t>
            </a:r>
            <a:r>
              <a:rPr lang="fr-FR" dirty="0">
                <a:solidFill>
                  <a:srgbClr val="002060"/>
                </a:solidFill>
                <a:latin typeface="Segoe UI"/>
                <a:cs typeface="Segoe UI"/>
              </a:rPr>
              <a:t> local Cegid sales </a:t>
            </a:r>
            <a:r>
              <a:rPr lang="fr-FR" dirty="0" err="1">
                <a:solidFill>
                  <a:srgbClr val="002060"/>
                </a:solidFill>
                <a:latin typeface="Segoe UI"/>
                <a:cs typeface="Segoe UI"/>
              </a:rPr>
              <a:t>representative</a:t>
            </a:r>
            <a:r>
              <a:rPr lang="fr-FR" dirty="0">
                <a:solidFill>
                  <a:srgbClr val="002060"/>
                </a:solidFill>
                <a:latin typeface="Segoe UI"/>
                <a:cs typeface="Segoe UI"/>
              </a:rPr>
              <a:t> for more information.</a:t>
            </a:r>
          </a:p>
          <a:p>
            <a:pPr marL="1079500" marR="0" lvl="0" indent="-10795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srgbClr val="002060"/>
              </a:solidFill>
              <a:effectLst/>
              <a:uLnTx/>
              <a:uFillTx/>
              <a:latin typeface="Segoe UI" panose="020B0502040204020203" pitchFamily="34" charset="0"/>
              <a:cs typeface="Segoe UI" panose="020B0502040204020203" pitchFamily="34" charset="0"/>
            </a:endParaRPr>
          </a:p>
          <a:p>
            <a:pPr marL="0" indent="0">
              <a:buNone/>
              <a:defRPr/>
            </a:pPr>
            <a:r>
              <a:rPr lang="en-US" i="1" dirty="0">
                <a:solidFill>
                  <a:srgbClr val="002060"/>
                </a:solidFill>
                <a:latin typeface="Segoe UI"/>
                <a:cs typeface="Segoe UI"/>
              </a:rPr>
              <a:t>Offer valid until 30th April 2021</a:t>
            </a:r>
            <a:endParaRPr lang="en-US" i="1" dirty="0">
              <a:solidFill>
                <a:srgbClr val="002060"/>
              </a:solidFill>
              <a:highlight>
                <a:srgbClr val="FFFF00"/>
              </a:highlight>
              <a:latin typeface="Segoe UI" panose="020B0502040204020203" pitchFamily="34" charset="0"/>
              <a:cs typeface="Segoe UI" panose="020B0502040204020203" pitchFamily="34" charset="0"/>
            </a:endParaRPr>
          </a:p>
        </p:txBody>
      </p:sp>
      <p:sp>
        <p:nvSpPr>
          <p:cNvPr id="19" name="Graphique 85">
            <a:extLst>
              <a:ext uri="{FF2B5EF4-FFF2-40B4-BE49-F238E27FC236}">
                <a16:creationId xmlns:a16="http://schemas.microsoft.com/office/drawing/2014/main" id="{FF7016E7-D3DF-4AF6-958A-FA9E8C2FBEDB}"/>
              </a:ext>
            </a:extLst>
          </p:cNvPr>
          <p:cNvSpPr/>
          <p:nvPr/>
        </p:nvSpPr>
        <p:spPr>
          <a:xfrm>
            <a:off x="598309" y="2029230"/>
            <a:ext cx="435029" cy="280087"/>
          </a:xfrm>
          <a:custGeom>
            <a:avLst/>
            <a:gdLst>
              <a:gd name="connsiteX0" fmla="*/ 126852 w 695325"/>
              <a:gd name="connsiteY0" fmla="*/ 14430 h 447675"/>
              <a:gd name="connsiteX1" fmla="*/ 120898 w 695325"/>
              <a:gd name="connsiteY1" fmla="*/ 18300 h 447675"/>
              <a:gd name="connsiteX2" fmla="*/ 16123 w 695325"/>
              <a:gd name="connsiteY2" fmla="*/ 161175 h 447675"/>
              <a:gd name="connsiteX3" fmla="*/ 17909 w 695325"/>
              <a:gd name="connsiteY3" fmla="*/ 174272 h 447675"/>
              <a:gd name="connsiteX4" fmla="*/ 106016 w 695325"/>
              <a:gd name="connsiteY4" fmla="*/ 244519 h 447675"/>
              <a:gd name="connsiteX5" fmla="*/ 93217 w 695325"/>
              <a:gd name="connsiteY5" fmla="*/ 257318 h 447675"/>
              <a:gd name="connsiteX6" fmla="*/ 93217 w 695325"/>
              <a:gd name="connsiteY6" fmla="*/ 316552 h 447675"/>
              <a:gd name="connsiteX7" fmla="*/ 127745 w 695325"/>
              <a:gd name="connsiteY7" fmla="*/ 328160 h 447675"/>
              <a:gd name="connsiteX8" fmla="*/ 138163 w 695325"/>
              <a:gd name="connsiteY8" fmla="*/ 326374 h 447675"/>
              <a:gd name="connsiteX9" fmla="*/ 149772 w 695325"/>
              <a:gd name="connsiteY9" fmla="*/ 355247 h 447675"/>
              <a:gd name="connsiteX10" fmla="*/ 191741 w 695325"/>
              <a:gd name="connsiteY10" fmla="*/ 364177 h 447675"/>
              <a:gd name="connsiteX11" fmla="*/ 203945 w 695325"/>
              <a:gd name="connsiteY11" fmla="*/ 393347 h 447675"/>
              <a:gd name="connsiteX12" fmla="*/ 253356 w 695325"/>
              <a:gd name="connsiteY12" fmla="*/ 400193 h 447675"/>
              <a:gd name="connsiteX13" fmla="*/ 264667 w 695325"/>
              <a:gd name="connsiteY13" fmla="*/ 421327 h 447675"/>
              <a:gd name="connsiteX14" fmla="*/ 323900 w 695325"/>
              <a:gd name="connsiteY14" fmla="*/ 421327 h 447675"/>
              <a:gd name="connsiteX15" fmla="*/ 347713 w 695325"/>
              <a:gd name="connsiteY15" fmla="*/ 397514 h 447675"/>
              <a:gd name="connsiteX16" fmla="*/ 371525 w 695325"/>
              <a:gd name="connsiteY16" fmla="*/ 421327 h 447675"/>
              <a:gd name="connsiteX17" fmla="*/ 430759 w 695325"/>
              <a:gd name="connsiteY17" fmla="*/ 421327 h 447675"/>
              <a:gd name="connsiteX18" fmla="*/ 441772 w 695325"/>
              <a:gd name="connsiteY18" fmla="*/ 400491 h 447675"/>
              <a:gd name="connsiteX19" fmla="*/ 491481 w 695325"/>
              <a:gd name="connsiteY19" fmla="*/ 393347 h 447675"/>
              <a:gd name="connsiteX20" fmla="*/ 503983 w 695325"/>
              <a:gd name="connsiteY20" fmla="*/ 364474 h 447675"/>
              <a:gd name="connsiteX21" fmla="*/ 545654 w 695325"/>
              <a:gd name="connsiteY21" fmla="*/ 355247 h 447675"/>
              <a:gd name="connsiteX22" fmla="*/ 556965 w 695325"/>
              <a:gd name="connsiteY22" fmla="*/ 327863 h 447675"/>
              <a:gd name="connsiteX23" fmla="*/ 568872 w 695325"/>
              <a:gd name="connsiteY23" fmla="*/ 329649 h 447675"/>
              <a:gd name="connsiteX24" fmla="*/ 602209 w 695325"/>
              <a:gd name="connsiteY24" fmla="*/ 316552 h 447675"/>
              <a:gd name="connsiteX25" fmla="*/ 602804 w 695325"/>
              <a:gd name="connsiteY25" fmla="*/ 258211 h 447675"/>
              <a:gd name="connsiteX26" fmla="*/ 591195 w 695325"/>
              <a:gd name="connsiteY26" fmla="*/ 243328 h 447675"/>
              <a:gd name="connsiteX27" fmla="*/ 677516 w 695325"/>
              <a:gd name="connsiteY27" fmla="*/ 174272 h 447675"/>
              <a:gd name="connsiteX28" fmla="*/ 679302 w 695325"/>
              <a:gd name="connsiteY28" fmla="*/ 161175 h 447675"/>
              <a:gd name="connsiteX29" fmla="*/ 574527 w 695325"/>
              <a:gd name="connsiteY29" fmla="*/ 18300 h 447675"/>
              <a:gd name="connsiteX30" fmla="*/ 561430 w 695325"/>
              <a:gd name="connsiteY30" fmla="*/ 15919 h 447675"/>
              <a:gd name="connsiteX31" fmla="*/ 500113 w 695325"/>
              <a:gd name="connsiteY31" fmla="*/ 33480 h 447675"/>
              <a:gd name="connsiteX32" fmla="*/ 457845 w 695325"/>
              <a:gd name="connsiteY32" fmla="*/ 24550 h 447675"/>
              <a:gd name="connsiteX33" fmla="*/ 414388 w 695325"/>
              <a:gd name="connsiteY33" fmla="*/ 14430 h 447675"/>
              <a:gd name="connsiteX34" fmla="*/ 347117 w 695325"/>
              <a:gd name="connsiteY34" fmla="*/ 31992 h 447675"/>
              <a:gd name="connsiteX35" fmla="*/ 281038 w 695325"/>
              <a:gd name="connsiteY35" fmla="*/ 14430 h 447675"/>
              <a:gd name="connsiteX36" fmla="*/ 237580 w 695325"/>
              <a:gd name="connsiteY36" fmla="*/ 24550 h 447675"/>
              <a:gd name="connsiteX37" fmla="*/ 195313 w 695325"/>
              <a:gd name="connsiteY37" fmla="*/ 33480 h 447675"/>
              <a:gd name="connsiteX38" fmla="*/ 133995 w 695325"/>
              <a:gd name="connsiteY38" fmla="*/ 15919 h 447675"/>
              <a:gd name="connsiteX39" fmla="*/ 127745 w 695325"/>
              <a:gd name="connsiteY39" fmla="*/ 14430 h 447675"/>
              <a:gd name="connsiteX40" fmla="*/ 126852 w 695325"/>
              <a:gd name="connsiteY40" fmla="*/ 14430 h 447675"/>
              <a:gd name="connsiteX41" fmla="*/ 281038 w 695325"/>
              <a:gd name="connsiteY41" fmla="*/ 33480 h 447675"/>
              <a:gd name="connsiteX42" fmla="*/ 331937 w 695325"/>
              <a:gd name="connsiteY42" fmla="*/ 46577 h 447675"/>
              <a:gd name="connsiteX43" fmla="*/ 226269 w 695325"/>
              <a:gd name="connsiteY43" fmla="*/ 170105 h 447675"/>
              <a:gd name="connsiteX44" fmla="*/ 224483 w 695325"/>
              <a:gd name="connsiteY44" fmla="*/ 179332 h 447675"/>
              <a:gd name="connsiteX45" fmla="*/ 245319 w 695325"/>
              <a:gd name="connsiteY45" fmla="*/ 203739 h 447675"/>
              <a:gd name="connsiteX46" fmla="*/ 281038 w 695325"/>
              <a:gd name="connsiteY46" fmla="*/ 214455 h 447675"/>
              <a:gd name="connsiteX47" fmla="*/ 356047 w 695325"/>
              <a:gd name="connsiteY47" fmla="*/ 180225 h 447675"/>
              <a:gd name="connsiteX48" fmla="*/ 409030 w 695325"/>
              <a:gd name="connsiteY48" fmla="*/ 128730 h 447675"/>
              <a:gd name="connsiteX49" fmla="*/ 476300 w 695325"/>
              <a:gd name="connsiteY49" fmla="*/ 128730 h 447675"/>
              <a:gd name="connsiteX50" fmla="*/ 587922 w 695325"/>
              <a:gd name="connsiteY50" fmla="*/ 269819 h 447675"/>
              <a:gd name="connsiteX51" fmla="*/ 588517 w 695325"/>
              <a:gd name="connsiteY51" fmla="*/ 302859 h 447675"/>
              <a:gd name="connsiteX52" fmla="*/ 569169 w 695325"/>
              <a:gd name="connsiteY52" fmla="*/ 310599 h 447675"/>
              <a:gd name="connsiteX53" fmla="*/ 550119 w 695325"/>
              <a:gd name="connsiteY53" fmla="*/ 304347 h 447675"/>
              <a:gd name="connsiteX54" fmla="*/ 548631 w 695325"/>
              <a:gd name="connsiteY54" fmla="*/ 303157 h 447675"/>
              <a:gd name="connsiteX55" fmla="*/ 545952 w 695325"/>
              <a:gd name="connsiteY55" fmla="*/ 299585 h 447675"/>
              <a:gd name="connsiteX56" fmla="*/ 498029 w 695325"/>
              <a:gd name="connsiteY56" fmla="*/ 246305 h 447675"/>
              <a:gd name="connsiteX57" fmla="*/ 489397 w 695325"/>
              <a:gd name="connsiteY57" fmla="*/ 243030 h 447675"/>
              <a:gd name="connsiteX58" fmla="*/ 481418 w 695325"/>
              <a:gd name="connsiteY58" fmla="*/ 253885 h 447675"/>
              <a:gd name="connsiteX59" fmla="*/ 483742 w 695325"/>
              <a:gd name="connsiteY59" fmla="*/ 258806 h 447675"/>
              <a:gd name="connsiteX60" fmla="*/ 531664 w 695325"/>
              <a:gd name="connsiteY60" fmla="*/ 312384 h 447675"/>
              <a:gd name="connsiteX61" fmla="*/ 532259 w 695325"/>
              <a:gd name="connsiteY61" fmla="*/ 341852 h 447675"/>
              <a:gd name="connsiteX62" fmla="*/ 503387 w 695325"/>
              <a:gd name="connsiteY62" fmla="*/ 342150 h 447675"/>
              <a:gd name="connsiteX63" fmla="*/ 452786 w 695325"/>
              <a:gd name="connsiteY63" fmla="*/ 287083 h 447675"/>
              <a:gd name="connsiteX64" fmla="*/ 439242 w 695325"/>
              <a:gd name="connsiteY64" fmla="*/ 286633 h 447675"/>
              <a:gd name="connsiteX65" fmla="*/ 438792 w 695325"/>
              <a:gd name="connsiteY65" fmla="*/ 300176 h 447675"/>
              <a:gd name="connsiteX66" fmla="*/ 438795 w 695325"/>
              <a:gd name="connsiteY66" fmla="*/ 300180 h 447675"/>
              <a:gd name="connsiteX67" fmla="*/ 479872 w 695325"/>
              <a:gd name="connsiteY67" fmla="*/ 344531 h 447675"/>
              <a:gd name="connsiteX68" fmla="*/ 480467 w 695325"/>
              <a:gd name="connsiteY68" fmla="*/ 345722 h 447675"/>
              <a:gd name="connsiteX69" fmla="*/ 484933 w 695325"/>
              <a:gd name="connsiteY69" fmla="*/ 363581 h 447675"/>
              <a:gd name="connsiteX70" fmla="*/ 478086 w 695325"/>
              <a:gd name="connsiteY70" fmla="*/ 379952 h 447675"/>
              <a:gd name="connsiteX71" fmla="*/ 446237 w 695325"/>
              <a:gd name="connsiteY71" fmla="*/ 380250 h 447675"/>
              <a:gd name="connsiteX72" fmla="*/ 401589 w 695325"/>
              <a:gd name="connsiteY72" fmla="*/ 332030 h 447675"/>
              <a:gd name="connsiteX73" fmla="*/ 394147 w 695325"/>
              <a:gd name="connsiteY73" fmla="*/ 328755 h 447675"/>
              <a:gd name="connsiteX74" fmla="*/ 384992 w 695325"/>
              <a:gd name="connsiteY74" fmla="*/ 338638 h 447675"/>
              <a:gd name="connsiteX75" fmla="*/ 387598 w 695325"/>
              <a:gd name="connsiteY75" fmla="*/ 344829 h 447675"/>
              <a:gd name="connsiteX76" fmla="*/ 423317 w 695325"/>
              <a:gd name="connsiteY76" fmla="*/ 383524 h 447675"/>
              <a:gd name="connsiteX77" fmla="*/ 417067 w 695325"/>
              <a:gd name="connsiteY77" fmla="*/ 407634 h 447675"/>
              <a:gd name="connsiteX78" fmla="*/ 384920 w 695325"/>
              <a:gd name="connsiteY78" fmla="*/ 407634 h 447675"/>
              <a:gd name="connsiteX79" fmla="*/ 360214 w 695325"/>
              <a:gd name="connsiteY79" fmla="*/ 383227 h 447675"/>
              <a:gd name="connsiteX80" fmla="*/ 354559 w 695325"/>
              <a:gd name="connsiteY80" fmla="*/ 331434 h 447675"/>
              <a:gd name="connsiteX81" fmla="*/ 327770 w 695325"/>
              <a:gd name="connsiteY81" fmla="*/ 319528 h 447675"/>
              <a:gd name="connsiteX82" fmla="*/ 317054 w 695325"/>
              <a:gd name="connsiteY82" fmla="*/ 280535 h 447675"/>
              <a:gd name="connsiteX83" fmla="*/ 282823 w 695325"/>
              <a:gd name="connsiteY83" fmla="*/ 268331 h 447675"/>
              <a:gd name="connsiteX84" fmla="*/ 270917 w 695325"/>
              <a:gd name="connsiteY84" fmla="*/ 270713 h 447675"/>
              <a:gd name="connsiteX85" fmla="*/ 259904 w 695325"/>
              <a:gd name="connsiteY85" fmla="*/ 245114 h 447675"/>
              <a:gd name="connsiteX86" fmla="*/ 203945 w 695325"/>
              <a:gd name="connsiteY86" fmla="*/ 245114 h 447675"/>
              <a:gd name="connsiteX87" fmla="*/ 195015 w 695325"/>
              <a:gd name="connsiteY87" fmla="*/ 254044 h 447675"/>
              <a:gd name="connsiteX88" fmla="*/ 183109 w 695325"/>
              <a:gd name="connsiteY88" fmla="*/ 226659 h 447675"/>
              <a:gd name="connsiteX89" fmla="*/ 153343 w 695325"/>
              <a:gd name="connsiteY89" fmla="*/ 214455 h 447675"/>
              <a:gd name="connsiteX90" fmla="*/ 123875 w 695325"/>
              <a:gd name="connsiteY90" fmla="*/ 226659 h 447675"/>
              <a:gd name="connsiteX91" fmla="*/ 119411 w 695325"/>
              <a:gd name="connsiteY91" fmla="*/ 231124 h 447675"/>
              <a:gd name="connsiteX92" fmla="*/ 36959 w 695325"/>
              <a:gd name="connsiteY92" fmla="*/ 165044 h 447675"/>
              <a:gd name="connsiteX93" fmla="*/ 131912 w 695325"/>
              <a:gd name="connsiteY93" fmla="*/ 35861 h 447675"/>
              <a:gd name="connsiteX94" fmla="*/ 195313 w 695325"/>
              <a:gd name="connsiteY94" fmla="*/ 52530 h 447675"/>
              <a:gd name="connsiteX95" fmla="*/ 244426 w 695325"/>
              <a:gd name="connsiteY95" fmla="*/ 42410 h 447675"/>
              <a:gd name="connsiteX96" fmla="*/ 281038 w 695325"/>
              <a:gd name="connsiteY96" fmla="*/ 33480 h 447675"/>
              <a:gd name="connsiteX97" fmla="*/ 414388 w 695325"/>
              <a:gd name="connsiteY97" fmla="*/ 33480 h 447675"/>
              <a:gd name="connsiteX98" fmla="*/ 451000 w 695325"/>
              <a:gd name="connsiteY98" fmla="*/ 42410 h 447675"/>
              <a:gd name="connsiteX99" fmla="*/ 500113 w 695325"/>
              <a:gd name="connsiteY99" fmla="*/ 52530 h 447675"/>
              <a:gd name="connsiteX100" fmla="*/ 563514 w 695325"/>
              <a:gd name="connsiteY100" fmla="*/ 35861 h 447675"/>
              <a:gd name="connsiteX101" fmla="*/ 658466 w 695325"/>
              <a:gd name="connsiteY101" fmla="*/ 165044 h 447675"/>
              <a:gd name="connsiteX102" fmla="*/ 579289 w 695325"/>
              <a:gd name="connsiteY102" fmla="*/ 228445 h 447675"/>
              <a:gd name="connsiteX103" fmla="*/ 488504 w 695325"/>
              <a:gd name="connsiteY103" fmla="*/ 113252 h 447675"/>
              <a:gd name="connsiteX104" fmla="*/ 481063 w 695325"/>
              <a:gd name="connsiteY104" fmla="*/ 109680 h 447675"/>
              <a:gd name="connsiteX105" fmla="*/ 404863 w 695325"/>
              <a:gd name="connsiteY105" fmla="*/ 109680 h 447675"/>
              <a:gd name="connsiteX106" fmla="*/ 398017 w 695325"/>
              <a:gd name="connsiteY106" fmla="*/ 112359 h 447675"/>
              <a:gd name="connsiteX107" fmla="*/ 344141 w 695325"/>
              <a:gd name="connsiteY107" fmla="*/ 165342 h 447675"/>
              <a:gd name="connsiteX108" fmla="*/ 281038 w 695325"/>
              <a:gd name="connsiteY108" fmla="*/ 195405 h 447675"/>
              <a:gd name="connsiteX109" fmla="*/ 255439 w 695325"/>
              <a:gd name="connsiteY109" fmla="*/ 187666 h 447675"/>
              <a:gd name="connsiteX110" fmla="*/ 245617 w 695325"/>
              <a:gd name="connsiteY110" fmla="*/ 176950 h 447675"/>
              <a:gd name="connsiteX111" fmla="*/ 353368 w 695325"/>
              <a:gd name="connsiteY111" fmla="*/ 50447 h 447675"/>
              <a:gd name="connsiteX112" fmla="*/ 414388 w 695325"/>
              <a:gd name="connsiteY112" fmla="*/ 33480 h 447675"/>
              <a:gd name="connsiteX113" fmla="*/ 153343 w 695325"/>
              <a:gd name="connsiteY113" fmla="*/ 233505 h 447675"/>
              <a:gd name="connsiteX114" fmla="*/ 169417 w 695325"/>
              <a:gd name="connsiteY114" fmla="*/ 240352 h 447675"/>
              <a:gd name="connsiteX115" fmla="*/ 176263 w 695325"/>
              <a:gd name="connsiteY115" fmla="*/ 259104 h 447675"/>
              <a:gd name="connsiteX116" fmla="*/ 176263 w 695325"/>
              <a:gd name="connsiteY116" fmla="*/ 272796 h 447675"/>
              <a:gd name="connsiteX117" fmla="*/ 149772 w 695325"/>
              <a:gd name="connsiteY117" fmla="*/ 299288 h 447675"/>
              <a:gd name="connsiteX118" fmla="*/ 148581 w 695325"/>
              <a:gd name="connsiteY118" fmla="*/ 300478 h 447675"/>
              <a:gd name="connsiteX119" fmla="*/ 146497 w 695325"/>
              <a:gd name="connsiteY119" fmla="*/ 301966 h 447675"/>
              <a:gd name="connsiteX120" fmla="*/ 126256 w 695325"/>
              <a:gd name="connsiteY120" fmla="*/ 309408 h 447675"/>
              <a:gd name="connsiteX121" fmla="*/ 106909 w 695325"/>
              <a:gd name="connsiteY121" fmla="*/ 302859 h 447675"/>
              <a:gd name="connsiteX122" fmla="*/ 106909 w 695325"/>
              <a:gd name="connsiteY122" fmla="*/ 270713 h 447675"/>
              <a:gd name="connsiteX123" fmla="*/ 137270 w 695325"/>
              <a:gd name="connsiteY123" fmla="*/ 240352 h 447675"/>
              <a:gd name="connsiteX124" fmla="*/ 153343 w 695325"/>
              <a:gd name="connsiteY124" fmla="*/ 233505 h 447675"/>
              <a:gd name="connsiteX125" fmla="*/ 231925 w 695325"/>
              <a:gd name="connsiteY125" fmla="*/ 252555 h 447675"/>
              <a:gd name="connsiteX126" fmla="*/ 246212 w 695325"/>
              <a:gd name="connsiteY126" fmla="*/ 258508 h 447675"/>
              <a:gd name="connsiteX127" fmla="*/ 246212 w 695325"/>
              <a:gd name="connsiteY127" fmla="*/ 287679 h 447675"/>
              <a:gd name="connsiteX128" fmla="*/ 192336 w 695325"/>
              <a:gd name="connsiteY128" fmla="*/ 341555 h 447675"/>
              <a:gd name="connsiteX129" fmla="*/ 163166 w 695325"/>
              <a:gd name="connsiteY129" fmla="*/ 341555 h 447675"/>
              <a:gd name="connsiteX130" fmla="*/ 163166 w 695325"/>
              <a:gd name="connsiteY130" fmla="*/ 312682 h 447675"/>
              <a:gd name="connsiteX131" fmla="*/ 217339 w 695325"/>
              <a:gd name="connsiteY131" fmla="*/ 258508 h 447675"/>
              <a:gd name="connsiteX132" fmla="*/ 231925 w 695325"/>
              <a:gd name="connsiteY132" fmla="*/ 252555 h 447675"/>
              <a:gd name="connsiteX133" fmla="*/ 284312 w 695325"/>
              <a:gd name="connsiteY133" fmla="*/ 287083 h 447675"/>
              <a:gd name="connsiteX134" fmla="*/ 303659 w 695325"/>
              <a:gd name="connsiteY134" fmla="*/ 294227 h 447675"/>
              <a:gd name="connsiteX135" fmla="*/ 303659 w 695325"/>
              <a:gd name="connsiteY135" fmla="*/ 325779 h 447675"/>
              <a:gd name="connsiteX136" fmla="*/ 249486 w 695325"/>
              <a:gd name="connsiteY136" fmla="*/ 379952 h 447675"/>
              <a:gd name="connsiteX137" fmla="*/ 217339 w 695325"/>
              <a:gd name="connsiteY137" fmla="*/ 379952 h 447675"/>
              <a:gd name="connsiteX138" fmla="*/ 210791 w 695325"/>
              <a:gd name="connsiteY138" fmla="*/ 363581 h 447675"/>
              <a:gd name="connsiteX139" fmla="*/ 215256 w 695325"/>
              <a:gd name="connsiteY139" fmla="*/ 346317 h 447675"/>
              <a:gd name="connsiteX140" fmla="*/ 216148 w 695325"/>
              <a:gd name="connsiteY140" fmla="*/ 344531 h 447675"/>
              <a:gd name="connsiteX141" fmla="*/ 259904 w 695325"/>
              <a:gd name="connsiteY141" fmla="*/ 301074 h 447675"/>
              <a:gd name="connsiteX142" fmla="*/ 265262 w 695325"/>
              <a:gd name="connsiteY142" fmla="*/ 294525 h 447675"/>
              <a:gd name="connsiteX143" fmla="*/ 284312 w 695325"/>
              <a:gd name="connsiteY143" fmla="*/ 287083 h 447675"/>
              <a:gd name="connsiteX144" fmla="*/ 322412 w 695325"/>
              <a:gd name="connsiteY144" fmla="*/ 338578 h 447675"/>
              <a:gd name="connsiteX145" fmla="*/ 340867 w 695325"/>
              <a:gd name="connsiteY145" fmla="*/ 345127 h 447675"/>
              <a:gd name="connsiteX146" fmla="*/ 340867 w 695325"/>
              <a:gd name="connsiteY146" fmla="*/ 377274 h 447675"/>
              <a:gd name="connsiteX147" fmla="*/ 310506 w 695325"/>
              <a:gd name="connsiteY147" fmla="*/ 407634 h 447675"/>
              <a:gd name="connsiteX148" fmla="*/ 278359 w 695325"/>
              <a:gd name="connsiteY148" fmla="*/ 407634 h 447675"/>
              <a:gd name="connsiteX149" fmla="*/ 272108 w 695325"/>
              <a:gd name="connsiteY149" fmla="*/ 384119 h 447675"/>
              <a:gd name="connsiteX150" fmla="*/ 317054 w 695325"/>
              <a:gd name="connsiteY150" fmla="*/ 339174 h 447675"/>
              <a:gd name="connsiteX151" fmla="*/ 317352 w 695325"/>
              <a:gd name="connsiteY151" fmla="*/ 338875 h 447675"/>
              <a:gd name="connsiteX152" fmla="*/ 322412 w 695325"/>
              <a:gd name="connsiteY152" fmla="*/ 338578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695325" h="447675">
                <a:moveTo>
                  <a:pt x="126852" y="14430"/>
                </a:moveTo>
                <a:cubicBezTo>
                  <a:pt x="124443" y="14904"/>
                  <a:pt x="122310" y="16291"/>
                  <a:pt x="120898" y="18300"/>
                </a:cubicBezTo>
                <a:lnTo>
                  <a:pt x="16123" y="161175"/>
                </a:lnTo>
                <a:cubicBezTo>
                  <a:pt x="13100" y="165310"/>
                  <a:pt x="13890" y="171096"/>
                  <a:pt x="17909" y="174272"/>
                </a:cubicBezTo>
                <a:lnTo>
                  <a:pt x="106016" y="244519"/>
                </a:lnTo>
                <a:lnTo>
                  <a:pt x="93217" y="257318"/>
                </a:lnTo>
                <a:cubicBezTo>
                  <a:pt x="76930" y="273604"/>
                  <a:pt x="76930" y="300265"/>
                  <a:pt x="93217" y="316552"/>
                </a:cubicBezTo>
                <a:cubicBezTo>
                  <a:pt x="103049" y="326383"/>
                  <a:pt x="116182" y="329111"/>
                  <a:pt x="127745" y="328160"/>
                </a:cubicBezTo>
                <a:cubicBezTo>
                  <a:pt x="131383" y="327861"/>
                  <a:pt x="134765" y="327279"/>
                  <a:pt x="138163" y="326374"/>
                </a:cubicBezTo>
                <a:cubicBezTo>
                  <a:pt x="137935" y="336808"/>
                  <a:pt x="141849" y="347324"/>
                  <a:pt x="149772" y="355247"/>
                </a:cubicBezTo>
                <a:cubicBezTo>
                  <a:pt x="161088" y="366564"/>
                  <a:pt x="177623" y="369491"/>
                  <a:pt x="191741" y="364177"/>
                </a:cubicBezTo>
                <a:cubicBezTo>
                  <a:pt x="191930" y="374159"/>
                  <a:pt x="195453" y="384854"/>
                  <a:pt x="203945" y="393347"/>
                </a:cubicBezTo>
                <a:cubicBezTo>
                  <a:pt x="217085" y="406487"/>
                  <a:pt x="237569" y="408678"/>
                  <a:pt x="253356" y="400193"/>
                </a:cubicBezTo>
                <a:cubicBezTo>
                  <a:pt x="255006" y="407916"/>
                  <a:pt x="258750" y="415410"/>
                  <a:pt x="264667" y="421327"/>
                </a:cubicBezTo>
                <a:cubicBezTo>
                  <a:pt x="280953" y="437612"/>
                  <a:pt x="307613" y="437612"/>
                  <a:pt x="323900" y="421327"/>
                </a:cubicBezTo>
                <a:lnTo>
                  <a:pt x="347713" y="397514"/>
                </a:lnTo>
                <a:lnTo>
                  <a:pt x="371525" y="421327"/>
                </a:lnTo>
                <a:cubicBezTo>
                  <a:pt x="387812" y="437612"/>
                  <a:pt x="414472" y="437612"/>
                  <a:pt x="430759" y="421327"/>
                </a:cubicBezTo>
                <a:cubicBezTo>
                  <a:pt x="436644" y="415441"/>
                  <a:pt x="440113" y="408129"/>
                  <a:pt x="441772" y="400491"/>
                </a:cubicBezTo>
                <a:cubicBezTo>
                  <a:pt x="457504" y="409224"/>
                  <a:pt x="478394" y="406433"/>
                  <a:pt x="491481" y="393347"/>
                </a:cubicBezTo>
                <a:cubicBezTo>
                  <a:pt x="499834" y="384993"/>
                  <a:pt x="503622" y="374372"/>
                  <a:pt x="503983" y="364474"/>
                </a:cubicBezTo>
                <a:cubicBezTo>
                  <a:pt x="518019" y="369659"/>
                  <a:pt x="534491" y="366409"/>
                  <a:pt x="545654" y="355247"/>
                </a:cubicBezTo>
                <a:cubicBezTo>
                  <a:pt x="553282" y="347618"/>
                  <a:pt x="556976" y="337783"/>
                  <a:pt x="556965" y="327863"/>
                </a:cubicBezTo>
                <a:cubicBezTo>
                  <a:pt x="560779" y="328859"/>
                  <a:pt x="564739" y="329561"/>
                  <a:pt x="568872" y="329649"/>
                </a:cubicBezTo>
                <a:cubicBezTo>
                  <a:pt x="580198" y="329888"/>
                  <a:pt x="592643" y="326117"/>
                  <a:pt x="602209" y="316552"/>
                </a:cubicBezTo>
                <a:cubicBezTo>
                  <a:pt x="618525" y="300234"/>
                  <a:pt x="616227" y="275209"/>
                  <a:pt x="602804" y="258211"/>
                </a:cubicBezTo>
                <a:lnTo>
                  <a:pt x="591195" y="243328"/>
                </a:lnTo>
                <a:lnTo>
                  <a:pt x="677516" y="174272"/>
                </a:lnTo>
                <a:cubicBezTo>
                  <a:pt x="681536" y="171096"/>
                  <a:pt x="682325" y="165310"/>
                  <a:pt x="679302" y="161175"/>
                </a:cubicBezTo>
                <a:lnTo>
                  <a:pt x="574527" y="18300"/>
                </a:lnTo>
                <a:cubicBezTo>
                  <a:pt x="571532" y="14081"/>
                  <a:pt x="565718" y="13024"/>
                  <a:pt x="561430" y="15919"/>
                </a:cubicBezTo>
                <a:cubicBezTo>
                  <a:pt x="541426" y="29374"/>
                  <a:pt x="518115" y="33480"/>
                  <a:pt x="500113" y="33480"/>
                </a:cubicBezTo>
                <a:cubicBezTo>
                  <a:pt x="481702" y="33480"/>
                  <a:pt x="470063" y="29258"/>
                  <a:pt x="457845" y="24550"/>
                </a:cubicBezTo>
                <a:cubicBezTo>
                  <a:pt x="445628" y="19843"/>
                  <a:pt x="432587" y="14430"/>
                  <a:pt x="414388" y="14430"/>
                </a:cubicBezTo>
                <a:cubicBezTo>
                  <a:pt x="394701" y="14430"/>
                  <a:pt x="371405" y="18844"/>
                  <a:pt x="347117" y="31992"/>
                </a:cubicBezTo>
                <a:cubicBezTo>
                  <a:pt x="325062" y="21299"/>
                  <a:pt x="299857" y="14430"/>
                  <a:pt x="281038" y="14430"/>
                </a:cubicBezTo>
                <a:cubicBezTo>
                  <a:pt x="262838" y="14430"/>
                  <a:pt x="249797" y="19843"/>
                  <a:pt x="237580" y="24550"/>
                </a:cubicBezTo>
                <a:cubicBezTo>
                  <a:pt x="225362" y="29258"/>
                  <a:pt x="213723" y="33480"/>
                  <a:pt x="195313" y="33480"/>
                </a:cubicBezTo>
                <a:cubicBezTo>
                  <a:pt x="177310" y="33480"/>
                  <a:pt x="153999" y="29374"/>
                  <a:pt x="133995" y="15919"/>
                </a:cubicBezTo>
                <a:cubicBezTo>
                  <a:pt x="132147" y="14713"/>
                  <a:pt x="129938" y="14187"/>
                  <a:pt x="127745" y="14430"/>
                </a:cubicBezTo>
                <a:cubicBezTo>
                  <a:pt x="127447" y="14416"/>
                  <a:pt x="127149" y="14416"/>
                  <a:pt x="126852" y="14430"/>
                </a:cubicBezTo>
                <a:close/>
                <a:moveTo>
                  <a:pt x="281038" y="33480"/>
                </a:moveTo>
                <a:cubicBezTo>
                  <a:pt x="293198" y="33480"/>
                  <a:pt x="313696" y="38794"/>
                  <a:pt x="331937" y="46577"/>
                </a:cubicBezTo>
                <a:lnTo>
                  <a:pt x="226269" y="170105"/>
                </a:lnTo>
                <a:cubicBezTo>
                  <a:pt x="224092" y="172652"/>
                  <a:pt x="223414" y="176156"/>
                  <a:pt x="224483" y="179332"/>
                </a:cubicBezTo>
                <a:cubicBezTo>
                  <a:pt x="227778" y="189048"/>
                  <a:pt x="235440" y="197361"/>
                  <a:pt x="245319" y="203739"/>
                </a:cubicBezTo>
                <a:cubicBezTo>
                  <a:pt x="255197" y="210117"/>
                  <a:pt x="267484" y="214455"/>
                  <a:pt x="281038" y="214455"/>
                </a:cubicBezTo>
                <a:cubicBezTo>
                  <a:pt x="308660" y="214455"/>
                  <a:pt x="333869" y="198705"/>
                  <a:pt x="356047" y="180225"/>
                </a:cubicBezTo>
                <a:cubicBezTo>
                  <a:pt x="377143" y="162645"/>
                  <a:pt x="395299" y="142668"/>
                  <a:pt x="409030" y="128730"/>
                </a:cubicBezTo>
                <a:lnTo>
                  <a:pt x="476300" y="128730"/>
                </a:lnTo>
                <a:lnTo>
                  <a:pt x="587922" y="269819"/>
                </a:lnTo>
                <a:cubicBezTo>
                  <a:pt x="596709" y="280949"/>
                  <a:pt x="597543" y="293833"/>
                  <a:pt x="588517" y="302859"/>
                </a:cubicBezTo>
                <a:cubicBezTo>
                  <a:pt x="582895" y="308480"/>
                  <a:pt x="576278" y="310748"/>
                  <a:pt x="569169" y="310599"/>
                </a:cubicBezTo>
                <a:cubicBezTo>
                  <a:pt x="562059" y="310448"/>
                  <a:pt x="554735" y="307722"/>
                  <a:pt x="550119" y="304347"/>
                </a:cubicBezTo>
                <a:cubicBezTo>
                  <a:pt x="549664" y="303902"/>
                  <a:pt x="549165" y="303502"/>
                  <a:pt x="548631" y="303157"/>
                </a:cubicBezTo>
                <a:cubicBezTo>
                  <a:pt x="547760" y="301956"/>
                  <a:pt x="546956" y="300703"/>
                  <a:pt x="545952" y="299585"/>
                </a:cubicBezTo>
                <a:lnTo>
                  <a:pt x="498029" y="246305"/>
                </a:lnTo>
                <a:cubicBezTo>
                  <a:pt x="495908" y="243799"/>
                  <a:pt x="492646" y="242561"/>
                  <a:pt x="489397" y="243030"/>
                </a:cubicBezTo>
                <a:cubicBezTo>
                  <a:pt x="484196" y="243824"/>
                  <a:pt x="480623" y="248683"/>
                  <a:pt x="481418" y="253885"/>
                </a:cubicBezTo>
                <a:cubicBezTo>
                  <a:pt x="481697" y="255715"/>
                  <a:pt x="482505" y="257426"/>
                  <a:pt x="483742" y="258806"/>
                </a:cubicBezTo>
                <a:lnTo>
                  <a:pt x="531664" y="312384"/>
                </a:lnTo>
                <a:cubicBezTo>
                  <a:pt x="539802" y="321447"/>
                  <a:pt x="540426" y="333685"/>
                  <a:pt x="532259" y="341852"/>
                </a:cubicBezTo>
                <a:cubicBezTo>
                  <a:pt x="524090" y="350022"/>
                  <a:pt x="510918" y="350309"/>
                  <a:pt x="503387" y="342150"/>
                </a:cubicBezTo>
                <a:lnTo>
                  <a:pt x="452786" y="287083"/>
                </a:lnTo>
                <a:cubicBezTo>
                  <a:pt x="449170" y="283219"/>
                  <a:pt x="443106" y="283018"/>
                  <a:pt x="439242" y="286633"/>
                </a:cubicBezTo>
                <a:cubicBezTo>
                  <a:pt x="435378" y="290248"/>
                  <a:pt x="435176" y="296312"/>
                  <a:pt x="438792" y="300176"/>
                </a:cubicBezTo>
                <a:cubicBezTo>
                  <a:pt x="438792" y="300177"/>
                  <a:pt x="438794" y="300179"/>
                  <a:pt x="438795" y="300180"/>
                </a:cubicBezTo>
                <a:lnTo>
                  <a:pt x="479872" y="344531"/>
                </a:lnTo>
                <a:cubicBezTo>
                  <a:pt x="480042" y="344941"/>
                  <a:pt x="480241" y="345339"/>
                  <a:pt x="480467" y="345722"/>
                </a:cubicBezTo>
                <a:cubicBezTo>
                  <a:pt x="483188" y="350710"/>
                  <a:pt x="485073" y="357513"/>
                  <a:pt x="484933" y="363581"/>
                </a:cubicBezTo>
                <a:cubicBezTo>
                  <a:pt x="484792" y="369649"/>
                  <a:pt x="482962" y="375076"/>
                  <a:pt x="478086" y="379952"/>
                </a:cubicBezTo>
                <a:cubicBezTo>
                  <a:pt x="470482" y="387556"/>
                  <a:pt x="453205" y="387799"/>
                  <a:pt x="446237" y="380250"/>
                </a:cubicBezTo>
                <a:lnTo>
                  <a:pt x="401589" y="332030"/>
                </a:lnTo>
                <a:cubicBezTo>
                  <a:pt x="399722" y="329881"/>
                  <a:pt x="396992" y="328680"/>
                  <a:pt x="394147" y="328755"/>
                </a:cubicBezTo>
                <a:cubicBezTo>
                  <a:pt x="388890" y="328956"/>
                  <a:pt x="384790" y="333381"/>
                  <a:pt x="384992" y="338638"/>
                </a:cubicBezTo>
                <a:cubicBezTo>
                  <a:pt x="385080" y="340950"/>
                  <a:pt x="386007" y="343150"/>
                  <a:pt x="387598" y="344829"/>
                </a:cubicBezTo>
                <a:lnTo>
                  <a:pt x="423317" y="383524"/>
                </a:lnTo>
                <a:cubicBezTo>
                  <a:pt x="424929" y="390534"/>
                  <a:pt x="422128" y="402572"/>
                  <a:pt x="417067" y="407634"/>
                </a:cubicBezTo>
                <a:cubicBezTo>
                  <a:pt x="408010" y="416691"/>
                  <a:pt x="393976" y="416691"/>
                  <a:pt x="384920" y="407634"/>
                </a:cubicBezTo>
                <a:lnTo>
                  <a:pt x="360214" y="383227"/>
                </a:lnTo>
                <a:cubicBezTo>
                  <a:pt x="370328" y="367067"/>
                  <a:pt x="368577" y="345452"/>
                  <a:pt x="354559" y="331434"/>
                </a:cubicBezTo>
                <a:cubicBezTo>
                  <a:pt x="347158" y="324034"/>
                  <a:pt x="337500" y="320414"/>
                  <a:pt x="327770" y="319528"/>
                </a:cubicBezTo>
                <a:cubicBezTo>
                  <a:pt x="330973" y="305890"/>
                  <a:pt x="327451" y="290932"/>
                  <a:pt x="317054" y="280535"/>
                </a:cubicBezTo>
                <a:cubicBezTo>
                  <a:pt x="307166" y="270647"/>
                  <a:pt x="294282" y="267493"/>
                  <a:pt x="282823" y="268331"/>
                </a:cubicBezTo>
                <a:cubicBezTo>
                  <a:pt x="278627" y="268638"/>
                  <a:pt x="274729" y="269553"/>
                  <a:pt x="270917" y="270713"/>
                </a:cubicBezTo>
                <a:cubicBezTo>
                  <a:pt x="270349" y="261395"/>
                  <a:pt x="266987" y="252197"/>
                  <a:pt x="259904" y="245114"/>
                </a:cubicBezTo>
                <a:cubicBezTo>
                  <a:pt x="244502" y="229711"/>
                  <a:pt x="219347" y="229711"/>
                  <a:pt x="203945" y="245114"/>
                </a:cubicBezTo>
                <a:lnTo>
                  <a:pt x="195015" y="254044"/>
                </a:lnTo>
                <a:cubicBezTo>
                  <a:pt x="194170" y="244607"/>
                  <a:pt x="191005" y="234556"/>
                  <a:pt x="183109" y="226659"/>
                </a:cubicBezTo>
                <a:cubicBezTo>
                  <a:pt x="174965" y="218516"/>
                  <a:pt x="164075" y="214455"/>
                  <a:pt x="153343" y="214455"/>
                </a:cubicBezTo>
                <a:cubicBezTo>
                  <a:pt x="142611" y="214455"/>
                  <a:pt x="132018" y="218516"/>
                  <a:pt x="123875" y="226659"/>
                </a:cubicBezTo>
                <a:lnTo>
                  <a:pt x="119411" y="231124"/>
                </a:lnTo>
                <a:lnTo>
                  <a:pt x="36959" y="165044"/>
                </a:lnTo>
                <a:lnTo>
                  <a:pt x="131912" y="35861"/>
                </a:lnTo>
                <a:cubicBezTo>
                  <a:pt x="153769" y="47889"/>
                  <a:pt x="176982" y="52530"/>
                  <a:pt x="195313" y="52530"/>
                </a:cubicBezTo>
                <a:cubicBezTo>
                  <a:pt x="216758" y="52530"/>
                  <a:pt x="231920" y="47227"/>
                  <a:pt x="244426" y="42410"/>
                </a:cubicBezTo>
                <a:cubicBezTo>
                  <a:pt x="256932" y="37592"/>
                  <a:pt x="266538" y="33480"/>
                  <a:pt x="281038" y="33480"/>
                </a:cubicBezTo>
                <a:close/>
                <a:moveTo>
                  <a:pt x="414388" y="33480"/>
                </a:moveTo>
                <a:cubicBezTo>
                  <a:pt x="428887" y="33480"/>
                  <a:pt x="438493" y="37592"/>
                  <a:pt x="451000" y="42410"/>
                </a:cubicBezTo>
                <a:cubicBezTo>
                  <a:pt x="463505" y="47227"/>
                  <a:pt x="478667" y="52530"/>
                  <a:pt x="500113" y="52530"/>
                </a:cubicBezTo>
                <a:cubicBezTo>
                  <a:pt x="518443" y="52530"/>
                  <a:pt x="541656" y="47889"/>
                  <a:pt x="563514" y="35861"/>
                </a:cubicBezTo>
                <a:lnTo>
                  <a:pt x="658466" y="165044"/>
                </a:lnTo>
                <a:lnTo>
                  <a:pt x="579289" y="228445"/>
                </a:lnTo>
                <a:lnTo>
                  <a:pt x="488504" y="113252"/>
                </a:lnTo>
                <a:cubicBezTo>
                  <a:pt x="486695" y="110993"/>
                  <a:pt x="483957" y="109678"/>
                  <a:pt x="481063" y="109680"/>
                </a:cubicBezTo>
                <a:lnTo>
                  <a:pt x="404863" y="109680"/>
                </a:lnTo>
                <a:cubicBezTo>
                  <a:pt x="402314" y="109621"/>
                  <a:pt x="399848" y="110586"/>
                  <a:pt x="398017" y="112359"/>
                </a:cubicBezTo>
                <a:cubicBezTo>
                  <a:pt x="383355" y="127020"/>
                  <a:pt x="364825" y="148104"/>
                  <a:pt x="344141" y="165342"/>
                </a:cubicBezTo>
                <a:cubicBezTo>
                  <a:pt x="323456" y="182580"/>
                  <a:pt x="301040" y="195405"/>
                  <a:pt x="281038" y="195405"/>
                </a:cubicBezTo>
                <a:cubicBezTo>
                  <a:pt x="271708" y="195405"/>
                  <a:pt x="262520" y="192237"/>
                  <a:pt x="255439" y="187666"/>
                </a:cubicBezTo>
                <a:cubicBezTo>
                  <a:pt x="250129" y="184238"/>
                  <a:pt x="247808" y="180427"/>
                  <a:pt x="245617" y="176950"/>
                </a:cubicBezTo>
                <a:lnTo>
                  <a:pt x="353368" y="50447"/>
                </a:lnTo>
                <a:cubicBezTo>
                  <a:pt x="375872" y="37574"/>
                  <a:pt x="396688" y="33480"/>
                  <a:pt x="414388" y="33480"/>
                </a:cubicBezTo>
                <a:close/>
                <a:moveTo>
                  <a:pt x="153343" y="233505"/>
                </a:moveTo>
                <a:cubicBezTo>
                  <a:pt x="159116" y="233505"/>
                  <a:pt x="164888" y="235823"/>
                  <a:pt x="169417" y="240352"/>
                </a:cubicBezTo>
                <a:cubicBezTo>
                  <a:pt x="174187" y="245122"/>
                  <a:pt x="176205" y="251435"/>
                  <a:pt x="176263" y="259104"/>
                </a:cubicBezTo>
                <a:lnTo>
                  <a:pt x="176263" y="272796"/>
                </a:lnTo>
                <a:lnTo>
                  <a:pt x="149772" y="299288"/>
                </a:lnTo>
                <a:cubicBezTo>
                  <a:pt x="149357" y="299701"/>
                  <a:pt x="148971" y="300051"/>
                  <a:pt x="148581" y="300478"/>
                </a:cubicBezTo>
                <a:cubicBezTo>
                  <a:pt x="147822" y="300877"/>
                  <a:pt x="147122" y="301378"/>
                  <a:pt x="146497" y="301966"/>
                </a:cubicBezTo>
                <a:cubicBezTo>
                  <a:pt x="141691" y="305480"/>
                  <a:pt x="133753" y="308791"/>
                  <a:pt x="126256" y="309408"/>
                </a:cubicBezTo>
                <a:cubicBezTo>
                  <a:pt x="118759" y="310024"/>
                  <a:pt x="112263" y="308213"/>
                  <a:pt x="106909" y="302859"/>
                </a:cubicBezTo>
                <a:cubicBezTo>
                  <a:pt x="97852" y="293802"/>
                  <a:pt x="97852" y="279769"/>
                  <a:pt x="106909" y="270713"/>
                </a:cubicBezTo>
                <a:lnTo>
                  <a:pt x="137270" y="240352"/>
                </a:lnTo>
                <a:cubicBezTo>
                  <a:pt x="141798" y="235823"/>
                  <a:pt x="147570" y="233505"/>
                  <a:pt x="153343" y="233505"/>
                </a:cubicBezTo>
                <a:close/>
                <a:moveTo>
                  <a:pt x="231925" y="252555"/>
                </a:moveTo>
                <a:cubicBezTo>
                  <a:pt x="237143" y="252555"/>
                  <a:pt x="242125" y="254422"/>
                  <a:pt x="246212" y="258508"/>
                </a:cubicBezTo>
                <a:cubicBezTo>
                  <a:pt x="254385" y="266681"/>
                  <a:pt x="254385" y="279506"/>
                  <a:pt x="246212" y="287679"/>
                </a:cubicBezTo>
                <a:lnTo>
                  <a:pt x="192336" y="341555"/>
                </a:lnTo>
                <a:cubicBezTo>
                  <a:pt x="184163" y="349727"/>
                  <a:pt x="171338" y="349727"/>
                  <a:pt x="163166" y="341555"/>
                </a:cubicBezTo>
                <a:cubicBezTo>
                  <a:pt x="154993" y="333381"/>
                  <a:pt x="154993" y="320854"/>
                  <a:pt x="163166" y="312682"/>
                </a:cubicBezTo>
                <a:lnTo>
                  <a:pt x="217339" y="258508"/>
                </a:lnTo>
                <a:cubicBezTo>
                  <a:pt x="221425" y="254422"/>
                  <a:pt x="226706" y="252555"/>
                  <a:pt x="231925" y="252555"/>
                </a:cubicBezTo>
                <a:close/>
                <a:moveTo>
                  <a:pt x="284312" y="287083"/>
                </a:moveTo>
                <a:cubicBezTo>
                  <a:pt x="291405" y="286564"/>
                  <a:pt x="297896" y="288463"/>
                  <a:pt x="303659" y="294227"/>
                </a:cubicBezTo>
                <a:cubicBezTo>
                  <a:pt x="311337" y="301905"/>
                  <a:pt x="311337" y="318100"/>
                  <a:pt x="303659" y="325779"/>
                </a:cubicBezTo>
                <a:lnTo>
                  <a:pt x="249486" y="379952"/>
                </a:lnTo>
                <a:cubicBezTo>
                  <a:pt x="241878" y="387560"/>
                  <a:pt x="224947" y="387560"/>
                  <a:pt x="217339" y="379952"/>
                </a:cubicBezTo>
                <a:cubicBezTo>
                  <a:pt x="212440" y="375053"/>
                  <a:pt x="210904" y="369518"/>
                  <a:pt x="210791" y="363581"/>
                </a:cubicBezTo>
                <a:cubicBezTo>
                  <a:pt x="210677" y="357643"/>
                  <a:pt x="212500" y="351367"/>
                  <a:pt x="215256" y="346317"/>
                </a:cubicBezTo>
                <a:cubicBezTo>
                  <a:pt x="215615" y="345754"/>
                  <a:pt x="215914" y="345156"/>
                  <a:pt x="216148" y="344531"/>
                </a:cubicBezTo>
                <a:lnTo>
                  <a:pt x="259904" y="301074"/>
                </a:lnTo>
                <a:cubicBezTo>
                  <a:pt x="261929" y="299048"/>
                  <a:pt x="263769" y="296843"/>
                  <a:pt x="265262" y="294525"/>
                </a:cubicBezTo>
                <a:cubicBezTo>
                  <a:pt x="269845" y="290873"/>
                  <a:pt x="277218" y="287602"/>
                  <a:pt x="284312" y="287083"/>
                </a:cubicBezTo>
                <a:close/>
                <a:moveTo>
                  <a:pt x="322412" y="338578"/>
                </a:moveTo>
                <a:cubicBezTo>
                  <a:pt x="329092" y="338942"/>
                  <a:pt x="337139" y="341399"/>
                  <a:pt x="340867" y="345127"/>
                </a:cubicBezTo>
                <a:cubicBezTo>
                  <a:pt x="349923" y="354183"/>
                  <a:pt x="349923" y="368216"/>
                  <a:pt x="340867" y="377274"/>
                </a:cubicBezTo>
                <a:lnTo>
                  <a:pt x="310506" y="407634"/>
                </a:lnTo>
                <a:cubicBezTo>
                  <a:pt x="301449" y="416691"/>
                  <a:pt x="287415" y="416691"/>
                  <a:pt x="278359" y="407634"/>
                </a:cubicBezTo>
                <a:cubicBezTo>
                  <a:pt x="273460" y="402736"/>
                  <a:pt x="270755" y="391178"/>
                  <a:pt x="272108" y="384119"/>
                </a:cubicBezTo>
                <a:lnTo>
                  <a:pt x="317054" y="339174"/>
                </a:lnTo>
                <a:cubicBezTo>
                  <a:pt x="317152" y="339074"/>
                  <a:pt x="317254" y="338974"/>
                  <a:pt x="317352" y="338875"/>
                </a:cubicBezTo>
                <a:cubicBezTo>
                  <a:pt x="318917" y="338601"/>
                  <a:pt x="320518" y="338474"/>
                  <a:pt x="322412" y="338578"/>
                </a:cubicBezTo>
                <a:close/>
              </a:path>
            </a:pathLst>
          </a:custGeom>
          <a:solidFill>
            <a:schemeClr val="bg1"/>
          </a:solidFill>
          <a:ln w="3175" cap="flat">
            <a:solidFill>
              <a:schemeClr val="bg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6FF">
                  <a:lumMod val="50000"/>
                </a:srgbClr>
              </a:solidFill>
              <a:effectLst/>
              <a:uLnTx/>
              <a:uFillTx/>
              <a:latin typeface="Arial" panose="020B0604020202020204"/>
              <a:ea typeface="+mn-ea"/>
              <a:cs typeface="+mn-cs"/>
            </a:endParaRPr>
          </a:p>
        </p:txBody>
      </p:sp>
      <p:sp>
        <p:nvSpPr>
          <p:cNvPr id="20" name="ZoneTexte 19">
            <a:extLst>
              <a:ext uri="{FF2B5EF4-FFF2-40B4-BE49-F238E27FC236}">
                <a16:creationId xmlns:a16="http://schemas.microsoft.com/office/drawing/2014/main" id="{268A67C7-F960-491A-9703-E2F7FB3D411C}"/>
              </a:ext>
            </a:extLst>
          </p:cNvPr>
          <p:cNvSpPr txBox="1"/>
          <p:nvPr/>
        </p:nvSpPr>
        <p:spPr>
          <a:xfrm>
            <a:off x="10522060" y="536583"/>
            <a:ext cx="3456878" cy="347309"/>
          </a:xfrm>
          <a:prstGeom prst="rect">
            <a:avLst/>
          </a:prstGeom>
          <a:noFill/>
        </p:spPr>
        <p:txBody>
          <a:bodyPr wrap="square" lIns="36000" tIns="36000" rIns="36000" bIns="36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FFFEFE"/>
                </a:solidFill>
                <a:effectLst/>
                <a:uLnTx/>
                <a:uFillTx/>
                <a:latin typeface="Arial" panose="020B0604020202020204"/>
                <a:ea typeface="+mn-ea"/>
                <a:cs typeface="+mn-cs"/>
              </a:rPr>
              <a:t>Retail </a:t>
            </a:r>
            <a:r>
              <a:rPr kumimoji="0" lang="en-GB" sz="1000" b="0" i="1" u="none" strike="noStrike" kern="1200" cap="none" spc="0" normalizeH="0" baseline="0" noProof="0">
                <a:ln>
                  <a:noFill/>
                </a:ln>
                <a:solidFill>
                  <a:srgbClr val="FFFEFE"/>
                </a:solidFill>
                <a:effectLst/>
                <a:uLnTx/>
                <a:uFillTx/>
                <a:latin typeface="Arial" panose="020B0604020202020204"/>
                <a:ea typeface="+mn-ea"/>
                <a:cs typeface="+mn-cs"/>
              </a:rPr>
              <a:t>the New Way</a:t>
            </a:r>
          </a:p>
        </p:txBody>
      </p:sp>
      <p:sp>
        <p:nvSpPr>
          <p:cNvPr id="22" name="Rectangle 21">
            <a:extLst>
              <a:ext uri="{FF2B5EF4-FFF2-40B4-BE49-F238E27FC236}">
                <a16:creationId xmlns:a16="http://schemas.microsoft.com/office/drawing/2014/main" id="{3EE741B6-5B13-4765-8E8B-9488B4A169BF}"/>
              </a:ext>
            </a:extLst>
          </p:cNvPr>
          <p:cNvSpPr/>
          <p:nvPr/>
        </p:nvSpPr>
        <p:spPr>
          <a:xfrm>
            <a:off x="6658261" y="1103332"/>
            <a:ext cx="669925" cy="669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FFFEFE"/>
              </a:solidFill>
              <a:effectLst/>
              <a:uLnTx/>
              <a:uFillTx/>
              <a:latin typeface="Corbel"/>
              <a:ea typeface="+mn-ea"/>
              <a:cs typeface="+mn-cs"/>
            </a:endParaRPr>
          </a:p>
        </p:txBody>
      </p:sp>
      <p:grpSp>
        <p:nvGrpSpPr>
          <p:cNvPr id="36" name="Group 75">
            <a:extLst>
              <a:ext uri="{FF2B5EF4-FFF2-40B4-BE49-F238E27FC236}">
                <a16:creationId xmlns:a16="http://schemas.microsoft.com/office/drawing/2014/main" id="{A30C7262-EE74-4E0C-B1C4-49089E63E99A}"/>
              </a:ext>
            </a:extLst>
          </p:cNvPr>
          <p:cNvGrpSpPr/>
          <p:nvPr/>
        </p:nvGrpSpPr>
        <p:grpSpPr>
          <a:xfrm>
            <a:off x="6585531" y="1463524"/>
            <a:ext cx="360363" cy="352425"/>
            <a:chOff x="2676525" y="4337051"/>
            <a:chExt cx="360363" cy="352425"/>
          </a:xfrm>
          <a:solidFill>
            <a:schemeClr val="bg1"/>
          </a:solidFill>
        </p:grpSpPr>
        <p:sp>
          <p:nvSpPr>
            <p:cNvPr id="37" name="Freeform 841">
              <a:extLst>
                <a:ext uri="{FF2B5EF4-FFF2-40B4-BE49-F238E27FC236}">
                  <a16:creationId xmlns:a16="http://schemas.microsoft.com/office/drawing/2014/main" id="{0748ED9B-FD69-41AF-B541-A4D9DC3D47E6}"/>
                </a:ext>
              </a:extLst>
            </p:cNvPr>
            <p:cNvSpPr>
              <a:spLocks/>
            </p:cNvSpPr>
            <p:nvPr/>
          </p:nvSpPr>
          <p:spPr bwMode="auto">
            <a:xfrm>
              <a:off x="2676525" y="4673601"/>
              <a:ext cx="360363" cy="15875"/>
            </a:xfrm>
            <a:custGeom>
              <a:avLst/>
              <a:gdLst>
                <a:gd name="T0" fmla="*/ 1554 w 1587"/>
                <a:gd name="T1" fmla="*/ 65 h 65"/>
                <a:gd name="T2" fmla="*/ 33 w 1587"/>
                <a:gd name="T3" fmla="*/ 65 h 65"/>
                <a:gd name="T4" fmla="*/ 33 w 1587"/>
                <a:gd name="T5" fmla="*/ 65 h 65"/>
                <a:gd name="T6" fmla="*/ 26 w 1587"/>
                <a:gd name="T7" fmla="*/ 65 h 65"/>
                <a:gd name="T8" fmla="*/ 20 w 1587"/>
                <a:gd name="T9" fmla="*/ 63 h 65"/>
                <a:gd name="T10" fmla="*/ 14 w 1587"/>
                <a:gd name="T11" fmla="*/ 60 h 65"/>
                <a:gd name="T12" fmla="*/ 9 w 1587"/>
                <a:gd name="T13" fmla="*/ 56 h 65"/>
                <a:gd name="T14" fmla="*/ 5 w 1587"/>
                <a:gd name="T15" fmla="*/ 51 h 65"/>
                <a:gd name="T16" fmla="*/ 2 w 1587"/>
                <a:gd name="T17" fmla="*/ 46 h 65"/>
                <a:gd name="T18" fmla="*/ 0 w 1587"/>
                <a:gd name="T19" fmla="*/ 39 h 65"/>
                <a:gd name="T20" fmla="*/ 0 w 1587"/>
                <a:gd name="T21" fmla="*/ 33 h 65"/>
                <a:gd name="T22" fmla="*/ 0 w 1587"/>
                <a:gd name="T23" fmla="*/ 33 h 65"/>
                <a:gd name="T24" fmla="*/ 0 w 1587"/>
                <a:gd name="T25" fmla="*/ 26 h 65"/>
                <a:gd name="T26" fmla="*/ 2 w 1587"/>
                <a:gd name="T27" fmla="*/ 20 h 65"/>
                <a:gd name="T28" fmla="*/ 5 w 1587"/>
                <a:gd name="T29" fmla="*/ 15 h 65"/>
                <a:gd name="T30" fmla="*/ 9 w 1587"/>
                <a:gd name="T31" fmla="*/ 9 h 65"/>
                <a:gd name="T32" fmla="*/ 14 w 1587"/>
                <a:gd name="T33" fmla="*/ 5 h 65"/>
                <a:gd name="T34" fmla="*/ 20 w 1587"/>
                <a:gd name="T35" fmla="*/ 2 h 65"/>
                <a:gd name="T36" fmla="*/ 26 w 1587"/>
                <a:gd name="T37" fmla="*/ 0 h 65"/>
                <a:gd name="T38" fmla="*/ 33 w 1587"/>
                <a:gd name="T39" fmla="*/ 0 h 65"/>
                <a:gd name="T40" fmla="*/ 1554 w 1587"/>
                <a:gd name="T41" fmla="*/ 0 h 65"/>
                <a:gd name="T42" fmla="*/ 1554 w 1587"/>
                <a:gd name="T43" fmla="*/ 0 h 65"/>
                <a:gd name="T44" fmla="*/ 1561 w 1587"/>
                <a:gd name="T45" fmla="*/ 0 h 65"/>
                <a:gd name="T46" fmla="*/ 1567 w 1587"/>
                <a:gd name="T47" fmla="*/ 2 h 65"/>
                <a:gd name="T48" fmla="*/ 1572 w 1587"/>
                <a:gd name="T49" fmla="*/ 5 h 65"/>
                <a:gd name="T50" fmla="*/ 1577 w 1587"/>
                <a:gd name="T51" fmla="*/ 9 h 65"/>
                <a:gd name="T52" fmla="*/ 1581 w 1587"/>
                <a:gd name="T53" fmla="*/ 15 h 65"/>
                <a:gd name="T54" fmla="*/ 1584 w 1587"/>
                <a:gd name="T55" fmla="*/ 20 h 65"/>
                <a:gd name="T56" fmla="*/ 1586 w 1587"/>
                <a:gd name="T57" fmla="*/ 26 h 65"/>
                <a:gd name="T58" fmla="*/ 1587 w 1587"/>
                <a:gd name="T59" fmla="*/ 33 h 65"/>
                <a:gd name="T60" fmla="*/ 1587 w 1587"/>
                <a:gd name="T61" fmla="*/ 33 h 65"/>
                <a:gd name="T62" fmla="*/ 1586 w 1587"/>
                <a:gd name="T63" fmla="*/ 39 h 65"/>
                <a:gd name="T64" fmla="*/ 1584 w 1587"/>
                <a:gd name="T65" fmla="*/ 46 h 65"/>
                <a:gd name="T66" fmla="*/ 1581 w 1587"/>
                <a:gd name="T67" fmla="*/ 51 h 65"/>
                <a:gd name="T68" fmla="*/ 1577 w 1587"/>
                <a:gd name="T69" fmla="*/ 56 h 65"/>
                <a:gd name="T70" fmla="*/ 1572 w 1587"/>
                <a:gd name="T71" fmla="*/ 60 h 65"/>
                <a:gd name="T72" fmla="*/ 1567 w 1587"/>
                <a:gd name="T73" fmla="*/ 63 h 65"/>
                <a:gd name="T74" fmla="*/ 1561 w 1587"/>
                <a:gd name="T75" fmla="*/ 65 h 65"/>
                <a:gd name="T76" fmla="*/ 1554 w 1587"/>
                <a:gd name="T77" fmla="*/ 65 h 65"/>
                <a:gd name="T78" fmla="*/ 1554 w 1587"/>
                <a:gd name="T79"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87" h="65">
                  <a:moveTo>
                    <a:pt x="1554" y="65"/>
                  </a:moveTo>
                  <a:lnTo>
                    <a:pt x="33" y="65"/>
                  </a:lnTo>
                  <a:lnTo>
                    <a:pt x="33" y="65"/>
                  </a:lnTo>
                  <a:lnTo>
                    <a:pt x="26" y="65"/>
                  </a:lnTo>
                  <a:lnTo>
                    <a:pt x="20" y="63"/>
                  </a:lnTo>
                  <a:lnTo>
                    <a:pt x="14" y="60"/>
                  </a:lnTo>
                  <a:lnTo>
                    <a:pt x="9" y="56"/>
                  </a:lnTo>
                  <a:lnTo>
                    <a:pt x="5" y="51"/>
                  </a:lnTo>
                  <a:lnTo>
                    <a:pt x="2" y="46"/>
                  </a:lnTo>
                  <a:lnTo>
                    <a:pt x="0" y="39"/>
                  </a:lnTo>
                  <a:lnTo>
                    <a:pt x="0" y="33"/>
                  </a:lnTo>
                  <a:lnTo>
                    <a:pt x="0" y="33"/>
                  </a:lnTo>
                  <a:lnTo>
                    <a:pt x="0" y="26"/>
                  </a:lnTo>
                  <a:lnTo>
                    <a:pt x="2" y="20"/>
                  </a:lnTo>
                  <a:lnTo>
                    <a:pt x="5" y="15"/>
                  </a:lnTo>
                  <a:lnTo>
                    <a:pt x="9" y="9"/>
                  </a:lnTo>
                  <a:lnTo>
                    <a:pt x="14" y="5"/>
                  </a:lnTo>
                  <a:lnTo>
                    <a:pt x="20" y="2"/>
                  </a:lnTo>
                  <a:lnTo>
                    <a:pt x="26" y="0"/>
                  </a:lnTo>
                  <a:lnTo>
                    <a:pt x="33" y="0"/>
                  </a:lnTo>
                  <a:lnTo>
                    <a:pt x="1554" y="0"/>
                  </a:lnTo>
                  <a:lnTo>
                    <a:pt x="1554" y="0"/>
                  </a:lnTo>
                  <a:lnTo>
                    <a:pt x="1561" y="0"/>
                  </a:lnTo>
                  <a:lnTo>
                    <a:pt x="1567" y="2"/>
                  </a:lnTo>
                  <a:lnTo>
                    <a:pt x="1572" y="5"/>
                  </a:lnTo>
                  <a:lnTo>
                    <a:pt x="1577" y="9"/>
                  </a:lnTo>
                  <a:lnTo>
                    <a:pt x="1581" y="15"/>
                  </a:lnTo>
                  <a:lnTo>
                    <a:pt x="1584" y="20"/>
                  </a:lnTo>
                  <a:lnTo>
                    <a:pt x="1586" y="26"/>
                  </a:lnTo>
                  <a:lnTo>
                    <a:pt x="1587" y="33"/>
                  </a:lnTo>
                  <a:lnTo>
                    <a:pt x="1587" y="33"/>
                  </a:lnTo>
                  <a:lnTo>
                    <a:pt x="1586" y="39"/>
                  </a:lnTo>
                  <a:lnTo>
                    <a:pt x="1584" y="46"/>
                  </a:lnTo>
                  <a:lnTo>
                    <a:pt x="1581" y="51"/>
                  </a:lnTo>
                  <a:lnTo>
                    <a:pt x="1577" y="56"/>
                  </a:lnTo>
                  <a:lnTo>
                    <a:pt x="1572" y="60"/>
                  </a:lnTo>
                  <a:lnTo>
                    <a:pt x="1567" y="63"/>
                  </a:lnTo>
                  <a:lnTo>
                    <a:pt x="1561" y="65"/>
                  </a:lnTo>
                  <a:lnTo>
                    <a:pt x="1554" y="65"/>
                  </a:lnTo>
                  <a:lnTo>
                    <a:pt x="1554"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a:ea typeface="+mn-ea"/>
                <a:cs typeface="+mn-cs"/>
              </a:endParaRPr>
            </a:p>
          </p:txBody>
        </p:sp>
        <p:sp>
          <p:nvSpPr>
            <p:cNvPr id="38" name="Freeform 842">
              <a:extLst>
                <a:ext uri="{FF2B5EF4-FFF2-40B4-BE49-F238E27FC236}">
                  <a16:creationId xmlns:a16="http://schemas.microsoft.com/office/drawing/2014/main" id="{BDA29596-CA52-4E56-9985-93AF326F9FA8}"/>
                </a:ext>
              </a:extLst>
            </p:cNvPr>
            <p:cNvSpPr>
              <a:spLocks noEditPoints="1"/>
            </p:cNvSpPr>
            <p:nvPr/>
          </p:nvSpPr>
          <p:spPr bwMode="auto">
            <a:xfrm>
              <a:off x="2690813" y="4629151"/>
              <a:ext cx="60325" cy="60325"/>
            </a:xfrm>
            <a:custGeom>
              <a:avLst/>
              <a:gdLst>
                <a:gd name="T0" fmla="*/ 231 w 264"/>
                <a:gd name="T1" fmla="*/ 264 h 264"/>
                <a:gd name="T2" fmla="*/ 33 w 264"/>
                <a:gd name="T3" fmla="*/ 264 h 264"/>
                <a:gd name="T4" fmla="*/ 33 w 264"/>
                <a:gd name="T5" fmla="*/ 264 h 264"/>
                <a:gd name="T6" fmla="*/ 26 w 264"/>
                <a:gd name="T7" fmla="*/ 264 h 264"/>
                <a:gd name="T8" fmla="*/ 20 w 264"/>
                <a:gd name="T9" fmla="*/ 262 h 264"/>
                <a:gd name="T10" fmla="*/ 15 w 264"/>
                <a:gd name="T11" fmla="*/ 259 h 264"/>
                <a:gd name="T12" fmla="*/ 10 w 264"/>
                <a:gd name="T13" fmla="*/ 255 h 264"/>
                <a:gd name="T14" fmla="*/ 5 w 264"/>
                <a:gd name="T15" fmla="*/ 250 h 264"/>
                <a:gd name="T16" fmla="*/ 2 w 264"/>
                <a:gd name="T17" fmla="*/ 245 h 264"/>
                <a:gd name="T18" fmla="*/ 0 w 264"/>
                <a:gd name="T19" fmla="*/ 238 h 264"/>
                <a:gd name="T20" fmla="*/ 0 w 264"/>
                <a:gd name="T21" fmla="*/ 232 h 264"/>
                <a:gd name="T22" fmla="*/ 0 w 264"/>
                <a:gd name="T23" fmla="*/ 33 h 264"/>
                <a:gd name="T24" fmla="*/ 0 w 264"/>
                <a:gd name="T25" fmla="*/ 33 h 264"/>
                <a:gd name="T26" fmla="*/ 0 w 264"/>
                <a:gd name="T27" fmla="*/ 26 h 264"/>
                <a:gd name="T28" fmla="*/ 2 w 264"/>
                <a:gd name="T29" fmla="*/ 20 h 264"/>
                <a:gd name="T30" fmla="*/ 5 w 264"/>
                <a:gd name="T31" fmla="*/ 15 h 264"/>
                <a:gd name="T32" fmla="*/ 10 w 264"/>
                <a:gd name="T33" fmla="*/ 10 h 264"/>
                <a:gd name="T34" fmla="*/ 15 w 264"/>
                <a:gd name="T35" fmla="*/ 5 h 264"/>
                <a:gd name="T36" fmla="*/ 20 w 264"/>
                <a:gd name="T37" fmla="*/ 2 h 264"/>
                <a:gd name="T38" fmla="*/ 26 w 264"/>
                <a:gd name="T39" fmla="*/ 1 h 264"/>
                <a:gd name="T40" fmla="*/ 33 w 264"/>
                <a:gd name="T41" fmla="*/ 0 h 264"/>
                <a:gd name="T42" fmla="*/ 231 w 264"/>
                <a:gd name="T43" fmla="*/ 0 h 264"/>
                <a:gd name="T44" fmla="*/ 231 w 264"/>
                <a:gd name="T45" fmla="*/ 0 h 264"/>
                <a:gd name="T46" fmla="*/ 238 w 264"/>
                <a:gd name="T47" fmla="*/ 1 h 264"/>
                <a:gd name="T48" fmla="*/ 244 w 264"/>
                <a:gd name="T49" fmla="*/ 2 h 264"/>
                <a:gd name="T50" fmla="*/ 250 w 264"/>
                <a:gd name="T51" fmla="*/ 5 h 264"/>
                <a:gd name="T52" fmla="*/ 255 w 264"/>
                <a:gd name="T53" fmla="*/ 10 h 264"/>
                <a:gd name="T54" fmla="*/ 259 w 264"/>
                <a:gd name="T55" fmla="*/ 15 h 264"/>
                <a:gd name="T56" fmla="*/ 262 w 264"/>
                <a:gd name="T57" fmla="*/ 20 h 264"/>
                <a:gd name="T58" fmla="*/ 264 w 264"/>
                <a:gd name="T59" fmla="*/ 26 h 264"/>
                <a:gd name="T60" fmla="*/ 264 w 264"/>
                <a:gd name="T61" fmla="*/ 33 h 264"/>
                <a:gd name="T62" fmla="*/ 264 w 264"/>
                <a:gd name="T63" fmla="*/ 232 h 264"/>
                <a:gd name="T64" fmla="*/ 264 w 264"/>
                <a:gd name="T65" fmla="*/ 232 h 264"/>
                <a:gd name="T66" fmla="*/ 264 w 264"/>
                <a:gd name="T67" fmla="*/ 238 h 264"/>
                <a:gd name="T68" fmla="*/ 262 w 264"/>
                <a:gd name="T69" fmla="*/ 245 h 264"/>
                <a:gd name="T70" fmla="*/ 259 w 264"/>
                <a:gd name="T71" fmla="*/ 250 h 264"/>
                <a:gd name="T72" fmla="*/ 255 w 264"/>
                <a:gd name="T73" fmla="*/ 255 h 264"/>
                <a:gd name="T74" fmla="*/ 250 w 264"/>
                <a:gd name="T75" fmla="*/ 259 h 264"/>
                <a:gd name="T76" fmla="*/ 244 w 264"/>
                <a:gd name="T77" fmla="*/ 262 h 264"/>
                <a:gd name="T78" fmla="*/ 238 w 264"/>
                <a:gd name="T79" fmla="*/ 264 h 264"/>
                <a:gd name="T80" fmla="*/ 231 w 264"/>
                <a:gd name="T81" fmla="*/ 264 h 264"/>
                <a:gd name="T82" fmla="*/ 231 w 264"/>
                <a:gd name="T83" fmla="*/ 264 h 264"/>
                <a:gd name="T84" fmla="*/ 66 w 264"/>
                <a:gd name="T85" fmla="*/ 199 h 264"/>
                <a:gd name="T86" fmla="*/ 198 w 264"/>
                <a:gd name="T87" fmla="*/ 199 h 264"/>
                <a:gd name="T88" fmla="*/ 198 w 264"/>
                <a:gd name="T89" fmla="*/ 67 h 264"/>
                <a:gd name="T90" fmla="*/ 66 w 264"/>
                <a:gd name="T91" fmla="*/ 67 h 264"/>
                <a:gd name="T92" fmla="*/ 66 w 264"/>
                <a:gd name="T93" fmla="*/ 199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4" h="264">
                  <a:moveTo>
                    <a:pt x="231" y="264"/>
                  </a:moveTo>
                  <a:lnTo>
                    <a:pt x="33" y="264"/>
                  </a:lnTo>
                  <a:lnTo>
                    <a:pt x="33" y="264"/>
                  </a:lnTo>
                  <a:lnTo>
                    <a:pt x="26" y="264"/>
                  </a:lnTo>
                  <a:lnTo>
                    <a:pt x="20" y="262"/>
                  </a:lnTo>
                  <a:lnTo>
                    <a:pt x="15" y="259"/>
                  </a:lnTo>
                  <a:lnTo>
                    <a:pt x="10" y="255"/>
                  </a:lnTo>
                  <a:lnTo>
                    <a:pt x="5" y="250"/>
                  </a:lnTo>
                  <a:lnTo>
                    <a:pt x="2" y="245"/>
                  </a:lnTo>
                  <a:lnTo>
                    <a:pt x="0" y="238"/>
                  </a:lnTo>
                  <a:lnTo>
                    <a:pt x="0" y="232"/>
                  </a:lnTo>
                  <a:lnTo>
                    <a:pt x="0" y="33"/>
                  </a:lnTo>
                  <a:lnTo>
                    <a:pt x="0" y="33"/>
                  </a:lnTo>
                  <a:lnTo>
                    <a:pt x="0" y="26"/>
                  </a:lnTo>
                  <a:lnTo>
                    <a:pt x="2" y="20"/>
                  </a:lnTo>
                  <a:lnTo>
                    <a:pt x="5" y="15"/>
                  </a:lnTo>
                  <a:lnTo>
                    <a:pt x="10" y="10"/>
                  </a:lnTo>
                  <a:lnTo>
                    <a:pt x="15" y="5"/>
                  </a:lnTo>
                  <a:lnTo>
                    <a:pt x="20" y="2"/>
                  </a:lnTo>
                  <a:lnTo>
                    <a:pt x="26" y="1"/>
                  </a:lnTo>
                  <a:lnTo>
                    <a:pt x="33" y="0"/>
                  </a:lnTo>
                  <a:lnTo>
                    <a:pt x="231" y="0"/>
                  </a:lnTo>
                  <a:lnTo>
                    <a:pt x="231" y="0"/>
                  </a:lnTo>
                  <a:lnTo>
                    <a:pt x="238" y="1"/>
                  </a:lnTo>
                  <a:lnTo>
                    <a:pt x="244" y="2"/>
                  </a:lnTo>
                  <a:lnTo>
                    <a:pt x="250" y="5"/>
                  </a:lnTo>
                  <a:lnTo>
                    <a:pt x="255" y="10"/>
                  </a:lnTo>
                  <a:lnTo>
                    <a:pt x="259" y="15"/>
                  </a:lnTo>
                  <a:lnTo>
                    <a:pt x="262" y="20"/>
                  </a:lnTo>
                  <a:lnTo>
                    <a:pt x="264" y="26"/>
                  </a:lnTo>
                  <a:lnTo>
                    <a:pt x="264" y="33"/>
                  </a:lnTo>
                  <a:lnTo>
                    <a:pt x="264" y="232"/>
                  </a:lnTo>
                  <a:lnTo>
                    <a:pt x="264" y="232"/>
                  </a:lnTo>
                  <a:lnTo>
                    <a:pt x="264" y="238"/>
                  </a:lnTo>
                  <a:lnTo>
                    <a:pt x="262" y="245"/>
                  </a:lnTo>
                  <a:lnTo>
                    <a:pt x="259" y="250"/>
                  </a:lnTo>
                  <a:lnTo>
                    <a:pt x="255" y="255"/>
                  </a:lnTo>
                  <a:lnTo>
                    <a:pt x="250" y="259"/>
                  </a:lnTo>
                  <a:lnTo>
                    <a:pt x="244" y="262"/>
                  </a:lnTo>
                  <a:lnTo>
                    <a:pt x="238" y="264"/>
                  </a:lnTo>
                  <a:lnTo>
                    <a:pt x="231" y="264"/>
                  </a:lnTo>
                  <a:lnTo>
                    <a:pt x="231" y="264"/>
                  </a:lnTo>
                  <a:close/>
                  <a:moveTo>
                    <a:pt x="66" y="199"/>
                  </a:moveTo>
                  <a:lnTo>
                    <a:pt x="198" y="199"/>
                  </a:lnTo>
                  <a:lnTo>
                    <a:pt x="198" y="67"/>
                  </a:lnTo>
                  <a:lnTo>
                    <a:pt x="66" y="67"/>
                  </a:lnTo>
                  <a:lnTo>
                    <a:pt x="66" y="1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a:ea typeface="+mn-ea"/>
                <a:cs typeface="+mn-cs"/>
              </a:endParaRPr>
            </a:p>
          </p:txBody>
        </p:sp>
        <p:sp>
          <p:nvSpPr>
            <p:cNvPr id="39" name="Freeform 843">
              <a:extLst>
                <a:ext uri="{FF2B5EF4-FFF2-40B4-BE49-F238E27FC236}">
                  <a16:creationId xmlns:a16="http://schemas.microsoft.com/office/drawing/2014/main" id="{F87D2129-877E-48B3-B25A-4611FFBB2314}"/>
                </a:ext>
              </a:extLst>
            </p:cNvPr>
            <p:cNvSpPr>
              <a:spLocks noEditPoints="1"/>
            </p:cNvSpPr>
            <p:nvPr/>
          </p:nvSpPr>
          <p:spPr bwMode="auto">
            <a:xfrm>
              <a:off x="2781300" y="4568826"/>
              <a:ext cx="60325" cy="120650"/>
            </a:xfrm>
            <a:custGeom>
              <a:avLst/>
              <a:gdLst>
                <a:gd name="T0" fmla="*/ 231 w 265"/>
                <a:gd name="T1" fmla="*/ 529 h 529"/>
                <a:gd name="T2" fmla="*/ 33 w 265"/>
                <a:gd name="T3" fmla="*/ 529 h 529"/>
                <a:gd name="T4" fmla="*/ 33 w 265"/>
                <a:gd name="T5" fmla="*/ 529 h 529"/>
                <a:gd name="T6" fmla="*/ 26 w 265"/>
                <a:gd name="T7" fmla="*/ 529 h 529"/>
                <a:gd name="T8" fmla="*/ 20 w 265"/>
                <a:gd name="T9" fmla="*/ 527 h 529"/>
                <a:gd name="T10" fmla="*/ 14 w 265"/>
                <a:gd name="T11" fmla="*/ 524 h 529"/>
                <a:gd name="T12" fmla="*/ 10 w 265"/>
                <a:gd name="T13" fmla="*/ 520 h 529"/>
                <a:gd name="T14" fmla="*/ 6 w 265"/>
                <a:gd name="T15" fmla="*/ 515 h 529"/>
                <a:gd name="T16" fmla="*/ 3 w 265"/>
                <a:gd name="T17" fmla="*/ 510 h 529"/>
                <a:gd name="T18" fmla="*/ 1 w 265"/>
                <a:gd name="T19" fmla="*/ 503 h 529"/>
                <a:gd name="T20" fmla="*/ 0 w 265"/>
                <a:gd name="T21" fmla="*/ 497 h 529"/>
                <a:gd name="T22" fmla="*/ 0 w 265"/>
                <a:gd name="T23" fmla="*/ 33 h 529"/>
                <a:gd name="T24" fmla="*/ 0 w 265"/>
                <a:gd name="T25" fmla="*/ 33 h 529"/>
                <a:gd name="T26" fmla="*/ 1 w 265"/>
                <a:gd name="T27" fmla="*/ 27 h 529"/>
                <a:gd name="T28" fmla="*/ 3 w 265"/>
                <a:gd name="T29" fmla="*/ 21 h 529"/>
                <a:gd name="T30" fmla="*/ 6 w 265"/>
                <a:gd name="T31" fmla="*/ 15 h 529"/>
                <a:gd name="T32" fmla="*/ 10 w 265"/>
                <a:gd name="T33" fmla="*/ 11 h 529"/>
                <a:gd name="T34" fmla="*/ 14 w 265"/>
                <a:gd name="T35" fmla="*/ 6 h 529"/>
                <a:gd name="T36" fmla="*/ 20 w 265"/>
                <a:gd name="T37" fmla="*/ 3 h 529"/>
                <a:gd name="T38" fmla="*/ 26 w 265"/>
                <a:gd name="T39" fmla="*/ 1 h 529"/>
                <a:gd name="T40" fmla="*/ 33 w 265"/>
                <a:gd name="T41" fmla="*/ 0 h 529"/>
                <a:gd name="T42" fmla="*/ 231 w 265"/>
                <a:gd name="T43" fmla="*/ 0 h 529"/>
                <a:gd name="T44" fmla="*/ 231 w 265"/>
                <a:gd name="T45" fmla="*/ 0 h 529"/>
                <a:gd name="T46" fmla="*/ 238 w 265"/>
                <a:gd name="T47" fmla="*/ 1 h 529"/>
                <a:gd name="T48" fmla="*/ 244 w 265"/>
                <a:gd name="T49" fmla="*/ 3 h 529"/>
                <a:gd name="T50" fmla="*/ 250 w 265"/>
                <a:gd name="T51" fmla="*/ 6 h 529"/>
                <a:gd name="T52" fmla="*/ 254 w 265"/>
                <a:gd name="T53" fmla="*/ 11 h 529"/>
                <a:gd name="T54" fmla="*/ 258 w 265"/>
                <a:gd name="T55" fmla="*/ 15 h 529"/>
                <a:gd name="T56" fmla="*/ 261 w 265"/>
                <a:gd name="T57" fmla="*/ 21 h 529"/>
                <a:gd name="T58" fmla="*/ 263 w 265"/>
                <a:gd name="T59" fmla="*/ 27 h 529"/>
                <a:gd name="T60" fmla="*/ 265 w 265"/>
                <a:gd name="T61" fmla="*/ 33 h 529"/>
                <a:gd name="T62" fmla="*/ 265 w 265"/>
                <a:gd name="T63" fmla="*/ 497 h 529"/>
                <a:gd name="T64" fmla="*/ 265 w 265"/>
                <a:gd name="T65" fmla="*/ 497 h 529"/>
                <a:gd name="T66" fmla="*/ 263 w 265"/>
                <a:gd name="T67" fmla="*/ 503 h 529"/>
                <a:gd name="T68" fmla="*/ 261 w 265"/>
                <a:gd name="T69" fmla="*/ 510 h 529"/>
                <a:gd name="T70" fmla="*/ 258 w 265"/>
                <a:gd name="T71" fmla="*/ 515 h 529"/>
                <a:gd name="T72" fmla="*/ 254 w 265"/>
                <a:gd name="T73" fmla="*/ 520 h 529"/>
                <a:gd name="T74" fmla="*/ 250 w 265"/>
                <a:gd name="T75" fmla="*/ 524 h 529"/>
                <a:gd name="T76" fmla="*/ 244 w 265"/>
                <a:gd name="T77" fmla="*/ 527 h 529"/>
                <a:gd name="T78" fmla="*/ 238 w 265"/>
                <a:gd name="T79" fmla="*/ 529 h 529"/>
                <a:gd name="T80" fmla="*/ 231 w 265"/>
                <a:gd name="T81" fmla="*/ 529 h 529"/>
                <a:gd name="T82" fmla="*/ 231 w 265"/>
                <a:gd name="T83" fmla="*/ 529 h 529"/>
                <a:gd name="T84" fmla="*/ 66 w 265"/>
                <a:gd name="T85" fmla="*/ 464 h 529"/>
                <a:gd name="T86" fmla="*/ 198 w 265"/>
                <a:gd name="T87" fmla="*/ 464 h 529"/>
                <a:gd name="T88" fmla="*/ 198 w 265"/>
                <a:gd name="T89" fmla="*/ 67 h 529"/>
                <a:gd name="T90" fmla="*/ 66 w 265"/>
                <a:gd name="T91" fmla="*/ 67 h 529"/>
                <a:gd name="T92" fmla="*/ 66 w 265"/>
                <a:gd name="T93" fmla="*/ 464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5" h="529">
                  <a:moveTo>
                    <a:pt x="231" y="529"/>
                  </a:moveTo>
                  <a:lnTo>
                    <a:pt x="33" y="529"/>
                  </a:lnTo>
                  <a:lnTo>
                    <a:pt x="33" y="529"/>
                  </a:lnTo>
                  <a:lnTo>
                    <a:pt x="26" y="529"/>
                  </a:lnTo>
                  <a:lnTo>
                    <a:pt x="20" y="527"/>
                  </a:lnTo>
                  <a:lnTo>
                    <a:pt x="14" y="524"/>
                  </a:lnTo>
                  <a:lnTo>
                    <a:pt x="10" y="520"/>
                  </a:lnTo>
                  <a:lnTo>
                    <a:pt x="6" y="515"/>
                  </a:lnTo>
                  <a:lnTo>
                    <a:pt x="3" y="510"/>
                  </a:lnTo>
                  <a:lnTo>
                    <a:pt x="1" y="503"/>
                  </a:lnTo>
                  <a:lnTo>
                    <a:pt x="0" y="497"/>
                  </a:lnTo>
                  <a:lnTo>
                    <a:pt x="0" y="33"/>
                  </a:lnTo>
                  <a:lnTo>
                    <a:pt x="0" y="33"/>
                  </a:lnTo>
                  <a:lnTo>
                    <a:pt x="1" y="27"/>
                  </a:lnTo>
                  <a:lnTo>
                    <a:pt x="3" y="21"/>
                  </a:lnTo>
                  <a:lnTo>
                    <a:pt x="6" y="15"/>
                  </a:lnTo>
                  <a:lnTo>
                    <a:pt x="10" y="11"/>
                  </a:lnTo>
                  <a:lnTo>
                    <a:pt x="14" y="6"/>
                  </a:lnTo>
                  <a:lnTo>
                    <a:pt x="20" y="3"/>
                  </a:lnTo>
                  <a:lnTo>
                    <a:pt x="26" y="1"/>
                  </a:lnTo>
                  <a:lnTo>
                    <a:pt x="33" y="0"/>
                  </a:lnTo>
                  <a:lnTo>
                    <a:pt x="231" y="0"/>
                  </a:lnTo>
                  <a:lnTo>
                    <a:pt x="231" y="0"/>
                  </a:lnTo>
                  <a:lnTo>
                    <a:pt x="238" y="1"/>
                  </a:lnTo>
                  <a:lnTo>
                    <a:pt x="244" y="3"/>
                  </a:lnTo>
                  <a:lnTo>
                    <a:pt x="250" y="6"/>
                  </a:lnTo>
                  <a:lnTo>
                    <a:pt x="254" y="11"/>
                  </a:lnTo>
                  <a:lnTo>
                    <a:pt x="258" y="15"/>
                  </a:lnTo>
                  <a:lnTo>
                    <a:pt x="261" y="21"/>
                  </a:lnTo>
                  <a:lnTo>
                    <a:pt x="263" y="27"/>
                  </a:lnTo>
                  <a:lnTo>
                    <a:pt x="265" y="33"/>
                  </a:lnTo>
                  <a:lnTo>
                    <a:pt x="265" y="497"/>
                  </a:lnTo>
                  <a:lnTo>
                    <a:pt x="265" y="497"/>
                  </a:lnTo>
                  <a:lnTo>
                    <a:pt x="263" y="503"/>
                  </a:lnTo>
                  <a:lnTo>
                    <a:pt x="261" y="510"/>
                  </a:lnTo>
                  <a:lnTo>
                    <a:pt x="258" y="515"/>
                  </a:lnTo>
                  <a:lnTo>
                    <a:pt x="254" y="520"/>
                  </a:lnTo>
                  <a:lnTo>
                    <a:pt x="250" y="524"/>
                  </a:lnTo>
                  <a:lnTo>
                    <a:pt x="244" y="527"/>
                  </a:lnTo>
                  <a:lnTo>
                    <a:pt x="238" y="529"/>
                  </a:lnTo>
                  <a:lnTo>
                    <a:pt x="231" y="529"/>
                  </a:lnTo>
                  <a:lnTo>
                    <a:pt x="231" y="529"/>
                  </a:lnTo>
                  <a:close/>
                  <a:moveTo>
                    <a:pt x="66" y="464"/>
                  </a:moveTo>
                  <a:lnTo>
                    <a:pt x="198" y="464"/>
                  </a:lnTo>
                  <a:lnTo>
                    <a:pt x="198" y="67"/>
                  </a:lnTo>
                  <a:lnTo>
                    <a:pt x="66" y="67"/>
                  </a:lnTo>
                  <a:lnTo>
                    <a:pt x="66" y="4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a:ea typeface="+mn-ea"/>
                <a:cs typeface="+mn-cs"/>
              </a:endParaRPr>
            </a:p>
          </p:txBody>
        </p:sp>
        <p:sp>
          <p:nvSpPr>
            <p:cNvPr id="40" name="Freeform 844">
              <a:extLst>
                <a:ext uri="{FF2B5EF4-FFF2-40B4-BE49-F238E27FC236}">
                  <a16:creationId xmlns:a16="http://schemas.microsoft.com/office/drawing/2014/main" id="{58CEDC27-EDDB-4C10-8784-533D6AAA93CC}"/>
                </a:ext>
              </a:extLst>
            </p:cNvPr>
            <p:cNvSpPr>
              <a:spLocks noEditPoints="1"/>
            </p:cNvSpPr>
            <p:nvPr/>
          </p:nvSpPr>
          <p:spPr bwMode="auto">
            <a:xfrm>
              <a:off x="2871788" y="4508501"/>
              <a:ext cx="60325" cy="180975"/>
            </a:xfrm>
            <a:custGeom>
              <a:avLst/>
              <a:gdLst>
                <a:gd name="T0" fmla="*/ 231 w 264"/>
                <a:gd name="T1" fmla="*/ 793 h 793"/>
                <a:gd name="T2" fmla="*/ 33 w 264"/>
                <a:gd name="T3" fmla="*/ 793 h 793"/>
                <a:gd name="T4" fmla="*/ 33 w 264"/>
                <a:gd name="T5" fmla="*/ 793 h 793"/>
                <a:gd name="T6" fmla="*/ 26 w 264"/>
                <a:gd name="T7" fmla="*/ 793 h 793"/>
                <a:gd name="T8" fmla="*/ 20 w 264"/>
                <a:gd name="T9" fmla="*/ 791 h 793"/>
                <a:gd name="T10" fmla="*/ 14 w 264"/>
                <a:gd name="T11" fmla="*/ 788 h 793"/>
                <a:gd name="T12" fmla="*/ 9 w 264"/>
                <a:gd name="T13" fmla="*/ 784 h 793"/>
                <a:gd name="T14" fmla="*/ 5 w 264"/>
                <a:gd name="T15" fmla="*/ 779 h 793"/>
                <a:gd name="T16" fmla="*/ 2 w 264"/>
                <a:gd name="T17" fmla="*/ 774 h 793"/>
                <a:gd name="T18" fmla="*/ 0 w 264"/>
                <a:gd name="T19" fmla="*/ 767 h 793"/>
                <a:gd name="T20" fmla="*/ 0 w 264"/>
                <a:gd name="T21" fmla="*/ 761 h 793"/>
                <a:gd name="T22" fmla="*/ 0 w 264"/>
                <a:gd name="T23" fmla="*/ 33 h 793"/>
                <a:gd name="T24" fmla="*/ 0 w 264"/>
                <a:gd name="T25" fmla="*/ 33 h 793"/>
                <a:gd name="T26" fmla="*/ 0 w 264"/>
                <a:gd name="T27" fmla="*/ 26 h 793"/>
                <a:gd name="T28" fmla="*/ 2 w 264"/>
                <a:gd name="T29" fmla="*/ 20 h 793"/>
                <a:gd name="T30" fmla="*/ 5 w 264"/>
                <a:gd name="T31" fmla="*/ 15 h 793"/>
                <a:gd name="T32" fmla="*/ 9 w 264"/>
                <a:gd name="T33" fmla="*/ 10 h 793"/>
                <a:gd name="T34" fmla="*/ 14 w 264"/>
                <a:gd name="T35" fmla="*/ 5 h 793"/>
                <a:gd name="T36" fmla="*/ 20 w 264"/>
                <a:gd name="T37" fmla="*/ 2 h 793"/>
                <a:gd name="T38" fmla="*/ 26 w 264"/>
                <a:gd name="T39" fmla="*/ 0 h 793"/>
                <a:gd name="T40" fmla="*/ 33 w 264"/>
                <a:gd name="T41" fmla="*/ 0 h 793"/>
                <a:gd name="T42" fmla="*/ 231 w 264"/>
                <a:gd name="T43" fmla="*/ 0 h 793"/>
                <a:gd name="T44" fmla="*/ 231 w 264"/>
                <a:gd name="T45" fmla="*/ 0 h 793"/>
                <a:gd name="T46" fmla="*/ 238 w 264"/>
                <a:gd name="T47" fmla="*/ 0 h 793"/>
                <a:gd name="T48" fmla="*/ 244 w 264"/>
                <a:gd name="T49" fmla="*/ 2 h 793"/>
                <a:gd name="T50" fmla="*/ 249 w 264"/>
                <a:gd name="T51" fmla="*/ 5 h 793"/>
                <a:gd name="T52" fmla="*/ 255 w 264"/>
                <a:gd name="T53" fmla="*/ 10 h 793"/>
                <a:gd name="T54" fmla="*/ 259 w 264"/>
                <a:gd name="T55" fmla="*/ 15 h 793"/>
                <a:gd name="T56" fmla="*/ 262 w 264"/>
                <a:gd name="T57" fmla="*/ 20 h 793"/>
                <a:gd name="T58" fmla="*/ 264 w 264"/>
                <a:gd name="T59" fmla="*/ 26 h 793"/>
                <a:gd name="T60" fmla="*/ 264 w 264"/>
                <a:gd name="T61" fmla="*/ 33 h 793"/>
                <a:gd name="T62" fmla="*/ 264 w 264"/>
                <a:gd name="T63" fmla="*/ 761 h 793"/>
                <a:gd name="T64" fmla="*/ 264 w 264"/>
                <a:gd name="T65" fmla="*/ 761 h 793"/>
                <a:gd name="T66" fmla="*/ 264 w 264"/>
                <a:gd name="T67" fmla="*/ 767 h 793"/>
                <a:gd name="T68" fmla="*/ 262 w 264"/>
                <a:gd name="T69" fmla="*/ 774 h 793"/>
                <a:gd name="T70" fmla="*/ 259 w 264"/>
                <a:gd name="T71" fmla="*/ 779 h 793"/>
                <a:gd name="T72" fmla="*/ 255 w 264"/>
                <a:gd name="T73" fmla="*/ 784 h 793"/>
                <a:gd name="T74" fmla="*/ 249 w 264"/>
                <a:gd name="T75" fmla="*/ 788 h 793"/>
                <a:gd name="T76" fmla="*/ 244 w 264"/>
                <a:gd name="T77" fmla="*/ 791 h 793"/>
                <a:gd name="T78" fmla="*/ 238 w 264"/>
                <a:gd name="T79" fmla="*/ 793 h 793"/>
                <a:gd name="T80" fmla="*/ 231 w 264"/>
                <a:gd name="T81" fmla="*/ 793 h 793"/>
                <a:gd name="T82" fmla="*/ 231 w 264"/>
                <a:gd name="T83" fmla="*/ 793 h 793"/>
                <a:gd name="T84" fmla="*/ 66 w 264"/>
                <a:gd name="T85" fmla="*/ 728 h 793"/>
                <a:gd name="T86" fmla="*/ 198 w 264"/>
                <a:gd name="T87" fmla="*/ 728 h 793"/>
                <a:gd name="T88" fmla="*/ 198 w 264"/>
                <a:gd name="T89" fmla="*/ 67 h 793"/>
                <a:gd name="T90" fmla="*/ 66 w 264"/>
                <a:gd name="T91" fmla="*/ 67 h 793"/>
                <a:gd name="T92" fmla="*/ 66 w 264"/>
                <a:gd name="T93" fmla="*/ 728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4" h="793">
                  <a:moveTo>
                    <a:pt x="231" y="793"/>
                  </a:moveTo>
                  <a:lnTo>
                    <a:pt x="33" y="793"/>
                  </a:lnTo>
                  <a:lnTo>
                    <a:pt x="33" y="793"/>
                  </a:lnTo>
                  <a:lnTo>
                    <a:pt x="26" y="793"/>
                  </a:lnTo>
                  <a:lnTo>
                    <a:pt x="20" y="791"/>
                  </a:lnTo>
                  <a:lnTo>
                    <a:pt x="14" y="788"/>
                  </a:lnTo>
                  <a:lnTo>
                    <a:pt x="9" y="784"/>
                  </a:lnTo>
                  <a:lnTo>
                    <a:pt x="5" y="779"/>
                  </a:lnTo>
                  <a:lnTo>
                    <a:pt x="2" y="774"/>
                  </a:lnTo>
                  <a:lnTo>
                    <a:pt x="0" y="767"/>
                  </a:lnTo>
                  <a:lnTo>
                    <a:pt x="0" y="761"/>
                  </a:lnTo>
                  <a:lnTo>
                    <a:pt x="0" y="33"/>
                  </a:lnTo>
                  <a:lnTo>
                    <a:pt x="0" y="33"/>
                  </a:lnTo>
                  <a:lnTo>
                    <a:pt x="0" y="26"/>
                  </a:lnTo>
                  <a:lnTo>
                    <a:pt x="2" y="20"/>
                  </a:lnTo>
                  <a:lnTo>
                    <a:pt x="5" y="15"/>
                  </a:lnTo>
                  <a:lnTo>
                    <a:pt x="9" y="10"/>
                  </a:lnTo>
                  <a:lnTo>
                    <a:pt x="14" y="5"/>
                  </a:lnTo>
                  <a:lnTo>
                    <a:pt x="20" y="2"/>
                  </a:lnTo>
                  <a:lnTo>
                    <a:pt x="26" y="0"/>
                  </a:lnTo>
                  <a:lnTo>
                    <a:pt x="33" y="0"/>
                  </a:lnTo>
                  <a:lnTo>
                    <a:pt x="231" y="0"/>
                  </a:lnTo>
                  <a:lnTo>
                    <a:pt x="231" y="0"/>
                  </a:lnTo>
                  <a:lnTo>
                    <a:pt x="238" y="0"/>
                  </a:lnTo>
                  <a:lnTo>
                    <a:pt x="244" y="2"/>
                  </a:lnTo>
                  <a:lnTo>
                    <a:pt x="249" y="5"/>
                  </a:lnTo>
                  <a:lnTo>
                    <a:pt x="255" y="10"/>
                  </a:lnTo>
                  <a:lnTo>
                    <a:pt x="259" y="15"/>
                  </a:lnTo>
                  <a:lnTo>
                    <a:pt x="262" y="20"/>
                  </a:lnTo>
                  <a:lnTo>
                    <a:pt x="264" y="26"/>
                  </a:lnTo>
                  <a:lnTo>
                    <a:pt x="264" y="33"/>
                  </a:lnTo>
                  <a:lnTo>
                    <a:pt x="264" y="761"/>
                  </a:lnTo>
                  <a:lnTo>
                    <a:pt x="264" y="761"/>
                  </a:lnTo>
                  <a:lnTo>
                    <a:pt x="264" y="767"/>
                  </a:lnTo>
                  <a:lnTo>
                    <a:pt x="262" y="774"/>
                  </a:lnTo>
                  <a:lnTo>
                    <a:pt x="259" y="779"/>
                  </a:lnTo>
                  <a:lnTo>
                    <a:pt x="255" y="784"/>
                  </a:lnTo>
                  <a:lnTo>
                    <a:pt x="249" y="788"/>
                  </a:lnTo>
                  <a:lnTo>
                    <a:pt x="244" y="791"/>
                  </a:lnTo>
                  <a:lnTo>
                    <a:pt x="238" y="793"/>
                  </a:lnTo>
                  <a:lnTo>
                    <a:pt x="231" y="793"/>
                  </a:lnTo>
                  <a:lnTo>
                    <a:pt x="231" y="793"/>
                  </a:lnTo>
                  <a:close/>
                  <a:moveTo>
                    <a:pt x="66" y="728"/>
                  </a:moveTo>
                  <a:lnTo>
                    <a:pt x="198" y="728"/>
                  </a:lnTo>
                  <a:lnTo>
                    <a:pt x="198" y="67"/>
                  </a:lnTo>
                  <a:lnTo>
                    <a:pt x="66" y="67"/>
                  </a:lnTo>
                  <a:lnTo>
                    <a:pt x="66" y="7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a:ea typeface="+mn-ea"/>
                <a:cs typeface="+mn-cs"/>
              </a:endParaRPr>
            </a:p>
          </p:txBody>
        </p:sp>
        <p:sp>
          <p:nvSpPr>
            <p:cNvPr id="41" name="Freeform 845">
              <a:extLst>
                <a:ext uri="{FF2B5EF4-FFF2-40B4-BE49-F238E27FC236}">
                  <a16:creationId xmlns:a16="http://schemas.microsoft.com/office/drawing/2014/main" id="{550EAAF4-82B6-4CB4-9122-C813A68554BB}"/>
                </a:ext>
              </a:extLst>
            </p:cNvPr>
            <p:cNvSpPr>
              <a:spLocks noEditPoints="1"/>
            </p:cNvSpPr>
            <p:nvPr/>
          </p:nvSpPr>
          <p:spPr bwMode="auto">
            <a:xfrm>
              <a:off x="2960688" y="4449763"/>
              <a:ext cx="60325" cy="239713"/>
            </a:xfrm>
            <a:custGeom>
              <a:avLst/>
              <a:gdLst>
                <a:gd name="T0" fmla="*/ 232 w 265"/>
                <a:gd name="T1" fmla="*/ 1058 h 1058"/>
                <a:gd name="T2" fmla="*/ 33 w 265"/>
                <a:gd name="T3" fmla="*/ 1058 h 1058"/>
                <a:gd name="T4" fmla="*/ 33 w 265"/>
                <a:gd name="T5" fmla="*/ 1058 h 1058"/>
                <a:gd name="T6" fmla="*/ 27 w 265"/>
                <a:gd name="T7" fmla="*/ 1058 h 1058"/>
                <a:gd name="T8" fmla="*/ 21 w 265"/>
                <a:gd name="T9" fmla="*/ 1056 h 1058"/>
                <a:gd name="T10" fmla="*/ 15 w 265"/>
                <a:gd name="T11" fmla="*/ 1053 h 1058"/>
                <a:gd name="T12" fmla="*/ 10 w 265"/>
                <a:gd name="T13" fmla="*/ 1049 h 1058"/>
                <a:gd name="T14" fmla="*/ 6 w 265"/>
                <a:gd name="T15" fmla="*/ 1044 h 1058"/>
                <a:gd name="T16" fmla="*/ 3 w 265"/>
                <a:gd name="T17" fmla="*/ 1039 h 1058"/>
                <a:gd name="T18" fmla="*/ 1 w 265"/>
                <a:gd name="T19" fmla="*/ 1032 h 1058"/>
                <a:gd name="T20" fmla="*/ 0 w 265"/>
                <a:gd name="T21" fmla="*/ 1026 h 1058"/>
                <a:gd name="T22" fmla="*/ 0 w 265"/>
                <a:gd name="T23" fmla="*/ 33 h 1058"/>
                <a:gd name="T24" fmla="*/ 0 w 265"/>
                <a:gd name="T25" fmla="*/ 33 h 1058"/>
                <a:gd name="T26" fmla="*/ 1 w 265"/>
                <a:gd name="T27" fmla="*/ 27 h 1058"/>
                <a:gd name="T28" fmla="*/ 3 w 265"/>
                <a:gd name="T29" fmla="*/ 21 h 1058"/>
                <a:gd name="T30" fmla="*/ 6 w 265"/>
                <a:gd name="T31" fmla="*/ 15 h 1058"/>
                <a:gd name="T32" fmla="*/ 10 w 265"/>
                <a:gd name="T33" fmla="*/ 10 h 1058"/>
                <a:gd name="T34" fmla="*/ 15 w 265"/>
                <a:gd name="T35" fmla="*/ 5 h 1058"/>
                <a:gd name="T36" fmla="*/ 21 w 265"/>
                <a:gd name="T37" fmla="*/ 3 h 1058"/>
                <a:gd name="T38" fmla="*/ 27 w 265"/>
                <a:gd name="T39" fmla="*/ 1 h 1058"/>
                <a:gd name="T40" fmla="*/ 33 w 265"/>
                <a:gd name="T41" fmla="*/ 0 h 1058"/>
                <a:gd name="T42" fmla="*/ 232 w 265"/>
                <a:gd name="T43" fmla="*/ 0 h 1058"/>
                <a:gd name="T44" fmla="*/ 232 w 265"/>
                <a:gd name="T45" fmla="*/ 0 h 1058"/>
                <a:gd name="T46" fmla="*/ 238 w 265"/>
                <a:gd name="T47" fmla="*/ 1 h 1058"/>
                <a:gd name="T48" fmla="*/ 245 w 265"/>
                <a:gd name="T49" fmla="*/ 3 h 1058"/>
                <a:gd name="T50" fmla="*/ 251 w 265"/>
                <a:gd name="T51" fmla="*/ 5 h 1058"/>
                <a:gd name="T52" fmla="*/ 255 w 265"/>
                <a:gd name="T53" fmla="*/ 10 h 1058"/>
                <a:gd name="T54" fmla="*/ 259 w 265"/>
                <a:gd name="T55" fmla="*/ 15 h 1058"/>
                <a:gd name="T56" fmla="*/ 262 w 265"/>
                <a:gd name="T57" fmla="*/ 21 h 1058"/>
                <a:gd name="T58" fmla="*/ 264 w 265"/>
                <a:gd name="T59" fmla="*/ 27 h 1058"/>
                <a:gd name="T60" fmla="*/ 265 w 265"/>
                <a:gd name="T61" fmla="*/ 33 h 1058"/>
                <a:gd name="T62" fmla="*/ 265 w 265"/>
                <a:gd name="T63" fmla="*/ 1026 h 1058"/>
                <a:gd name="T64" fmla="*/ 265 w 265"/>
                <a:gd name="T65" fmla="*/ 1026 h 1058"/>
                <a:gd name="T66" fmla="*/ 264 w 265"/>
                <a:gd name="T67" fmla="*/ 1032 h 1058"/>
                <a:gd name="T68" fmla="*/ 262 w 265"/>
                <a:gd name="T69" fmla="*/ 1039 h 1058"/>
                <a:gd name="T70" fmla="*/ 259 w 265"/>
                <a:gd name="T71" fmla="*/ 1044 h 1058"/>
                <a:gd name="T72" fmla="*/ 255 w 265"/>
                <a:gd name="T73" fmla="*/ 1049 h 1058"/>
                <a:gd name="T74" fmla="*/ 251 w 265"/>
                <a:gd name="T75" fmla="*/ 1053 h 1058"/>
                <a:gd name="T76" fmla="*/ 245 w 265"/>
                <a:gd name="T77" fmla="*/ 1056 h 1058"/>
                <a:gd name="T78" fmla="*/ 238 w 265"/>
                <a:gd name="T79" fmla="*/ 1058 h 1058"/>
                <a:gd name="T80" fmla="*/ 232 w 265"/>
                <a:gd name="T81" fmla="*/ 1058 h 1058"/>
                <a:gd name="T82" fmla="*/ 232 w 265"/>
                <a:gd name="T83" fmla="*/ 1058 h 1058"/>
                <a:gd name="T84" fmla="*/ 67 w 265"/>
                <a:gd name="T85" fmla="*/ 993 h 1058"/>
                <a:gd name="T86" fmla="*/ 199 w 265"/>
                <a:gd name="T87" fmla="*/ 993 h 1058"/>
                <a:gd name="T88" fmla="*/ 199 w 265"/>
                <a:gd name="T89" fmla="*/ 67 h 1058"/>
                <a:gd name="T90" fmla="*/ 67 w 265"/>
                <a:gd name="T91" fmla="*/ 67 h 1058"/>
                <a:gd name="T92" fmla="*/ 67 w 265"/>
                <a:gd name="T93" fmla="*/ 993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5" h="1058">
                  <a:moveTo>
                    <a:pt x="232" y="1058"/>
                  </a:moveTo>
                  <a:lnTo>
                    <a:pt x="33" y="1058"/>
                  </a:lnTo>
                  <a:lnTo>
                    <a:pt x="33" y="1058"/>
                  </a:lnTo>
                  <a:lnTo>
                    <a:pt x="27" y="1058"/>
                  </a:lnTo>
                  <a:lnTo>
                    <a:pt x="21" y="1056"/>
                  </a:lnTo>
                  <a:lnTo>
                    <a:pt x="15" y="1053"/>
                  </a:lnTo>
                  <a:lnTo>
                    <a:pt x="10" y="1049"/>
                  </a:lnTo>
                  <a:lnTo>
                    <a:pt x="6" y="1044"/>
                  </a:lnTo>
                  <a:lnTo>
                    <a:pt x="3" y="1039"/>
                  </a:lnTo>
                  <a:lnTo>
                    <a:pt x="1" y="1032"/>
                  </a:lnTo>
                  <a:lnTo>
                    <a:pt x="0" y="1026"/>
                  </a:lnTo>
                  <a:lnTo>
                    <a:pt x="0" y="33"/>
                  </a:lnTo>
                  <a:lnTo>
                    <a:pt x="0" y="33"/>
                  </a:lnTo>
                  <a:lnTo>
                    <a:pt x="1" y="27"/>
                  </a:lnTo>
                  <a:lnTo>
                    <a:pt x="3" y="21"/>
                  </a:lnTo>
                  <a:lnTo>
                    <a:pt x="6" y="15"/>
                  </a:lnTo>
                  <a:lnTo>
                    <a:pt x="10" y="10"/>
                  </a:lnTo>
                  <a:lnTo>
                    <a:pt x="15" y="5"/>
                  </a:lnTo>
                  <a:lnTo>
                    <a:pt x="21" y="3"/>
                  </a:lnTo>
                  <a:lnTo>
                    <a:pt x="27" y="1"/>
                  </a:lnTo>
                  <a:lnTo>
                    <a:pt x="33" y="0"/>
                  </a:lnTo>
                  <a:lnTo>
                    <a:pt x="232" y="0"/>
                  </a:lnTo>
                  <a:lnTo>
                    <a:pt x="232" y="0"/>
                  </a:lnTo>
                  <a:lnTo>
                    <a:pt x="238" y="1"/>
                  </a:lnTo>
                  <a:lnTo>
                    <a:pt x="245" y="3"/>
                  </a:lnTo>
                  <a:lnTo>
                    <a:pt x="251" y="5"/>
                  </a:lnTo>
                  <a:lnTo>
                    <a:pt x="255" y="10"/>
                  </a:lnTo>
                  <a:lnTo>
                    <a:pt x="259" y="15"/>
                  </a:lnTo>
                  <a:lnTo>
                    <a:pt x="262" y="21"/>
                  </a:lnTo>
                  <a:lnTo>
                    <a:pt x="264" y="27"/>
                  </a:lnTo>
                  <a:lnTo>
                    <a:pt x="265" y="33"/>
                  </a:lnTo>
                  <a:lnTo>
                    <a:pt x="265" y="1026"/>
                  </a:lnTo>
                  <a:lnTo>
                    <a:pt x="265" y="1026"/>
                  </a:lnTo>
                  <a:lnTo>
                    <a:pt x="264" y="1032"/>
                  </a:lnTo>
                  <a:lnTo>
                    <a:pt x="262" y="1039"/>
                  </a:lnTo>
                  <a:lnTo>
                    <a:pt x="259" y="1044"/>
                  </a:lnTo>
                  <a:lnTo>
                    <a:pt x="255" y="1049"/>
                  </a:lnTo>
                  <a:lnTo>
                    <a:pt x="251" y="1053"/>
                  </a:lnTo>
                  <a:lnTo>
                    <a:pt x="245" y="1056"/>
                  </a:lnTo>
                  <a:lnTo>
                    <a:pt x="238" y="1058"/>
                  </a:lnTo>
                  <a:lnTo>
                    <a:pt x="232" y="1058"/>
                  </a:lnTo>
                  <a:lnTo>
                    <a:pt x="232" y="1058"/>
                  </a:lnTo>
                  <a:close/>
                  <a:moveTo>
                    <a:pt x="67" y="993"/>
                  </a:moveTo>
                  <a:lnTo>
                    <a:pt x="199" y="993"/>
                  </a:lnTo>
                  <a:lnTo>
                    <a:pt x="199" y="67"/>
                  </a:lnTo>
                  <a:lnTo>
                    <a:pt x="67" y="67"/>
                  </a:lnTo>
                  <a:lnTo>
                    <a:pt x="67" y="9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a:ea typeface="+mn-ea"/>
                <a:cs typeface="+mn-cs"/>
              </a:endParaRPr>
            </a:p>
          </p:txBody>
        </p:sp>
        <p:sp>
          <p:nvSpPr>
            <p:cNvPr id="42" name="Freeform 846">
              <a:extLst>
                <a:ext uri="{FF2B5EF4-FFF2-40B4-BE49-F238E27FC236}">
                  <a16:creationId xmlns:a16="http://schemas.microsoft.com/office/drawing/2014/main" id="{A1457D2A-D9D0-4371-A2EE-77A0D6ED74E5}"/>
                </a:ext>
              </a:extLst>
            </p:cNvPr>
            <p:cNvSpPr>
              <a:spLocks/>
            </p:cNvSpPr>
            <p:nvPr/>
          </p:nvSpPr>
          <p:spPr bwMode="auto">
            <a:xfrm>
              <a:off x="2714625" y="4343401"/>
              <a:ext cx="284163" cy="195263"/>
            </a:xfrm>
            <a:custGeom>
              <a:avLst/>
              <a:gdLst>
                <a:gd name="T0" fmla="*/ 33 w 1256"/>
                <a:gd name="T1" fmla="*/ 860 h 860"/>
                <a:gd name="T2" fmla="*/ 33 w 1256"/>
                <a:gd name="T3" fmla="*/ 860 h 860"/>
                <a:gd name="T4" fmla="*/ 24 w 1256"/>
                <a:gd name="T5" fmla="*/ 859 h 860"/>
                <a:gd name="T6" fmla="*/ 17 w 1256"/>
                <a:gd name="T7" fmla="*/ 856 h 860"/>
                <a:gd name="T8" fmla="*/ 10 w 1256"/>
                <a:gd name="T9" fmla="*/ 850 h 860"/>
                <a:gd name="T10" fmla="*/ 5 w 1256"/>
                <a:gd name="T11" fmla="*/ 844 h 860"/>
                <a:gd name="T12" fmla="*/ 5 w 1256"/>
                <a:gd name="T13" fmla="*/ 844 h 860"/>
                <a:gd name="T14" fmla="*/ 2 w 1256"/>
                <a:gd name="T15" fmla="*/ 839 h 860"/>
                <a:gd name="T16" fmla="*/ 0 w 1256"/>
                <a:gd name="T17" fmla="*/ 833 h 860"/>
                <a:gd name="T18" fmla="*/ 0 w 1256"/>
                <a:gd name="T19" fmla="*/ 826 h 860"/>
                <a:gd name="T20" fmla="*/ 0 w 1256"/>
                <a:gd name="T21" fmla="*/ 819 h 860"/>
                <a:gd name="T22" fmla="*/ 2 w 1256"/>
                <a:gd name="T23" fmla="*/ 813 h 860"/>
                <a:gd name="T24" fmla="*/ 5 w 1256"/>
                <a:gd name="T25" fmla="*/ 808 h 860"/>
                <a:gd name="T26" fmla="*/ 9 w 1256"/>
                <a:gd name="T27" fmla="*/ 803 h 860"/>
                <a:gd name="T28" fmla="*/ 14 w 1256"/>
                <a:gd name="T29" fmla="*/ 799 h 860"/>
                <a:gd name="T30" fmla="*/ 1204 w 1256"/>
                <a:gd name="T31" fmla="*/ 5 h 860"/>
                <a:gd name="T32" fmla="*/ 1204 w 1256"/>
                <a:gd name="T33" fmla="*/ 5 h 860"/>
                <a:gd name="T34" fmla="*/ 1210 w 1256"/>
                <a:gd name="T35" fmla="*/ 2 h 860"/>
                <a:gd name="T36" fmla="*/ 1217 w 1256"/>
                <a:gd name="T37" fmla="*/ 0 h 860"/>
                <a:gd name="T38" fmla="*/ 1223 w 1256"/>
                <a:gd name="T39" fmla="*/ 0 h 860"/>
                <a:gd name="T40" fmla="*/ 1229 w 1256"/>
                <a:gd name="T41" fmla="*/ 0 h 860"/>
                <a:gd name="T42" fmla="*/ 1235 w 1256"/>
                <a:gd name="T43" fmla="*/ 2 h 860"/>
                <a:gd name="T44" fmla="*/ 1240 w 1256"/>
                <a:gd name="T45" fmla="*/ 5 h 860"/>
                <a:gd name="T46" fmla="*/ 1246 w 1256"/>
                <a:gd name="T47" fmla="*/ 9 h 860"/>
                <a:gd name="T48" fmla="*/ 1250 w 1256"/>
                <a:gd name="T49" fmla="*/ 14 h 860"/>
                <a:gd name="T50" fmla="*/ 1250 w 1256"/>
                <a:gd name="T51" fmla="*/ 14 h 860"/>
                <a:gd name="T52" fmla="*/ 1253 w 1256"/>
                <a:gd name="T53" fmla="*/ 20 h 860"/>
                <a:gd name="T54" fmla="*/ 1255 w 1256"/>
                <a:gd name="T55" fmla="*/ 26 h 860"/>
                <a:gd name="T56" fmla="*/ 1256 w 1256"/>
                <a:gd name="T57" fmla="*/ 33 h 860"/>
                <a:gd name="T58" fmla="*/ 1255 w 1256"/>
                <a:gd name="T59" fmla="*/ 39 h 860"/>
                <a:gd name="T60" fmla="*/ 1253 w 1256"/>
                <a:gd name="T61" fmla="*/ 45 h 860"/>
                <a:gd name="T62" fmla="*/ 1251 w 1256"/>
                <a:gd name="T63" fmla="*/ 50 h 860"/>
                <a:gd name="T64" fmla="*/ 1247 w 1256"/>
                <a:gd name="T65" fmla="*/ 55 h 860"/>
                <a:gd name="T66" fmla="*/ 1241 w 1256"/>
                <a:gd name="T67" fmla="*/ 60 h 860"/>
                <a:gd name="T68" fmla="*/ 50 w 1256"/>
                <a:gd name="T69" fmla="*/ 854 h 860"/>
                <a:gd name="T70" fmla="*/ 50 w 1256"/>
                <a:gd name="T71" fmla="*/ 854 h 860"/>
                <a:gd name="T72" fmla="*/ 46 w 1256"/>
                <a:gd name="T73" fmla="*/ 857 h 860"/>
                <a:gd name="T74" fmla="*/ 42 w 1256"/>
                <a:gd name="T75" fmla="*/ 858 h 860"/>
                <a:gd name="T76" fmla="*/ 37 w 1256"/>
                <a:gd name="T77" fmla="*/ 859 h 860"/>
                <a:gd name="T78" fmla="*/ 33 w 1256"/>
                <a:gd name="T79" fmla="*/ 860 h 860"/>
                <a:gd name="T80" fmla="*/ 33 w 1256"/>
                <a:gd name="T81" fmla="*/ 860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56" h="860">
                  <a:moveTo>
                    <a:pt x="33" y="860"/>
                  </a:moveTo>
                  <a:lnTo>
                    <a:pt x="33" y="860"/>
                  </a:lnTo>
                  <a:lnTo>
                    <a:pt x="24" y="859"/>
                  </a:lnTo>
                  <a:lnTo>
                    <a:pt x="17" y="856"/>
                  </a:lnTo>
                  <a:lnTo>
                    <a:pt x="10" y="850"/>
                  </a:lnTo>
                  <a:lnTo>
                    <a:pt x="5" y="844"/>
                  </a:lnTo>
                  <a:lnTo>
                    <a:pt x="5" y="844"/>
                  </a:lnTo>
                  <a:lnTo>
                    <a:pt x="2" y="839"/>
                  </a:lnTo>
                  <a:lnTo>
                    <a:pt x="0" y="833"/>
                  </a:lnTo>
                  <a:lnTo>
                    <a:pt x="0" y="826"/>
                  </a:lnTo>
                  <a:lnTo>
                    <a:pt x="0" y="819"/>
                  </a:lnTo>
                  <a:lnTo>
                    <a:pt x="2" y="813"/>
                  </a:lnTo>
                  <a:lnTo>
                    <a:pt x="5" y="808"/>
                  </a:lnTo>
                  <a:lnTo>
                    <a:pt x="9" y="803"/>
                  </a:lnTo>
                  <a:lnTo>
                    <a:pt x="14" y="799"/>
                  </a:lnTo>
                  <a:lnTo>
                    <a:pt x="1204" y="5"/>
                  </a:lnTo>
                  <a:lnTo>
                    <a:pt x="1204" y="5"/>
                  </a:lnTo>
                  <a:lnTo>
                    <a:pt x="1210" y="2"/>
                  </a:lnTo>
                  <a:lnTo>
                    <a:pt x="1217" y="0"/>
                  </a:lnTo>
                  <a:lnTo>
                    <a:pt x="1223" y="0"/>
                  </a:lnTo>
                  <a:lnTo>
                    <a:pt x="1229" y="0"/>
                  </a:lnTo>
                  <a:lnTo>
                    <a:pt x="1235" y="2"/>
                  </a:lnTo>
                  <a:lnTo>
                    <a:pt x="1240" y="5"/>
                  </a:lnTo>
                  <a:lnTo>
                    <a:pt x="1246" y="9"/>
                  </a:lnTo>
                  <a:lnTo>
                    <a:pt x="1250" y="14"/>
                  </a:lnTo>
                  <a:lnTo>
                    <a:pt x="1250" y="14"/>
                  </a:lnTo>
                  <a:lnTo>
                    <a:pt x="1253" y="20"/>
                  </a:lnTo>
                  <a:lnTo>
                    <a:pt x="1255" y="26"/>
                  </a:lnTo>
                  <a:lnTo>
                    <a:pt x="1256" y="33"/>
                  </a:lnTo>
                  <a:lnTo>
                    <a:pt x="1255" y="39"/>
                  </a:lnTo>
                  <a:lnTo>
                    <a:pt x="1253" y="45"/>
                  </a:lnTo>
                  <a:lnTo>
                    <a:pt x="1251" y="50"/>
                  </a:lnTo>
                  <a:lnTo>
                    <a:pt x="1247" y="55"/>
                  </a:lnTo>
                  <a:lnTo>
                    <a:pt x="1241" y="60"/>
                  </a:lnTo>
                  <a:lnTo>
                    <a:pt x="50" y="854"/>
                  </a:lnTo>
                  <a:lnTo>
                    <a:pt x="50" y="854"/>
                  </a:lnTo>
                  <a:lnTo>
                    <a:pt x="46" y="857"/>
                  </a:lnTo>
                  <a:lnTo>
                    <a:pt x="42" y="858"/>
                  </a:lnTo>
                  <a:lnTo>
                    <a:pt x="37" y="859"/>
                  </a:lnTo>
                  <a:lnTo>
                    <a:pt x="33" y="860"/>
                  </a:lnTo>
                  <a:lnTo>
                    <a:pt x="33" y="8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a:ea typeface="+mn-ea"/>
                <a:cs typeface="+mn-cs"/>
              </a:endParaRPr>
            </a:p>
          </p:txBody>
        </p:sp>
        <p:sp>
          <p:nvSpPr>
            <p:cNvPr id="43" name="Freeform 847">
              <a:extLst>
                <a:ext uri="{FF2B5EF4-FFF2-40B4-BE49-F238E27FC236}">
                  <a16:creationId xmlns:a16="http://schemas.microsoft.com/office/drawing/2014/main" id="{537F97EF-6CF9-4822-93E5-CCC940A988FD}"/>
                </a:ext>
              </a:extLst>
            </p:cNvPr>
            <p:cNvSpPr>
              <a:spLocks/>
            </p:cNvSpPr>
            <p:nvPr/>
          </p:nvSpPr>
          <p:spPr bwMode="auto">
            <a:xfrm>
              <a:off x="2924175" y="4337051"/>
              <a:ext cx="74613" cy="82550"/>
            </a:xfrm>
            <a:custGeom>
              <a:avLst/>
              <a:gdLst>
                <a:gd name="T0" fmla="*/ 265 w 331"/>
                <a:gd name="T1" fmla="*/ 364 h 364"/>
                <a:gd name="T2" fmla="*/ 265 w 331"/>
                <a:gd name="T3" fmla="*/ 364 h 364"/>
                <a:gd name="T4" fmla="*/ 261 w 331"/>
                <a:gd name="T5" fmla="*/ 364 h 364"/>
                <a:gd name="T6" fmla="*/ 261 w 331"/>
                <a:gd name="T7" fmla="*/ 364 h 364"/>
                <a:gd name="T8" fmla="*/ 254 w 331"/>
                <a:gd name="T9" fmla="*/ 363 h 364"/>
                <a:gd name="T10" fmla="*/ 248 w 331"/>
                <a:gd name="T11" fmla="*/ 360 h 364"/>
                <a:gd name="T12" fmla="*/ 243 w 331"/>
                <a:gd name="T13" fmla="*/ 356 h 364"/>
                <a:gd name="T14" fmla="*/ 239 w 331"/>
                <a:gd name="T15" fmla="*/ 351 h 364"/>
                <a:gd name="T16" fmla="*/ 235 w 331"/>
                <a:gd name="T17" fmla="*/ 346 h 364"/>
                <a:gd name="T18" fmla="*/ 233 w 331"/>
                <a:gd name="T19" fmla="*/ 340 h 364"/>
                <a:gd name="T20" fmla="*/ 232 w 331"/>
                <a:gd name="T21" fmla="*/ 334 h 364"/>
                <a:gd name="T22" fmla="*/ 232 w 331"/>
                <a:gd name="T23" fmla="*/ 327 h 364"/>
                <a:gd name="T24" fmla="*/ 261 w 331"/>
                <a:gd name="T25" fmla="*/ 94 h 364"/>
                <a:gd name="T26" fmla="*/ 29 w 331"/>
                <a:gd name="T27" fmla="*/ 66 h 364"/>
                <a:gd name="T28" fmla="*/ 29 w 331"/>
                <a:gd name="T29" fmla="*/ 66 h 364"/>
                <a:gd name="T30" fmla="*/ 23 w 331"/>
                <a:gd name="T31" fmla="*/ 65 h 364"/>
                <a:gd name="T32" fmla="*/ 16 w 331"/>
                <a:gd name="T33" fmla="*/ 62 h 364"/>
                <a:gd name="T34" fmla="*/ 11 w 331"/>
                <a:gd name="T35" fmla="*/ 58 h 364"/>
                <a:gd name="T36" fmla="*/ 7 w 331"/>
                <a:gd name="T37" fmla="*/ 53 h 364"/>
                <a:gd name="T38" fmla="*/ 4 w 331"/>
                <a:gd name="T39" fmla="*/ 48 h 364"/>
                <a:gd name="T40" fmla="*/ 2 w 331"/>
                <a:gd name="T41" fmla="*/ 43 h 364"/>
                <a:gd name="T42" fmla="*/ 0 w 331"/>
                <a:gd name="T43" fmla="*/ 36 h 364"/>
                <a:gd name="T44" fmla="*/ 0 w 331"/>
                <a:gd name="T45" fmla="*/ 29 h 364"/>
                <a:gd name="T46" fmla="*/ 0 w 331"/>
                <a:gd name="T47" fmla="*/ 29 h 364"/>
                <a:gd name="T48" fmla="*/ 2 w 331"/>
                <a:gd name="T49" fmla="*/ 23 h 364"/>
                <a:gd name="T50" fmla="*/ 4 w 331"/>
                <a:gd name="T51" fmla="*/ 17 h 364"/>
                <a:gd name="T52" fmla="*/ 8 w 331"/>
                <a:gd name="T53" fmla="*/ 12 h 364"/>
                <a:gd name="T54" fmla="*/ 12 w 331"/>
                <a:gd name="T55" fmla="*/ 7 h 364"/>
                <a:gd name="T56" fmla="*/ 18 w 331"/>
                <a:gd name="T57" fmla="*/ 4 h 364"/>
                <a:gd name="T58" fmla="*/ 24 w 331"/>
                <a:gd name="T59" fmla="*/ 2 h 364"/>
                <a:gd name="T60" fmla="*/ 30 w 331"/>
                <a:gd name="T61" fmla="*/ 0 h 364"/>
                <a:gd name="T62" fmla="*/ 37 w 331"/>
                <a:gd name="T63" fmla="*/ 0 h 364"/>
                <a:gd name="T64" fmla="*/ 302 w 331"/>
                <a:gd name="T65" fmla="*/ 32 h 364"/>
                <a:gd name="T66" fmla="*/ 302 w 331"/>
                <a:gd name="T67" fmla="*/ 32 h 364"/>
                <a:gd name="T68" fmla="*/ 308 w 331"/>
                <a:gd name="T69" fmla="*/ 33 h 364"/>
                <a:gd name="T70" fmla="*/ 313 w 331"/>
                <a:gd name="T71" fmla="*/ 36 h 364"/>
                <a:gd name="T72" fmla="*/ 320 w 331"/>
                <a:gd name="T73" fmla="*/ 39 h 364"/>
                <a:gd name="T74" fmla="*/ 324 w 331"/>
                <a:gd name="T75" fmla="*/ 44 h 364"/>
                <a:gd name="T76" fmla="*/ 324 w 331"/>
                <a:gd name="T77" fmla="*/ 44 h 364"/>
                <a:gd name="T78" fmla="*/ 327 w 331"/>
                <a:gd name="T79" fmla="*/ 49 h 364"/>
                <a:gd name="T80" fmla="*/ 330 w 331"/>
                <a:gd name="T81" fmla="*/ 55 h 364"/>
                <a:gd name="T82" fmla="*/ 331 w 331"/>
                <a:gd name="T83" fmla="*/ 62 h 364"/>
                <a:gd name="T84" fmla="*/ 331 w 331"/>
                <a:gd name="T85" fmla="*/ 69 h 364"/>
                <a:gd name="T86" fmla="*/ 298 w 331"/>
                <a:gd name="T87" fmla="*/ 335 h 364"/>
                <a:gd name="T88" fmla="*/ 298 w 331"/>
                <a:gd name="T89" fmla="*/ 335 h 364"/>
                <a:gd name="T90" fmla="*/ 296 w 331"/>
                <a:gd name="T91" fmla="*/ 341 h 364"/>
                <a:gd name="T92" fmla="*/ 294 w 331"/>
                <a:gd name="T93" fmla="*/ 346 h 364"/>
                <a:gd name="T94" fmla="*/ 291 w 331"/>
                <a:gd name="T95" fmla="*/ 351 h 364"/>
                <a:gd name="T96" fmla="*/ 286 w 331"/>
                <a:gd name="T97" fmla="*/ 356 h 364"/>
                <a:gd name="T98" fmla="*/ 281 w 331"/>
                <a:gd name="T99" fmla="*/ 360 h 364"/>
                <a:gd name="T100" fmla="*/ 276 w 331"/>
                <a:gd name="T101" fmla="*/ 362 h 364"/>
                <a:gd name="T102" fmla="*/ 271 w 331"/>
                <a:gd name="T103" fmla="*/ 364 h 364"/>
                <a:gd name="T104" fmla="*/ 265 w 331"/>
                <a:gd name="T105" fmla="*/ 364 h 364"/>
                <a:gd name="T106" fmla="*/ 265 w 331"/>
                <a:gd name="T107" fmla="*/ 364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1" h="364">
                  <a:moveTo>
                    <a:pt x="265" y="364"/>
                  </a:moveTo>
                  <a:lnTo>
                    <a:pt x="265" y="364"/>
                  </a:lnTo>
                  <a:lnTo>
                    <a:pt x="261" y="364"/>
                  </a:lnTo>
                  <a:lnTo>
                    <a:pt x="261" y="364"/>
                  </a:lnTo>
                  <a:lnTo>
                    <a:pt x="254" y="363"/>
                  </a:lnTo>
                  <a:lnTo>
                    <a:pt x="248" y="360"/>
                  </a:lnTo>
                  <a:lnTo>
                    <a:pt x="243" y="356"/>
                  </a:lnTo>
                  <a:lnTo>
                    <a:pt x="239" y="351"/>
                  </a:lnTo>
                  <a:lnTo>
                    <a:pt x="235" y="346"/>
                  </a:lnTo>
                  <a:lnTo>
                    <a:pt x="233" y="340"/>
                  </a:lnTo>
                  <a:lnTo>
                    <a:pt x="232" y="334"/>
                  </a:lnTo>
                  <a:lnTo>
                    <a:pt x="232" y="327"/>
                  </a:lnTo>
                  <a:lnTo>
                    <a:pt x="261" y="94"/>
                  </a:lnTo>
                  <a:lnTo>
                    <a:pt x="29" y="66"/>
                  </a:lnTo>
                  <a:lnTo>
                    <a:pt x="29" y="66"/>
                  </a:lnTo>
                  <a:lnTo>
                    <a:pt x="23" y="65"/>
                  </a:lnTo>
                  <a:lnTo>
                    <a:pt x="16" y="62"/>
                  </a:lnTo>
                  <a:lnTo>
                    <a:pt x="11" y="58"/>
                  </a:lnTo>
                  <a:lnTo>
                    <a:pt x="7" y="53"/>
                  </a:lnTo>
                  <a:lnTo>
                    <a:pt x="4" y="48"/>
                  </a:lnTo>
                  <a:lnTo>
                    <a:pt x="2" y="43"/>
                  </a:lnTo>
                  <a:lnTo>
                    <a:pt x="0" y="36"/>
                  </a:lnTo>
                  <a:lnTo>
                    <a:pt x="0" y="29"/>
                  </a:lnTo>
                  <a:lnTo>
                    <a:pt x="0" y="29"/>
                  </a:lnTo>
                  <a:lnTo>
                    <a:pt x="2" y="23"/>
                  </a:lnTo>
                  <a:lnTo>
                    <a:pt x="4" y="17"/>
                  </a:lnTo>
                  <a:lnTo>
                    <a:pt x="8" y="12"/>
                  </a:lnTo>
                  <a:lnTo>
                    <a:pt x="12" y="7"/>
                  </a:lnTo>
                  <a:lnTo>
                    <a:pt x="18" y="4"/>
                  </a:lnTo>
                  <a:lnTo>
                    <a:pt x="24" y="2"/>
                  </a:lnTo>
                  <a:lnTo>
                    <a:pt x="30" y="0"/>
                  </a:lnTo>
                  <a:lnTo>
                    <a:pt x="37" y="0"/>
                  </a:lnTo>
                  <a:lnTo>
                    <a:pt x="302" y="32"/>
                  </a:lnTo>
                  <a:lnTo>
                    <a:pt x="302" y="32"/>
                  </a:lnTo>
                  <a:lnTo>
                    <a:pt x="308" y="33"/>
                  </a:lnTo>
                  <a:lnTo>
                    <a:pt x="313" y="36"/>
                  </a:lnTo>
                  <a:lnTo>
                    <a:pt x="320" y="39"/>
                  </a:lnTo>
                  <a:lnTo>
                    <a:pt x="324" y="44"/>
                  </a:lnTo>
                  <a:lnTo>
                    <a:pt x="324" y="44"/>
                  </a:lnTo>
                  <a:lnTo>
                    <a:pt x="327" y="49"/>
                  </a:lnTo>
                  <a:lnTo>
                    <a:pt x="330" y="55"/>
                  </a:lnTo>
                  <a:lnTo>
                    <a:pt x="331" y="62"/>
                  </a:lnTo>
                  <a:lnTo>
                    <a:pt x="331" y="69"/>
                  </a:lnTo>
                  <a:lnTo>
                    <a:pt x="298" y="335"/>
                  </a:lnTo>
                  <a:lnTo>
                    <a:pt x="298" y="335"/>
                  </a:lnTo>
                  <a:lnTo>
                    <a:pt x="296" y="341"/>
                  </a:lnTo>
                  <a:lnTo>
                    <a:pt x="294" y="346"/>
                  </a:lnTo>
                  <a:lnTo>
                    <a:pt x="291" y="351"/>
                  </a:lnTo>
                  <a:lnTo>
                    <a:pt x="286" y="356"/>
                  </a:lnTo>
                  <a:lnTo>
                    <a:pt x="281" y="360"/>
                  </a:lnTo>
                  <a:lnTo>
                    <a:pt x="276" y="362"/>
                  </a:lnTo>
                  <a:lnTo>
                    <a:pt x="271" y="364"/>
                  </a:lnTo>
                  <a:lnTo>
                    <a:pt x="265" y="364"/>
                  </a:lnTo>
                  <a:lnTo>
                    <a:pt x="265" y="3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a:ea typeface="+mn-ea"/>
                <a:cs typeface="+mn-cs"/>
              </a:endParaRPr>
            </a:p>
          </p:txBody>
        </p:sp>
      </p:grpSp>
      <p:sp>
        <p:nvSpPr>
          <p:cNvPr id="44" name="ZoneTexte 43">
            <a:extLst>
              <a:ext uri="{FF2B5EF4-FFF2-40B4-BE49-F238E27FC236}">
                <a16:creationId xmlns:a16="http://schemas.microsoft.com/office/drawing/2014/main" id="{7D2765CF-04CD-48F8-9B0F-A58A21335C8B}"/>
              </a:ext>
            </a:extLst>
          </p:cNvPr>
          <p:cNvSpPr txBox="1"/>
          <p:nvPr/>
        </p:nvSpPr>
        <p:spPr>
          <a:xfrm>
            <a:off x="6582640" y="4000073"/>
            <a:ext cx="620288" cy="581698"/>
          </a:xfrm>
          <a:prstGeom prst="rect">
            <a:avLst/>
          </a:prstGeom>
          <a:noFill/>
        </p:spPr>
        <p:txBody>
          <a:bodyPr wrap="square" lIns="36000" tIns="36000" rIns="36000" bIns="36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srgbClr val="FFFEFE"/>
                </a:solidFill>
                <a:effectLst/>
                <a:uLnTx/>
                <a:uFillTx/>
                <a:latin typeface="Arial" panose="020B0604020202020204"/>
                <a:ea typeface="+mn-ea"/>
                <a:cs typeface="+mn-cs"/>
                <a:sym typeface="Webdings" panose="05030102010509060703" pitchFamily="18" charset="2"/>
              </a:rPr>
              <a:t></a:t>
            </a:r>
            <a:endParaRPr kumimoji="0" lang="en-GB" sz="4000" b="0" i="0" u="none" strike="noStrike" kern="1200" cap="none" spc="0" normalizeH="0" baseline="0" noProof="0">
              <a:ln>
                <a:noFill/>
              </a:ln>
              <a:solidFill>
                <a:srgbClr val="FFFEFE"/>
              </a:solidFill>
              <a:effectLst/>
              <a:uLnTx/>
              <a:uFillTx/>
              <a:latin typeface="Arial" panose="020B0604020202020204"/>
              <a:ea typeface="+mn-ea"/>
              <a:cs typeface="+mn-cs"/>
            </a:endParaRPr>
          </a:p>
        </p:txBody>
      </p:sp>
      <p:sp>
        <p:nvSpPr>
          <p:cNvPr id="2" name="ZoneTexte 1">
            <a:extLst>
              <a:ext uri="{FF2B5EF4-FFF2-40B4-BE49-F238E27FC236}">
                <a16:creationId xmlns:a16="http://schemas.microsoft.com/office/drawing/2014/main" id="{94BD4D12-43DC-4133-A1E0-969D55C67C69}"/>
              </a:ext>
            </a:extLst>
          </p:cNvPr>
          <p:cNvSpPr txBox="1"/>
          <p:nvPr/>
        </p:nvSpPr>
        <p:spPr>
          <a:xfrm>
            <a:off x="482794" y="421028"/>
            <a:ext cx="3767905" cy="945874"/>
          </a:xfrm>
          <a:prstGeom prst="rect">
            <a:avLst/>
          </a:prstGeom>
          <a:noFill/>
        </p:spPr>
        <p:txBody>
          <a:bodyPr wrap="square" lIns="36000" tIns="36000" rIns="36000" bIns="36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err="1">
                <a:ln>
                  <a:noFill/>
                </a:ln>
                <a:solidFill>
                  <a:srgbClr val="0066FF">
                    <a:lumMod val="50000"/>
                  </a:srgbClr>
                </a:solidFill>
                <a:effectLst/>
                <a:uLnTx/>
                <a:uFillTx/>
                <a:latin typeface="Segoe UI" panose="020B0502040204020203" pitchFamily="34" charset="0"/>
                <a:ea typeface="+mn-ea"/>
                <a:cs typeface="Segoe UI" panose="020B0502040204020203" pitchFamily="34" charset="0"/>
              </a:rPr>
              <a:t>Test&amp;GO</a:t>
            </a:r>
            <a:r>
              <a:rPr kumimoji="0" lang="fr-FR" sz="3200" b="1" i="0" u="none" strike="noStrike" kern="1200" cap="none" spc="0" normalizeH="0" baseline="0" noProof="0">
                <a:ln>
                  <a:noFill/>
                </a:ln>
                <a:solidFill>
                  <a:srgbClr val="0066FF">
                    <a:lumMod val="50000"/>
                  </a:srgbClr>
                </a:solidFill>
                <a:effectLst/>
                <a:uLnTx/>
                <a:uFillTx/>
                <a:latin typeface="Segoe UI" panose="020B0502040204020203" pitchFamily="34" charset="0"/>
                <a:ea typeface="+mn-ea"/>
                <a:cs typeface="Segoe UI" panose="020B0502040204020203" pitchFamily="34" charset="0"/>
              </a:rPr>
              <a:t> </a:t>
            </a:r>
            <a:r>
              <a:rPr kumimoji="0" lang="fr-FR" sz="3200" i="0" u="none" strike="noStrike" kern="1200" cap="none" spc="0" normalizeH="0" baseline="0" noProof="0">
                <a:ln>
                  <a:noFill/>
                </a:ln>
                <a:solidFill>
                  <a:srgbClr val="0066FF">
                    <a:lumMod val="50000"/>
                  </a:srgbClr>
                </a:solidFill>
                <a:effectLst/>
                <a:uLnTx/>
                <a:uFillTx/>
                <a:latin typeface="Segoe UI" panose="020B0502040204020203" pitchFamily="34" charset="0"/>
                <a:ea typeface="+mn-ea"/>
                <a:cs typeface="Segoe UI" panose="020B0502040204020203" pitchFamily="34" charset="0"/>
              </a:rPr>
              <a:t>Offer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a:ln>
                  <a:noFill/>
                </a:ln>
                <a:solidFill>
                  <a:srgbClr val="0066FF">
                    <a:lumMod val="50000"/>
                  </a:srgbClr>
                </a:solidFill>
                <a:effectLst/>
                <a:uLnTx/>
                <a:uFillTx/>
                <a:latin typeface="Segoe UI" panose="020B0502040204020203" pitchFamily="34" charset="0"/>
                <a:ea typeface="+mn-ea"/>
                <a:cs typeface="Segoe UI" panose="020B0502040204020203" pitchFamily="34" charset="0"/>
              </a:rPr>
              <a:t>Inventory </a:t>
            </a:r>
            <a:r>
              <a:rPr kumimoji="0" lang="fr-FR" sz="3200" b="1" i="0" u="none" strike="noStrike" kern="1200" cap="none" spc="0" normalizeH="0" baseline="0" noProof="0" err="1">
                <a:ln>
                  <a:noFill/>
                </a:ln>
                <a:solidFill>
                  <a:srgbClr val="0066FF">
                    <a:lumMod val="50000"/>
                  </a:srgbClr>
                </a:solidFill>
                <a:effectLst/>
                <a:uLnTx/>
                <a:uFillTx/>
                <a:latin typeface="Segoe UI" panose="020B0502040204020203" pitchFamily="34" charset="0"/>
                <a:ea typeface="+mn-ea"/>
                <a:cs typeface="Segoe UI" panose="020B0502040204020203" pitchFamily="34" charset="0"/>
              </a:rPr>
              <a:t>Tracking</a:t>
            </a:r>
            <a:endParaRPr kumimoji="0" lang="fr-FR" sz="3200" b="1" i="0" u="none" strike="noStrike" kern="1200" cap="none" spc="0" normalizeH="0" baseline="0" noProof="0">
              <a:ln>
                <a:noFill/>
              </a:ln>
              <a:solidFill>
                <a:srgbClr val="0066FF">
                  <a:lumMod val="50000"/>
                </a:srgbClr>
              </a:solidFill>
              <a:effectLst/>
              <a:uLnTx/>
              <a:uFillTx/>
              <a:latin typeface="Segoe UI" panose="020B0502040204020203" pitchFamily="34" charset="0"/>
              <a:ea typeface="+mn-ea"/>
              <a:cs typeface="Segoe UI" panose="020B0502040204020203" pitchFamily="34" charset="0"/>
            </a:endParaRPr>
          </a:p>
        </p:txBody>
      </p:sp>
      <p:sp>
        <p:nvSpPr>
          <p:cNvPr id="25" name="Rectangle 24">
            <a:extLst>
              <a:ext uri="{FF2B5EF4-FFF2-40B4-BE49-F238E27FC236}">
                <a16:creationId xmlns:a16="http://schemas.microsoft.com/office/drawing/2014/main" id="{56867357-C887-483C-97B1-C3E6C6A3CCC7}"/>
              </a:ext>
            </a:extLst>
          </p:cNvPr>
          <p:cNvSpPr/>
          <p:nvPr/>
        </p:nvSpPr>
        <p:spPr>
          <a:xfrm>
            <a:off x="7202928" y="1553952"/>
            <a:ext cx="4630202" cy="2492990"/>
          </a:xfrm>
          <a:prstGeom prst="rect">
            <a:avLst/>
          </a:prstGeom>
        </p:spPr>
        <p:txBody>
          <a:bodyPr wrap="square" lIns="91440" tIns="45720" rIns="91440" bIns="45720" anchor="t">
            <a:spAutoFit/>
          </a:bodyPr>
          <a:lstStyle/>
          <a:p>
            <a:pPr fontAlgn="base"/>
            <a:r>
              <a:rPr lang="en-US" sz="1200" b="1" dirty="0">
                <a:solidFill>
                  <a:schemeClr val="bg1"/>
                </a:solidFill>
                <a:latin typeface="Segoe UI"/>
                <a:cs typeface="Segoe UI"/>
              </a:rPr>
              <a:t>Rethink your store’s back-office logistics and accelerate your omnichannel strategy.</a:t>
            </a:r>
            <a:endParaRPr lang="en-US" sz="1200" dirty="0">
              <a:solidFill>
                <a:schemeClr val="bg1"/>
              </a:solidFill>
              <a:latin typeface="Segoe UI"/>
              <a:cs typeface="Segoe UI"/>
            </a:endParaRPr>
          </a:p>
          <a:p>
            <a:pPr fontAlgn="base"/>
            <a:r>
              <a:rPr lang="fr-FR" sz="1200" dirty="0">
                <a:solidFill>
                  <a:schemeClr val="bg1"/>
                </a:solidFill>
                <a:latin typeface="Segoe UI"/>
                <a:cs typeface="Segoe UI"/>
              </a:rPr>
              <a:t>​</a:t>
            </a:r>
          </a:p>
          <a:p>
            <a:pPr fontAlgn="base"/>
            <a:r>
              <a:rPr lang="en-US" sz="1200" dirty="0">
                <a:solidFill>
                  <a:schemeClr val="bg1"/>
                </a:solidFill>
                <a:latin typeface="Segoe UI"/>
                <a:cs typeface="Segoe UI"/>
              </a:rPr>
              <a:t>It’s vital to put in place omnichannel services and tools that will help you manage stock across multiple channels. You need to do everything you can to get more productivity out of your stores and staff.​</a:t>
            </a:r>
          </a:p>
          <a:p>
            <a:pPr fontAlgn="base"/>
            <a:r>
              <a:rPr lang="en-US" sz="1200" dirty="0">
                <a:solidFill>
                  <a:schemeClr val="bg1"/>
                </a:solidFill>
                <a:latin typeface="Segoe UI"/>
                <a:cs typeface="Segoe UI"/>
              </a:rPr>
              <a:t>​</a:t>
            </a:r>
          </a:p>
          <a:p>
            <a:pPr fontAlgn="base"/>
            <a:r>
              <a:rPr lang="en-US" sz="1200" dirty="0">
                <a:solidFill>
                  <a:schemeClr val="bg1"/>
                </a:solidFill>
                <a:latin typeface="Segoe UI"/>
                <a:cs typeface="Segoe UI"/>
              </a:rPr>
              <a:t>Take advantage of </a:t>
            </a:r>
            <a:r>
              <a:rPr lang="en-US" sz="1200" dirty="0" err="1">
                <a:solidFill>
                  <a:schemeClr val="bg1"/>
                </a:solidFill>
                <a:latin typeface="Segoe UI"/>
                <a:cs typeface="Segoe UI"/>
              </a:rPr>
              <a:t>Test&amp;GO</a:t>
            </a:r>
            <a:r>
              <a:rPr lang="en-US" sz="1200" dirty="0">
                <a:solidFill>
                  <a:schemeClr val="bg1"/>
                </a:solidFill>
                <a:latin typeface="Segoe UI"/>
                <a:cs typeface="Segoe UI"/>
              </a:rPr>
              <a:t> Inventory Tracking. This mobile “back-store” logistics solution is specially designed to manage inventory for inter-store transfers, for checking deliveries, to manage omnichannel picking etc.​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endParaRPr>
          </a:p>
        </p:txBody>
      </p:sp>
      <p:sp>
        <p:nvSpPr>
          <p:cNvPr id="26" name="Content Placeholder 8">
            <a:extLst>
              <a:ext uri="{FF2B5EF4-FFF2-40B4-BE49-F238E27FC236}">
                <a16:creationId xmlns:a16="http://schemas.microsoft.com/office/drawing/2014/main" id="{3311A774-96F1-4739-8505-E6B304E2FEF1}"/>
              </a:ext>
            </a:extLst>
          </p:cNvPr>
          <p:cNvSpPr txBox="1">
            <a:spLocks/>
          </p:cNvSpPr>
          <p:nvPr/>
        </p:nvSpPr>
        <p:spPr>
          <a:xfrm>
            <a:off x="7355057" y="4187376"/>
            <a:ext cx="4670746" cy="1049518"/>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sz="1200" dirty="0">
                <a:solidFill>
                  <a:schemeClr val="bg1"/>
                </a:solidFill>
                <a:latin typeface="Segoe UI"/>
                <a:cs typeface="Segoe UI"/>
              </a:rPr>
              <a:t>Quick to set up with a rapid ROI​</a:t>
            </a:r>
          </a:p>
          <a:p>
            <a:r>
              <a:rPr lang="en-US" sz="1200" dirty="0">
                <a:solidFill>
                  <a:schemeClr val="bg1"/>
                </a:solidFill>
                <a:latin typeface="Segoe UI"/>
                <a:cs typeface="Segoe UI"/>
              </a:rPr>
              <a:t>Significant productivity gains​</a:t>
            </a:r>
            <a:endParaRPr lang="en-US" dirty="0">
              <a:solidFill>
                <a:schemeClr val="bg1"/>
              </a:solidFill>
            </a:endParaRPr>
          </a:p>
          <a:p>
            <a:pPr fontAlgn="base"/>
            <a:r>
              <a:rPr lang="en-US" sz="1200" dirty="0">
                <a:solidFill>
                  <a:schemeClr val="bg1"/>
                </a:solidFill>
                <a:latin typeface="Segoe UI"/>
                <a:cs typeface="Segoe UI"/>
              </a:rPr>
              <a:t>Improved responsiveness in the current economic climate​</a:t>
            </a:r>
          </a:p>
          <a:p>
            <a:pPr fontAlgn="base"/>
            <a:r>
              <a:rPr lang="en-US" sz="1200" dirty="0">
                <a:solidFill>
                  <a:schemeClr val="bg1"/>
                </a:solidFill>
                <a:latin typeface="Segoe UI"/>
                <a:cs typeface="Segoe UI"/>
              </a:rPr>
              <a:t>Easy adoption and use by staff​</a:t>
            </a:r>
          </a:p>
        </p:txBody>
      </p:sp>
    </p:spTree>
    <p:extLst>
      <p:ext uri="{BB962C8B-B14F-4D97-AF65-F5344CB8AC3E}">
        <p14:creationId xmlns:p14="http://schemas.microsoft.com/office/powerpoint/2010/main" val="2763147463"/>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heme_Cegid_CORPORATE_FR_2018">
  <a:themeElements>
    <a:clrScheme name="CEGID">
      <a:dk1>
        <a:srgbClr val="0046FE"/>
      </a:dk1>
      <a:lt1>
        <a:srgbClr val="FFFEFE"/>
      </a:lt1>
      <a:dk2>
        <a:srgbClr val="C9C9C9"/>
      </a:dk2>
      <a:lt2>
        <a:srgbClr val="00263F"/>
      </a:lt2>
      <a:accent1>
        <a:srgbClr val="F0512E"/>
      </a:accent1>
      <a:accent2>
        <a:srgbClr val="CACACA"/>
      </a:accent2>
      <a:accent3>
        <a:srgbClr val="000000"/>
      </a:accent3>
      <a:accent4>
        <a:srgbClr val="B4B4B4"/>
      </a:accent4>
      <a:accent5>
        <a:srgbClr val="0066FF"/>
      </a:accent5>
      <a:accent6>
        <a:srgbClr val="858EA1"/>
      </a:accent6>
      <a:hlink>
        <a:srgbClr val="333333"/>
      </a:hlink>
      <a:folHlink>
        <a:srgbClr val="333333"/>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6350">
          <a:noFill/>
        </a:ln>
        <a:effectLst/>
      </a:spPr>
      <a:bodyPr rtlCol="0" anchor="ctr"/>
      <a:lstStyle>
        <a:defPPr algn="ctr">
          <a:defRPr dirty="0" err="1" smtClean="0">
            <a:solidFill>
              <a:schemeClr val="tx1">
                <a:lumMod val="50000"/>
                <a:lumOff val="50000"/>
              </a:schemeClr>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36000" tIns="36000" rIns="36000" bIns="36000" rtlCol="0">
        <a:noAutofit/>
      </a:bodyPr>
      <a:lstStyle>
        <a:defPPr>
          <a:defRPr sz="1800" dirty="0" smtClean="0"/>
        </a:defPPr>
      </a:lstStyle>
    </a:txDef>
  </a:objectDefaults>
  <a:extraClrSchemeLst/>
  <a:extLst>
    <a:ext uri="{05A4C25C-085E-4340-85A3-A5531E510DB2}">
      <thm15:themeFamily xmlns:thm15="http://schemas.microsoft.com/office/thememl/2012/main" name="CORP_PRES_TEMPLATE_2018_FR.potx" id="{A7E04EE4-7F3C-462E-B902-5C9F35A8E8E2}" vid="{274748B6-D30F-4891-9BF4-0583A72834C0}"/>
    </a:ext>
  </a:extLst>
</a:theme>
</file>

<file path=ppt/theme/theme10.xml><?xml version="1.0" encoding="utf-8"?>
<a:theme xmlns:a="http://schemas.openxmlformats.org/drawingml/2006/main" name="2_Cegid_TemplateFR_V2_010818">
  <a:themeElements>
    <a:clrScheme name="CEGID_Couleurs">
      <a:dk1>
        <a:srgbClr val="002C52"/>
      </a:dk1>
      <a:lt1>
        <a:sysClr val="window" lastClr="FFFFFF"/>
      </a:lt1>
      <a:dk2>
        <a:srgbClr val="0046FE"/>
      </a:dk2>
      <a:lt2>
        <a:srgbClr val="F5F6F7"/>
      </a:lt2>
      <a:accent1>
        <a:srgbClr val="FF5C35"/>
      </a:accent1>
      <a:accent2>
        <a:srgbClr val="002C52"/>
      </a:accent2>
      <a:accent3>
        <a:srgbClr val="0046FE"/>
      </a:accent3>
      <a:accent4>
        <a:srgbClr val="D9E7FF"/>
      </a:accent4>
      <a:accent5>
        <a:srgbClr val="808080"/>
      </a:accent5>
      <a:accent6>
        <a:srgbClr val="F5F6F7"/>
      </a:accent6>
      <a:hlink>
        <a:srgbClr val="002C52"/>
      </a:hlink>
      <a:folHlink>
        <a:srgbClr val="002C52"/>
      </a:folHlink>
    </a:clrScheme>
    <a:fontScheme name="CEGID_Police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txDef>
      <a:spPr>
        <a:noFill/>
      </a:spPr>
      <a:bodyPr wrap="square" lIns="36000" tIns="0" rIns="36000" bIns="0" rtlCol="0">
        <a:spAutoFit/>
      </a:bodyPr>
      <a:lstStyle>
        <a:defPPr marL="285750" indent="-285750">
          <a:buClr>
            <a:schemeClr val="tx2"/>
          </a:buClr>
          <a:buFont typeface="Arial"/>
          <a:buChar char="•"/>
          <a:defRPr sz="1400" dirty="0" err="1" smtClean="0"/>
        </a:defPPr>
      </a:lstStyle>
    </a:txDef>
  </a:objectDefaults>
  <a:extraClrSchemeLst/>
  <a:extLst>
    <a:ext uri="{05A4C25C-085E-4340-85A3-A5531E510DB2}">
      <thm15:themeFamily xmlns:thm15="http://schemas.microsoft.com/office/thememl/2012/main" name="180619_Masque_Powerpoint_FR_leger" id="{EC96BB2B-ECD3-41DE-91B2-76E2DBF7EF0C}" vid="{D3F23BB2-FBA3-43BC-A659-59DAE09AA471}"/>
    </a:ext>
  </a:extLst>
</a:theme>
</file>

<file path=ppt/theme/theme11.xml><?xml version="1.0" encoding="utf-8"?>
<a:theme xmlns:a="http://schemas.openxmlformats.org/drawingml/2006/main" name="2_theme_Cegid_CORPORATE_FR_2013">
  <a:themeElements>
    <a:clrScheme name="CEGID">
      <a:dk1>
        <a:srgbClr val="0046FE"/>
      </a:dk1>
      <a:lt1>
        <a:srgbClr val="FFFEFE"/>
      </a:lt1>
      <a:dk2>
        <a:srgbClr val="C9C9C9"/>
      </a:dk2>
      <a:lt2>
        <a:srgbClr val="00263F"/>
      </a:lt2>
      <a:accent1>
        <a:srgbClr val="F0512E"/>
      </a:accent1>
      <a:accent2>
        <a:srgbClr val="CACACA"/>
      </a:accent2>
      <a:accent3>
        <a:srgbClr val="000000"/>
      </a:accent3>
      <a:accent4>
        <a:srgbClr val="B4B4B4"/>
      </a:accent4>
      <a:accent5>
        <a:srgbClr val="0066FF"/>
      </a:accent5>
      <a:accent6>
        <a:srgbClr val="858EA1"/>
      </a:accent6>
      <a:hlink>
        <a:srgbClr val="333333"/>
      </a:hlink>
      <a:folHlink>
        <a:srgbClr val="333333"/>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6350">
          <a:noFill/>
        </a:ln>
        <a:effectLst/>
      </a:spPr>
      <a:bodyPr rtlCol="0" anchor="ctr"/>
      <a:lstStyle>
        <a:defPPr algn="ctr">
          <a:defRPr dirty="0" err="1" smtClean="0">
            <a:solidFill>
              <a:schemeClr val="tx1">
                <a:lumMod val="50000"/>
                <a:lumOff val="50000"/>
              </a:schemeClr>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36000" tIns="36000" rIns="36000" bIns="36000" rtlCol="0">
        <a:noAutofit/>
      </a:bodyPr>
      <a:lstStyle>
        <a:defPPr>
          <a:defRPr sz="1800" dirty="0" smtClean="0"/>
        </a:defPPr>
      </a:lstStyle>
    </a:txDef>
  </a:objectDefaults>
  <a:extraClrSchemeLst/>
  <a:extLst>
    <a:ext uri="{05A4C25C-085E-4340-85A3-A5531E510DB2}">
      <thm15:themeFamily xmlns:thm15="http://schemas.microsoft.com/office/thememl/2012/main" name="CORP_PRES_TEMPLATE_2018_FR.potx" id="{A7E04EE4-7F3C-462E-B902-5C9F35A8E8E2}" vid="{274748B6-D30F-4891-9BF4-0583A72834C0}"/>
    </a:ext>
  </a:extLst>
</a:theme>
</file>

<file path=ppt/theme/theme12.xml><?xml version="1.0" encoding="utf-8"?>
<a:theme xmlns:a="http://schemas.openxmlformats.org/drawingml/2006/main" name="1_Cegid_TemplateFR_V2_010818">
  <a:themeElements>
    <a:clrScheme name="CEGID_Couleurs">
      <a:dk1>
        <a:srgbClr val="002C52"/>
      </a:dk1>
      <a:lt1>
        <a:sysClr val="window" lastClr="FFFFFF"/>
      </a:lt1>
      <a:dk2>
        <a:srgbClr val="0046FE"/>
      </a:dk2>
      <a:lt2>
        <a:srgbClr val="F5F6F7"/>
      </a:lt2>
      <a:accent1>
        <a:srgbClr val="FF5C35"/>
      </a:accent1>
      <a:accent2>
        <a:srgbClr val="002C52"/>
      </a:accent2>
      <a:accent3>
        <a:srgbClr val="0046FE"/>
      </a:accent3>
      <a:accent4>
        <a:srgbClr val="D9E7FF"/>
      </a:accent4>
      <a:accent5>
        <a:srgbClr val="808080"/>
      </a:accent5>
      <a:accent6>
        <a:srgbClr val="F5F6F7"/>
      </a:accent6>
      <a:hlink>
        <a:srgbClr val="002C52"/>
      </a:hlink>
      <a:folHlink>
        <a:srgbClr val="002C52"/>
      </a:folHlink>
    </a:clrScheme>
    <a:fontScheme name="CEGID_Police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txDef>
      <a:spPr>
        <a:noFill/>
      </a:spPr>
      <a:bodyPr wrap="square" lIns="36000" tIns="0" rIns="36000" bIns="0" rtlCol="0">
        <a:spAutoFit/>
      </a:bodyPr>
      <a:lstStyle>
        <a:defPPr marL="285750" indent="-285750">
          <a:buClr>
            <a:schemeClr val="tx2"/>
          </a:buClr>
          <a:buFont typeface="Arial"/>
          <a:buChar char="•"/>
          <a:defRPr sz="1400" dirty="0" err="1" smtClean="0"/>
        </a:defPPr>
      </a:lstStyle>
    </a:txDef>
  </a:objectDefaults>
  <a:extraClrSchemeLst/>
  <a:extLst>
    <a:ext uri="{05A4C25C-085E-4340-85A3-A5531E510DB2}">
      <thm15:themeFamily xmlns:thm15="http://schemas.microsoft.com/office/thememl/2012/main" name="180619_Masque_Powerpoint_FR_leger" id="{EC96BB2B-ECD3-41DE-91B2-76E2DBF7EF0C}" vid="{D3F23BB2-FBA3-43BC-A659-59DAE09AA471}"/>
    </a:ext>
  </a:extLst>
</a:theme>
</file>

<file path=ppt/theme/theme13.xml><?xml version="1.0" encoding="utf-8"?>
<a:theme xmlns:a="http://schemas.openxmlformats.org/drawingml/2006/main" name="3_Cegid_TemplateFR_V2_010818">
  <a:themeElements>
    <a:clrScheme name="CEGID_Couleurs">
      <a:dk1>
        <a:srgbClr val="002C52"/>
      </a:dk1>
      <a:lt1>
        <a:sysClr val="window" lastClr="FFFFFF"/>
      </a:lt1>
      <a:dk2>
        <a:srgbClr val="0046FE"/>
      </a:dk2>
      <a:lt2>
        <a:srgbClr val="F5F6F7"/>
      </a:lt2>
      <a:accent1>
        <a:srgbClr val="FF5C35"/>
      </a:accent1>
      <a:accent2>
        <a:srgbClr val="002C52"/>
      </a:accent2>
      <a:accent3>
        <a:srgbClr val="0046FE"/>
      </a:accent3>
      <a:accent4>
        <a:srgbClr val="D9E7FF"/>
      </a:accent4>
      <a:accent5>
        <a:srgbClr val="808080"/>
      </a:accent5>
      <a:accent6>
        <a:srgbClr val="F5F6F7"/>
      </a:accent6>
      <a:hlink>
        <a:srgbClr val="002C52"/>
      </a:hlink>
      <a:folHlink>
        <a:srgbClr val="002C52"/>
      </a:folHlink>
    </a:clrScheme>
    <a:fontScheme name="CEGID_Police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txDef>
      <a:spPr>
        <a:noFill/>
      </a:spPr>
      <a:bodyPr wrap="square" lIns="36000" tIns="0" rIns="36000" bIns="0" rtlCol="0">
        <a:spAutoFit/>
      </a:bodyPr>
      <a:lstStyle>
        <a:defPPr marL="285750" indent="-285750">
          <a:buClr>
            <a:schemeClr val="tx2"/>
          </a:buClr>
          <a:buFont typeface="Arial"/>
          <a:buChar char="•"/>
          <a:defRPr sz="1400" dirty="0" err="1" smtClean="0"/>
        </a:defPPr>
      </a:lstStyle>
    </a:txDef>
  </a:objectDefaults>
  <a:extraClrSchemeLst/>
  <a:extLst>
    <a:ext uri="{05A4C25C-085E-4340-85A3-A5531E510DB2}">
      <thm15:themeFamily xmlns:thm15="http://schemas.microsoft.com/office/thememl/2012/main" name="Cegid_TemplateFR_V2_010818" id="{1A6C8B33-9AC4-194C-8734-D54EC3A06A43}" vid="{3527D48E-4877-F746-8FFC-9EE5F85CB961}"/>
    </a:ext>
  </a:extLst>
</a:theme>
</file>

<file path=ppt/theme/theme14.xml><?xml version="1.0" encoding="utf-8"?>
<a:theme xmlns:a="http://schemas.openxmlformats.org/drawingml/2006/main" name="1_theme_Cegid_CORPORATE_FR_2018">
  <a:themeElements>
    <a:clrScheme name="CEGID">
      <a:dk1>
        <a:srgbClr val="0046FE"/>
      </a:dk1>
      <a:lt1>
        <a:srgbClr val="FFFEFE"/>
      </a:lt1>
      <a:dk2>
        <a:srgbClr val="C9C9C9"/>
      </a:dk2>
      <a:lt2>
        <a:srgbClr val="00263F"/>
      </a:lt2>
      <a:accent1>
        <a:srgbClr val="F0512E"/>
      </a:accent1>
      <a:accent2>
        <a:srgbClr val="CACACA"/>
      </a:accent2>
      <a:accent3>
        <a:srgbClr val="000000"/>
      </a:accent3>
      <a:accent4>
        <a:srgbClr val="B4B4B4"/>
      </a:accent4>
      <a:accent5>
        <a:srgbClr val="0066FF"/>
      </a:accent5>
      <a:accent6>
        <a:srgbClr val="858EA1"/>
      </a:accent6>
      <a:hlink>
        <a:srgbClr val="333333"/>
      </a:hlink>
      <a:folHlink>
        <a:srgbClr val="333333"/>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6350">
          <a:noFill/>
        </a:ln>
        <a:effectLst/>
      </a:spPr>
      <a:bodyPr rtlCol="0" anchor="ctr"/>
      <a:lstStyle>
        <a:defPPr algn="ctr">
          <a:defRPr dirty="0" err="1" smtClean="0">
            <a:solidFill>
              <a:schemeClr val="tx1">
                <a:lumMod val="50000"/>
                <a:lumOff val="50000"/>
              </a:schemeClr>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36000" tIns="36000" rIns="36000" bIns="36000" rtlCol="0">
        <a:noAutofit/>
      </a:bodyPr>
      <a:lstStyle>
        <a:defPPr>
          <a:defRPr sz="1800" dirty="0" smtClean="0"/>
        </a:defPPr>
      </a:lstStyle>
    </a:txDef>
  </a:objectDefaults>
  <a:extraClrSchemeLst/>
  <a:extLst>
    <a:ext uri="{05A4C25C-085E-4340-85A3-A5531E510DB2}">
      <thm15:themeFamily xmlns:thm15="http://schemas.microsoft.com/office/thememl/2012/main" name="CORP_PRES_TEMPLATE_2018_FR.potx" id="{A7E04EE4-7F3C-462E-B902-5C9F35A8E8E2}" vid="{274748B6-D30F-4891-9BF4-0583A72834C0}"/>
    </a:ext>
  </a:extLst>
</a:theme>
</file>

<file path=ppt/theme/theme15.xml><?xml version="1.0" encoding="utf-8"?>
<a:theme xmlns:a="http://schemas.openxmlformats.org/drawingml/2006/main" name="5_theme_Cegid_CORPORATE_FR_2013">
  <a:themeElements>
    <a:clrScheme name="CEGID">
      <a:dk1>
        <a:srgbClr val="0046FE"/>
      </a:dk1>
      <a:lt1>
        <a:srgbClr val="FFFEFE"/>
      </a:lt1>
      <a:dk2>
        <a:srgbClr val="C9C9C9"/>
      </a:dk2>
      <a:lt2>
        <a:srgbClr val="00263F"/>
      </a:lt2>
      <a:accent1>
        <a:srgbClr val="F0512E"/>
      </a:accent1>
      <a:accent2>
        <a:srgbClr val="CACACA"/>
      </a:accent2>
      <a:accent3>
        <a:srgbClr val="000000"/>
      </a:accent3>
      <a:accent4>
        <a:srgbClr val="B4B4B4"/>
      </a:accent4>
      <a:accent5>
        <a:srgbClr val="0066FF"/>
      </a:accent5>
      <a:accent6>
        <a:srgbClr val="858EA1"/>
      </a:accent6>
      <a:hlink>
        <a:srgbClr val="333333"/>
      </a:hlink>
      <a:folHlink>
        <a:srgbClr val="333333"/>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6350">
          <a:noFill/>
        </a:ln>
        <a:effectLst/>
      </a:spPr>
      <a:bodyPr rtlCol="0" anchor="ctr"/>
      <a:lstStyle>
        <a:defPPr algn="ctr">
          <a:defRPr dirty="0" smtClean="0">
            <a:solidFill>
              <a:schemeClr val="bg2"/>
            </a:solidFill>
            <a:latin typeface="Corbel" panose="020B0503020204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36000" tIns="36000" rIns="36000" bIns="36000" rtlCol="0">
        <a:noAutofit/>
      </a:bodyPr>
      <a:lstStyle>
        <a:defPPr>
          <a:defRPr sz="1800" dirty="0" smtClean="0"/>
        </a:defPPr>
      </a:lstStyle>
    </a:txDef>
  </a:objectDefaults>
  <a:extraClrSchemeLst/>
  <a:extLst>
    <a:ext uri="{05A4C25C-085E-4340-85A3-A5531E510DB2}">
      <thm15:themeFamily xmlns:thm15="http://schemas.microsoft.com/office/thememl/2012/main" name="CC2018_NewMasque_07062018.potx" id="{4CBB44CE-EFE9-418D-A0B4-A5804F31B018}" vid="{22AF57D4-4AB9-41B5-9EAC-D948A84A8496}"/>
    </a:ext>
  </a:extLst>
</a:theme>
</file>

<file path=ppt/theme/theme16.xml><?xml version="1.0" encoding="utf-8"?>
<a:theme xmlns:a="http://schemas.openxmlformats.org/drawingml/2006/main" name="38_Cegid_TemplateFR_V2_010818">
  <a:themeElements>
    <a:clrScheme name="CEGID_Couleurs">
      <a:dk1>
        <a:srgbClr val="002C52"/>
      </a:dk1>
      <a:lt1>
        <a:sysClr val="window" lastClr="FFFFFF"/>
      </a:lt1>
      <a:dk2>
        <a:srgbClr val="0046FE"/>
      </a:dk2>
      <a:lt2>
        <a:srgbClr val="F5F6F7"/>
      </a:lt2>
      <a:accent1>
        <a:srgbClr val="FF5C35"/>
      </a:accent1>
      <a:accent2>
        <a:srgbClr val="002C52"/>
      </a:accent2>
      <a:accent3>
        <a:srgbClr val="0046FE"/>
      </a:accent3>
      <a:accent4>
        <a:srgbClr val="D9E7FF"/>
      </a:accent4>
      <a:accent5>
        <a:srgbClr val="808080"/>
      </a:accent5>
      <a:accent6>
        <a:srgbClr val="F5F6F7"/>
      </a:accent6>
      <a:hlink>
        <a:srgbClr val="002C52"/>
      </a:hlink>
      <a:folHlink>
        <a:srgbClr val="002C52"/>
      </a:folHlink>
    </a:clrScheme>
    <a:fontScheme name="CEGID_Police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txDef>
      <a:spPr>
        <a:noFill/>
      </a:spPr>
      <a:bodyPr wrap="square" lIns="36000" tIns="0" rIns="36000" bIns="0" rtlCol="0">
        <a:spAutoFit/>
      </a:bodyPr>
      <a:lstStyle>
        <a:defPPr marL="285750" indent="-285750">
          <a:buClr>
            <a:schemeClr val="tx2"/>
          </a:buClr>
          <a:buFont typeface="Arial"/>
          <a:buChar char="•"/>
          <a:defRPr sz="1400" dirty="0" err="1" smtClean="0"/>
        </a:defPPr>
      </a:lstStyle>
    </a:txDef>
  </a:objectDefaults>
  <a:extraClrSchemeLst/>
  <a:extLst>
    <a:ext uri="{05A4C25C-085E-4340-85A3-A5531E510DB2}">
      <thm15:themeFamily xmlns:thm15="http://schemas.microsoft.com/office/thememl/2012/main" name="180619_Masque_Powerpoint_FR_leger" id="{EC96BB2B-ECD3-41DE-91B2-76E2DBF7EF0C}" vid="{D3F23BB2-FBA3-43BC-A659-59DAE09AA471}"/>
    </a:ext>
  </a:extLst>
</a:theme>
</file>

<file path=ppt/theme/theme17.xml><?xml version="1.0" encoding="utf-8"?>
<a:theme xmlns:a="http://schemas.openxmlformats.org/drawingml/2006/main" name="5_Cegid_TemplateFR_V2_010818">
  <a:themeElements>
    <a:clrScheme name="CEGID_Couleurs">
      <a:dk1>
        <a:srgbClr val="002C52"/>
      </a:dk1>
      <a:lt1>
        <a:sysClr val="window" lastClr="FFFFFF"/>
      </a:lt1>
      <a:dk2>
        <a:srgbClr val="0046FE"/>
      </a:dk2>
      <a:lt2>
        <a:srgbClr val="F5F6F7"/>
      </a:lt2>
      <a:accent1>
        <a:srgbClr val="FF5C35"/>
      </a:accent1>
      <a:accent2>
        <a:srgbClr val="002C52"/>
      </a:accent2>
      <a:accent3>
        <a:srgbClr val="0046FE"/>
      </a:accent3>
      <a:accent4>
        <a:srgbClr val="D9E7FF"/>
      </a:accent4>
      <a:accent5>
        <a:srgbClr val="808080"/>
      </a:accent5>
      <a:accent6>
        <a:srgbClr val="F5F6F7"/>
      </a:accent6>
      <a:hlink>
        <a:srgbClr val="002C52"/>
      </a:hlink>
      <a:folHlink>
        <a:srgbClr val="002C52"/>
      </a:folHlink>
    </a:clrScheme>
    <a:fontScheme name="CEGID_Police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noProof="1" dirty="0" smtClean="0"/>
        </a:defPPr>
      </a:lstStyle>
      <a:style>
        <a:lnRef idx="1">
          <a:schemeClr val="accent1"/>
        </a:lnRef>
        <a:fillRef idx="3">
          <a:schemeClr val="accent1"/>
        </a:fillRef>
        <a:effectRef idx="2">
          <a:schemeClr val="accent1"/>
        </a:effectRef>
        <a:fontRef idx="minor">
          <a:schemeClr val="lt1"/>
        </a:fontRef>
      </a:style>
    </a:spDef>
    <a:txDef>
      <a:spPr>
        <a:noFill/>
      </a:spPr>
      <a:bodyPr wrap="square" lIns="36000" tIns="0" rIns="36000" bIns="0" rtlCol="0">
        <a:spAutoFit/>
      </a:bodyPr>
      <a:lstStyle>
        <a:defPPr marL="285750" indent="-285750" algn="l">
          <a:buClr>
            <a:schemeClr val="tx2"/>
          </a:buClr>
          <a:buFont typeface="Arial"/>
          <a:buChar char="•"/>
          <a:defRPr sz="1400" dirty="0" smtClean="0"/>
        </a:defPPr>
      </a:lstStyle>
    </a:txDef>
  </a:objectDefaults>
  <a:extraClrSchemeLst/>
  <a:extLst>
    <a:ext uri="{05A4C25C-085E-4340-85A3-A5531E510DB2}">
      <thm15:themeFamily xmlns:thm15="http://schemas.microsoft.com/office/thememl/2012/main" name="Cegid_TemplateFR_V2_010818" id="{1A6C8B33-9AC4-194C-8734-D54EC3A06A43}" vid="{3527D48E-4877-F746-8FFC-9EE5F85CB961}"/>
    </a:ext>
  </a:extLst>
</a:theme>
</file>

<file path=ppt/theme/theme18.xml><?xml version="1.0" encoding="utf-8"?>
<a:theme xmlns:a="http://schemas.openxmlformats.org/drawingml/2006/main" name="11_theme_Cegid_CORPORATE_FR_2013">
  <a:themeElements>
    <a:clrScheme name="CEGID">
      <a:dk1>
        <a:srgbClr val="0046FE"/>
      </a:dk1>
      <a:lt1>
        <a:srgbClr val="FFFEFE"/>
      </a:lt1>
      <a:dk2>
        <a:srgbClr val="C9C9C9"/>
      </a:dk2>
      <a:lt2>
        <a:srgbClr val="00263F"/>
      </a:lt2>
      <a:accent1>
        <a:srgbClr val="F0512E"/>
      </a:accent1>
      <a:accent2>
        <a:srgbClr val="CACACA"/>
      </a:accent2>
      <a:accent3>
        <a:srgbClr val="000000"/>
      </a:accent3>
      <a:accent4>
        <a:srgbClr val="B4B4B4"/>
      </a:accent4>
      <a:accent5>
        <a:srgbClr val="0066FF"/>
      </a:accent5>
      <a:accent6>
        <a:srgbClr val="858EA1"/>
      </a:accent6>
      <a:hlink>
        <a:srgbClr val="333333"/>
      </a:hlink>
      <a:folHlink>
        <a:srgbClr val="333333"/>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6350">
          <a:noFill/>
        </a:ln>
        <a:effectLst>
          <a:outerShdw blurRad="63500" sx="102000" sy="102000" algn="ctr" rotWithShape="0">
            <a:prstClr val="black">
              <a:alpha val="40000"/>
            </a:prstClr>
          </a:outerShdw>
        </a:effectLst>
      </a:spPr>
      <a:bodyPr rtlCol="0" anchor="ctr"/>
      <a:lstStyle>
        <a:defPPr algn="ctr">
          <a:defRPr dirty="0" err="1" smtClean="0">
            <a:solidFill>
              <a:schemeClr val="tx1">
                <a:lumMod val="50000"/>
                <a:lumOff val="50000"/>
              </a:schemeClr>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36000" tIns="36000" rIns="36000" bIns="36000" rtlCol="0">
        <a:noAutofit/>
      </a:bodyPr>
      <a:lstStyle>
        <a:defPPr>
          <a:defRPr sz="1800" dirty="0" smtClean="0"/>
        </a:defPPr>
      </a:lstStyle>
    </a:txDef>
  </a:objectDefaults>
  <a:extraClrSchemeLst/>
  <a:extLst>
    <a:ext uri="{05A4C25C-085E-4340-85A3-A5531E510DB2}">
      <thm15:themeFamily xmlns:thm15="http://schemas.microsoft.com/office/thememl/2012/main" name="CORP_PRES_TEMPLATE_2018_FR.potx" id="{A7E04EE4-7F3C-462E-B902-5C9F35A8E8E2}" vid="{274748B6-D30F-4891-9BF4-0583A72834C0}"/>
    </a:ext>
  </a:extLst>
</a:theme>
</file>

<file path=ppt/theme/theme19.xml><?xml version="1.0" encoding="utf-8"?>
<a:theme xmlns:a="http://schemas.openxmlformats.org/drawingml/2006/main" name="10_theme_Cegid_CORPORATE_FR_2013">
  <a:themeElements>
    <a:clrScheme name="CEGID">
      <a:dk1>
        <a:srgbClr val="0046FE"/>
      </a:dk1>
      <a:lt1>
        <a:srgbClr val="FFFEFE"/>
      </a:lt1>
      <a:dk2>
        <a:srgbClr val="C9C9C9"/>
      </a:dk2>
      <a:lt2>
        <a:srgbClr val="00263F"/>
      </a:lt2>
      <a:accent1>
        <a:srgbClr val="F0512E"/>
      </a:accent1>
      <a:accent2>
        <a:srgbClr val="CACACA"/>
      </a:accent2>
      <a:accent3>
        <a:srgbClr val="000000"/>
      </a:accent3>
      <a:accent4>
        <a:srgbClr val="B4B4B4"/>
      </a:accent4>
      <a:accent5>
        <a:srgbClr val="0066FF"/>
      </a:accent5>
      <a:accent6>
        <a:srgbClr val="858EA1"/>
      </a:accent6>
      <a:hlink>
        <a:srgbClr val="333333"/>
      </a:hlink>
      <a:folHlink>
        <a:srgbClr val="333333"/>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6350">
          <a:noFill/>
        </a:ln>
        <a:effectLst/>
      </a:spPr>
      <a:bodyPr rtlCol="0" anchor="ctr"/>
      <a:lstStyle>
        <a:defPPr algn="ctr">
          <a:defRPr dirty="0" err="1" smtClean="0">
            <a:solidFill>
              <a:schemeClr val="tx1">
                <a:lumMod val="50000"/>
                <a:lumOff val="50000"/>
              </a:schemeClr>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36000" tIns="36000" rIns="36000" bIns="36000" rtlCol="0">
        <a:noAutofit/>
      </a:bodyPr>
      <a:lstStyle>
        <a:defPPr>
          <a:defRPr sz="1800" dirty="0" smtClean="0"/>
        </a:defPPr>
      </a:lstStyle>
    </a:txDef>
  </a:objectDefaults>
  <a:extraClrSchemeLst/>
  <a:extLst>
    <a:ext uri="{05A4C25C-085E-4340-85A3-A5531E510DB2}">
      <thm15:themeFamily xmlns:thm15="http://schemas.microsoft.com/office/thememl/2012/main" name="CORP_PRES_TEMPLATE_2018_FR.potx" id="{A7E04EE4-7F3C-462E-B902-5C9F35A8E8E2}" vid="{274748B6-D30F-4891-9BF4-0583A72834C0}"/>
    </a:ext>
  </a:extLst>
</a:theme>
</file>

<file path=ppt/theme/theme2.xml><?xml version="1.0" encoding="utf-8"?>
<a:theme xmlns:a="http://schemas.openxmlformats.org/drawingml/2006/main" name="Cegid_TemplateFR_V2_010818">
  <a:themeElements>
    <a:clrScheme name="CEGID_Couleurs">
      <a:dk1>
        <a:srgbClr val="002C52"/>
      </a:dk1>
      <a:lt1>
        <a:sysClr val="window" lastClr="FFFFFF"/>
      </a:lt1>
      <a:dk2>
        <a:srgbClr val="0046FE"/>
      </a:dk2>
      <a:lt2>
        <a:srgbClr val="F5F6F7"/>
      </a:lt2>
      <a:accent1>
        <a:srgbClr val="FF5C35"/>
      </a:accent1>
      <a:accent2>
        <a:srgbClr val="002C52"/>
      </a:accent2>
      <a:accent3>
        <a:srgbClr val="0046FE"/>
      </a:accent3>
      <a:accent4>
        <a:srgbClr val="D9E7FF"/>
      </a:accent4>
      <a:accent5>
        <a:srgbClr val="808080"/>
      </a:accent5>
      <a:accent6>
        <a:srgbClr val="F5F6F7"/>
      </a:accent6>
      <a:hlink>
        <a:srgbClr val="002C52"/>
      </a:hlink>
      <a:folHlink>
        <a:srgbClr val="002C52"/>
      </a:folHlink>
    </a:clrScheme>
    <a:fontScheme name="CEGID_Police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txDef>
      <a:spPr>
        <a:noFill/>
      </a:spPr>
      <a:bodyPr wrap="square" lIns="36000" tIns="0" rIns="36000" bIns="0" rtlCol="0">
        <a:spAutoFit/>
      </a:bodyPr>
      <a:lstStyle>
        <a:defPPr marL="285750" indent="-285750">
          <a:buClr>
            <a:schemeClr val="tx2"/>
          </a:buClr>
          <a:buFont typeface="Arial"/>
          <a:buChar char="•"/>
          <a:defRPr sz="1400" dirty="0" err="1" smtClean="0"/>
        </a:defPPr>
      </a:lstStyle>
    </a:txDef>
  </a:objectDefaults>
  <a:extraClrSchemeLst/>
  <a:extLst>
    <a:ext uri="{05A4C25C-085E-4340-85A3-A5531E510DB2}">
      <thm15:themeFamily xmlns:thm15="http://schemas.microsoft.com/office/thememl/2012/main" name="Cegid_TemplateFR_V2_010818" id="{1A6C8B33-9AC4-194C-8734-D54EC3A06A43}" vid="{3527D48E-4877-F746-8FFC-9EE5F85CB961}"/>
    </a:ext>
  </a:extLst>
</a:theme>
</file>

<file path=ppt/theme/theme20.xml><?xml version="1.0" encoding="utf-8"?>
<a:theme xmlns:a="http://schemas.openxmlformats.org/drawingml/2006/main" name="4_theme_Cegid_CORPORATE_FR_2018">
  <a:themeElements>
    <a:clrScheme name="CEGID">
      <a:dk1>
        <a:srgbClr val="0046FE"/>
      </a:dk1>
      <a:lt1>
        <a:srgbClr val="FFFEFE"/>
      </a:lt1>
      <a:dk2>
        <a:srgbClr val="C9C9C9"/>
      </a:dk2>
      <a:lt2>
        <a:srgbClr val="00263F"/>
      </a:lt2>
      <a:accent1>
        <a:srgbClr val="F0512E"/>
      </a:accent1>
      <a:accent2>
        <a:srgbClr val="CACACA"/>
      </a:accent2>
      <a:accent3>
        <a:srgbClr val="000000"/>
      </a:accent3>
      <a:accent4>
        <a:srgbClr val="B4B4B4"/>
      </a:accent4>
      <a:accent5>
        <a:srgbClr val="0066FF"/>
      </a:accent5>
      <a:accent6>
        <a:srgbClr val="858EA1"/>
      </a:accent6>
      <a:hlink>
        <a:srgbClr val="333333"/>
      </a:hlink>
      <a:folHlink>
        <a:srgbClr val="333333"/>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6350">
          <a:noFill/>
        </a:ln>
        <a:effectLst/>
      </a:spPr>
      <a:bodyPr rtlCol="0" anchor="ctr"/>
      <a:lstStyle>
        <a:defPPr algn="ctr">
          <a:defRPr dirty="0" err="1" smtClean="0">
            <a:solidFill>
              <a:schemeClr val="tx1">
                <a:lumMod val="50000"/>
                <a:lumOff val="50000"/>
              </a:schemeClr>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36000" tIns="36000" rIns="36000" bIns="36000" rtlCol="0">
        <a:noAutofit/>
      </a:bodyPr>
      <a:lstStyle>
        <a:defPPr>
          <a:defRPr sz="1800" dirty="0" smtClean="0"/>
        </a:defPPr>
      </a:lstStyle>
    </a:txDef>
  </a:objectDefaults>
  <a:extraClrSchemeLst/>
  <a:extLst>
    <a:ext uri="{05A4C25C-085E-4340-85A3-A5531E510DB2}">
      <thm15:themeFamily xmlns:thm15="http://schemas.microsoft.com/office/thememl/2012/main" name="CORP_PRES_TEMPLATE_2018_FR.potx" id="{A7E04EE4-7F3C-462E-B902-5C9F35A8E8E2}" vid="{274748B6-D30F-4891-9BF4-0583A72834C0}"/>
    </a:ext>
  </a:extLst>
</a:theme>
</file>

<file path=ppt/theme/theme21.xml><?xml version="1.0" encoding="utf-8"?>
<a:theme xmlns:a="http://schemas.openxmlformats.org/drawingml/2006/main" name="12_theme_Cegid_CORPORATE_FR_2013">
  <a:themeElements>
    <a:clrScheme name="CEGID">
      <a:dk1>
        <a:srgbClr val="0046FE"/>
      </a:dk1>
      <a:lt1>
        <a:srgbClr val="FFFEFE"/>
      </a:lt1>
      <a:dk2>
        <a:srgbClr val="C9C9C9"/>
      </a:dk2>
      <a:lt2>
        <a:srgbClr val="00263F"/>
      </a:lt2>
      <a:accent1>
        <a:srgbClr val="F0512E"/>
      </a:accent1>
      <a:accent2>
        <a:srgbClr val="CACACA"/>
      </a:accent2>
      <a:accent3>
        <a:srgbClr val="000000"/>
      </a:accent3>
      <a:accent4>
        <a:srgbClr val="B4B4B4"/>
      </a:accent4>
      <a:accent5>
        <a:srgbClr val="0066FF"/>
      </a:accent5>
      <a:accent6>
        <a:srgbClr val="858EA1"/>
      </a:accent6>
      <a:hlink>
        <a:srgbClr val="333333"/>
      </a:hlink>
      <a:folHlink>
        <a:srgbClr val="333333"/>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6350">
          <a:noFill/>
        </a:ln>
        <a:effectLst/>
      </a:spPr>
      <a:bodyPr rtlCol="0" anchor="ctr"/>
      <a:lstStyle>
        <a:defPPr algn="ctr">
          <a:defRPr dirty="0" err="1" smtClean="0">
            <a:solidFill>
              <a:schemeClr val="tx1">
                <a:lumMod val="50000"/>
                <a:lumOff val="50000"/>
              </a:schemeClr>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36000" tIns="36000" rIns="36000" bIns="36000" rtlCol="0">
        <a:noAutofit/>
      </a:bodyPr>
      <a:lstStyle>
        <a:defPPr>
          <a:defRPr sz="1800" dirty="0" smtClean="0"/>
        </a:defPPr>
      </a:lstStyle>
    </a:txDef>
  </a:objectDefaults>
  <a:extraClrSchemeLst/>
  <a:extLst>
    <a:ext uri="{05A4C25C-085E-4340-85A3-A5531E510DB2}">
      <thm15:themeFamily xmlns:thm15="http://schemas.microsoft.com/office/thememl/2012/main" name="CORP_PRES_TEMPLATE_2018_FR.potx" id="{A7E04EE4-7F3C-462E-B902-5C9F35A8E8E2}" vid="{274748B6-D30F-4891-9BF4-0583A72834C0}"/>
    </a:ext>
  </a:extLst>
</a:theme>
</file>

<file path=ppt/theme/theme22.xml><?xml version="1.0" encoding="utf-8"?>
<a:theme xmlns:a="http://schemas.openxmlformats.org/drawingml/2006/main" name="6_Cegid_TemplateFR_V2_010818">
  <a:themeElements>
    <a:clrScheme name="CEGID_Couleurs">
      <a:dk1>
        <a:srgbClr val="002C52"/>
      </a:dk1>
      <a:lt1>
        <a:sysClr val="window" lastClr="FFFFFF"/>
      </a:lt1>
      <a:dk2>
        <a:srgbClr val="0046FE"/>
      </a:dk2>
      <a:lt2>
        <a:srgbClr val="F5F6F7"/>
      </a:lt2>
      <a:accent1>
        <a:srgbClr val="FF5C35"/>
      </a:accent1>
      <a:accent2>
        <a:srgbClr val="002C52"/>
      </a:accent2>
      <a:accent3>
        <a:srgbClr val="0046FE"/>
      </a:accent3>
      <a:accent4>
        <a:srgbClr val="D9E7FF"/>
      </a:accent4>
      <a:accent5>
        <a:srgbClr val="808080"/>
      </a:accent5>
      <a:accent6>
        <a:srgbClr val="F5F6F7"/>
      </a:accent6>
      <a:hlink>
        <a:srgbClr val="002C52"/>
      </a:hlink>
      <a:folHlink>
        <a:srgbClr val="002C52"/>
      </a:folHlink>
    </a:clrScheme>
    <a:fontScheme name="CEGID_Police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txDef>
      <a:spPr>
        <a:noFill/>
      </a:spPr>
      <a:bodyPr wrap="square" lIns="36000" tIns="0" rIns="36000" bIns="0" rtlCol="0">
        <a:spAutoFit/>
      </a:bodyPr>
      <a:lstStyle>
        <a:defPPr marL="285750" indent="-285750">
          <a:buClr>
            <a:schemeClr val="tx2"/>
          </a:buClr>
          <a:buFont typeface="Arial"/>
          <a:buChar char="•"/>
          <a:defRPr sz="1400" dirty="0" err="1" smtClean="0"/>
        </a:defPPr>
      </a:lstStyle>
    </a:txDef>
  </a:objectDefaults>
  <a:extraClrSchemeLst/>
  <a:extLst>
    <a:ext uri="{05A4C25C-085E-4340-85A3-A5531E510DB2}">
      <thm15:themeFamily xmlns:thm15="http://schemas.microsoft.com/office/thememl/2012/main" name="Cegid_TemplateFR_V2_010818" id="{1A6C8B33-9AC4-194C-8734-D54EC3A06A43}" vid="{3527D48E-4877-F746-8FFC-9EE5F85CB961}"/>
    </a:ext>
  </a:extLst>
</a:theme>
</file>

<file path=ppt/theme/theme23.xml><?xml version="1.0" encoding="utf-8"?>
<a:theme xmlns:a="http://schemas.openxmlformats.org/drawingml/2006/main" name="6_theme_Cegid_CORPORATE_FR_2013">
  <a:themeElements>
    <a:clrScheme name="CEGID">
      <a:dk1>
        <a:srgbClr val="0046FE"/>
      </a:dk1>
      <a:lt1>
        <a:srgbClr val="FFFEFE"/>
      </a:lt1>
      <a:dk2>
        <a:srgbClr val="C9C9C9"/>
      </a:dk2>
      <a:lt2>
        <a:srgbClr val="00263F"/>
      </a:lt2>
      <a:accent1>
        <a:srgbClr val="F0512E"/>
      </a:accent1>
      <a:accent2>
        <a:srgbClr val="CACACA"/>
      </a:accent2>
      <a:accent3>
        <a:srgbClr val="000000"/>
      </a:accent3>
      <a:accent4>
        <a:srgbClr val="B4B4B4"/>
      </a:accent4>
      <a:accent5>
        <a:srgbClr val="0066FF"/>
      </a:accent5>
      <a:accent6>
        <a:srgbClr val="858EA1"/>
      </a:accent6>
      <a:hlink>
        <a:srgbClr val="333333"/>
      </a:hlink>
      <a:folHlink>
        <a:srgbClr val="333333"/>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6350">
          <a:noFill/>
        </a:ln>
        <a:effectLst/>
      </a:spPr>
      <a:bodyPr rtlCol="0" anchor="ctr"/>
      <a:lstStyle>
        <a:defPPr algn="ctr">
          <a:defRPr dirty="0" smtClean="0">
            <a:solidFill>
              <a:schemeClr val="bg2"/>
            </a:solidFill>
            <a:latin typeface="Corbel" panose="020B0503020204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36000" tIns="36000" rIns="36000" bIns="36000" rtlCol="0">
        <a:noAutofit/>
      </a:bodyPr>
      <a:lstStyle>
        <a:defPPr>
          <a:defRPr sz="1800" dirty="0" smtClean="0"/>
        </a:defPPr>
      </a:lstStyle>
    </a:txDef>
  </a:objectDefaults>
  <a:extraClrSchemeLst/>
  <a:extLst>
    <a:ext uri="{05A4C25C-085E-4340-85A3-A5531E510DB2}">
      <thm15:themeFamily xmlns:thm15="http://schemas.microsoft.com/office/thememl/2012/main" name="CC2018_NewMasque_07062018.potx" id="{4CBB44CE-EFE9-418D-A0B4-A5804F31B018}" vid="{22AF57D4-4AB9-41B5-9EAC-D948A84A8496}"/>
    </a:ext>
  </a:extLst>
</a:theme>
</file>

<file path=ppt/theme/theme24.xml><?xml version="1.0" encoding="utf-8"?>
<a:theme xmlns:a="http://schemas.openxmlformats.org/drawingml/2006/main" name="13_theme_Cegid_CORPORATE_FR_2013">
  <a:themeElements>
    <a:clrScheme name="CEGID">
      <a:dk1>
        <a:srgbClr val="0046FE"/>
      </a:dk1>
      <a:lt1>
        <a:srgbClr val="FFFEFE"/>
      </a:lt1>
      <a:dk2>
        <a:srgbClr val="C9C9C9"/>
      </a:dk2>
      <a:lt2>
        <a:srgbClr val="00263F"/>
      </a:lt2>
      <a:accent1>
        <a:srgbClr val="F0512E"/>
      </a:accent1>
      <a:accent2>
        <a:srgbClr val="CACACA"/>
      </a:accent2>
      <a:accent3>
        <a:srgbClr val="000000"/>
      </a:accent3>
      <a:accent4>
        <a:srgbClr val="B4B4B4"/>
      </a:accent4>
      <a:accent5>
        <a:srgbClr val="0066FF"/>
      </a:accent5>
      <a:accent6>
        <a:srgbClr val="858EA1"/>
      </a:accent6>
      <a:hlink>
        <a:srgbClr val="333333"/>
      </a:hlink>
      <a:folHlink>
        <a:srgbClr val="333333"/>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6350">
          <a:noFill/>
        </a:ln>
        <a:effectLst/>
      </a:spPr>
      <a:bodyPr rtlCol="0" anchor="ctr"/>
      <a:lstStyle>
        <a:defPPr algn="ctr">
          <a:defRPr dirty="0" err="1" smtClean="0">
            <a:solidFill>
              <a:schemeClr val="tx1">
                <a:lumMod val="50000"/>
                <a:lumOff val="50000"/>
              </a:schemeClr>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36000" tIns="36000" rIns="36000" bIns="36000" rtlCol="0">
        <a:noAutofit/>
      </a:bodyPr>
      <a:lstStyle>
        <a:defPPr>
          <a:defRPr sz="1800" dirty="0" smtClean="0"/>
        </a:defPPr>
      </a:lstStyle>
    </a:txDef>
  </a:objectDefaults>
  <a:extraClrSchemeLst/>
  <a:extLst>
    <a:ext uri="{05A4C25C-085E-4340-85A3-A5531E510DB2}">
      <thm15:themeFamily xmlns:thm15="http://schemas.microsoft.com/office/thememl/2012/main" name="CORP_PRES_TEMPLATE_2018_FR.potx" id="{A7E04EE4-7F3C-462E-B902-5C9F35A8E8E2}" vid="{274748B6-D30F-4891-9BF4-0583A72834C0}"/>
    </a:ext>
  </a:extLst>
</a:theme>
</file>

<file path=ppt/theme/theme2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eme_Cegid_CORPORATE_FR_2013">
  <a:themeElements>
    <a:clrScheme name="CEGID">
      <a:dk1>
        <a:srgbClr val="0046FE"/>
      </a:dk1>
      <a:lt1>
        <a:srgbClr val="FFFEFE"/>
      </a:lt1>
      <a:dk2>
        <a:srgbClr val="C9C9C9"/>
      </a:dk2>
      <a:lt2>
        <a:srgbClr val="00263F"/>
      </a:lt2>
      <a:accent1>
        <a:srgbClr val="F0512E"/>
      </a:accent1>
      <a:accent2>
        <a:srgbClr val="CACACA"/>
      </a:accent2>
      <a:accent3>
        <a:srgbClr val="000000"/>
      </a:accent3>
      <a:accent4>
        <a:srgbClr val="B4B4B4"/>
      </a:accent4>
      <a:accent5>
        <a:srgbClr val="0066FF"/>
      </a:accent5>
      <a:accent6>
        <a:srgbClr val="858EA1"/>
      </a:accent6>
      <a:hlink>
        <a:srgbClr val="333333"/>
      </a:hlink>
      <a:folHlink>
        <a:srgbClr val="333333"/>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6350">
          <a:noFill/>
        </a:ln>
        <a:effectLst>
          <a:outerShdw blurRad="63500" sx="102000" sy="102000" algn="ctr" rotWithShape="0">
            <a:prstClr val="black">
              <a:alpha val="40000"/>
            </a:prstClr>
          </a:outerShdw>
        </a:effectLst>
      </a:spPr>
      <a:bodyPr rtlCol="0" anchor="ctr"/>
      <a:lstStyle>
        <a:defPPr algn="ctr">
          <a:defRPr dirty="0" err="1" smtClean="0">
            <a:solidFill>
              <a:schemeClr val="tx1">
                <a:lumMod val="50000"/>
                <a:lumOff val="50000"/>
              </a:schemeClr>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36000" tIns="36000" rIns="36000" bIns="36000" rtlCol="0">
        <a:noAutofit/>
      </a:bodyPr>
      <a:lstStyle>
        <a:defPPr>
          <a:defRPr sz="1800" dirty="0" smtClean="0"/>
        </a:defPPr>
      </a:lstStyle>
    </a:txDef>
  </a:objectDefaults>
  <a:extraClrSchemeLst/>
  <a:extLst>
    <a:ext uri="{05A4C25C-085E-4340-85A3-A5531E510DB2}">
      <thm15:themeFamily xmlns:thm15="http://schemas.microsoft.com/office/thememl/2012/main" name="CORP_PRES_TEMPLATE_2018_FR.potx" id="{A7E04EE4-7F3C-462E-B902-5C9F35A8E8E2}" vid="{274748B6-D30F-4891-9BF4-0583A72834C0}"/>
    </a:ext>
  </a:extLst>
</a:theme>
</file>

<file path=ppt/theme/theme4.xml><?xml version="1.0" encoding="utf-8"?>
<a:theme xmlns:a="http://schemas.openxmlformats.org/drawingml/2006/main" name="1_theme_Cegid_CORPORATE_FR_2013">
  <a:themeElements>
    <a:clrScheme name="CEGID">
      <a:dk1>
        <a:srgbClr val="0046FE"/>
      </a:dk1>
      <a:lt1>
        <a:srgbClr val="FFFEFE"/>
      </a:lt1>
      <a:dk2>
        <a:srgbClr val="C9C9C9"/>
      </a:dk2>
      <a:lt2>
        <a:srgbClr val="00263F"/>
      </a:lt2>
      <a:accent1>
        <a:srgbClr val="F0512E"/>
      </a:accent1>
      <a:accent2>
        <a:srgbClr val="CACACA"/>
      </a:accent2>
      <a:accent3>
        <a:srgbClr val="000000"/>
      </a:accent3>
      <a:accent4>
        <a:srgbClr val="B4B4B4"/>
      </a:accent4>
      <a:accent5>
        <a:srgbClr val="0066FF"/>
      </a:accent5>
      <a:accent6>
        <a:srgbClr val="858EA1"/>
      </a:accent6>
      <a:hlink>
        <a:srgbClr val="333333"/>
      </a:hlink>
      <a:folHlink>
        <a:srgbClr val="333333"/>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6350">
          <a:noFill/>
        </a:ln>
        <a:effectLst>
          <a:outerShdw blurRad="63500" sx="102000" sy="102000" algn="ctr" rotWithShape="0">
            <a:prstClr val="black">
              <a:alpha val="40000"/>
            </a:prstClr>
          </a:outerShdw>
        </a:effectLst>
      </a:spPr>
      <a:bodyPr rtlCol="0" anchor="ctr"/>
      <a:lstStyle>
        <a:defPPr algn="ctr">
          <a:defRPr dirty="0" err="1" smtClean="0">
            <a:solidFill>
              <a:schemeClr val="tx1">
                <a:lumMod val="50000"/>
                <a:lumOff val="50000"/>
              </a:schemeClr>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36000" tIns="36000" rIns="36000" bIns="36000" rtlCol="0">
        <a:noAutofit/>
      </a:bodyPr>
      <a:lstStyle>
        <a:defPPr>
          <a:defRPr sz="1800" dirty="0" smtClean="0"/>
        </a:defPPr>
      </a:lstStyle>
    </a:txDef>
  </a:objectDefaults>
  <a:extraClrSchemeLst/>
  <a:extLst>
    <a:ext uri="{05A4C25C-085E-4340-85A3-A5531E510DB2}">
      <thm15:themeFamily xmlns:thm15="http://schemas.microsoft.com/office/thememl/2012/main" name="CORP_PRES_TEMPLATE_2018_FR.potx" id="{A7E04EE4-7F3C-462E-B902-5C9F35A8E8E2}" vid="{274748B6-D30F-4891-9BF4-0583A72834C0}"/>
    </a:ext>
  </a:extLst>
</a:theme>
</file>

<file path=ppt/theme/theme5.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Cegid 2019 Q3">
  <a:themeElements>
    <a:clrScheme name="CEGID_Couleurs">
      <a:dk1>
        <a:srgbClr val="002C52"/>
      </a:dk1>
      <a:lt1>
        <a:sysClr val="window" lastClr="FFFFFF"/>
      </a:lt1>
      <a:dk2>
        <a:srgbClr val="0046FE"/>
      </a:dk2>
      <a:lt2>
        <a:srgbClr val="F5F6F7"/>
      </a:lt2>
      <a:accent1>
        <a:srgbClr val="FF5C35"/>
      </a:accent1>
      <a:accent2>
        <a:srgbClr val="002C52"/>
      </a:accent2>
      <a:accent3>
        <a:srgbClr val="0046FE"/>
      </a:accent3>
      <a:accent4>
        <a:srgbClr val="D9E7FF"/>
      </a:accent4>
      <a:accent5>
        <a:srgbClr val="808080"/>
      </a:accent5>
      <a:accent6>
        <a:srgbClr val="F5F6F7"/>
      </a:accent6>
      <a:hlink>
        <a:srgbClr val="002C52"/>
      </a:hlink>
      <a:folHlink>
        <a:srgbClr val="002C52"/>
      </a:folHlink>
    </a:clrScheme>
    <a:fontScheme name="CEGID_Police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noProof="1" dirty="0" smtClean="0"/>
        </a:defPPr>
      </a:lstStyle>
      <a:style>
        <a:lnRef idx="1">
          <a:schemeClr val="accent1"/>
        </a:lnRef>
        <a:fillRef idx="3">
          <a:schemeClr val="accent1"/>
        </a:fillRef>
        <a:effectRef idx="2">
          <a:schemeClr val="accent1"/>
        </a:effectRef>
        <a:fontRef idx="minor">
          <a:schemeClr val="lt1"/>
        </a:fontRef>
      </a:style>
    </a:spDef>
    <a:txDef>
      <a:spPr>
        <a:noFill/>
      </a:spPr>
      <a:bodyPr wrap="square" lIns="36000" tIns="0" rIns="36000" bIns="0" rtlCol="0">
        <a:spAutoFit/>
      </a:bodyPr>
      <a:lstStyle>
        <a:defPPr marL="285750" indent="-285750" algn="l">
          <a:buClr>
            <a:schemeClr val="tx2"/>
          </a:buClr>
          <a:buFont typeface="Arial"/>
          <a:buChar char="•"/>
          <a:defRPr sz="1400" dirty="0" smtClean="0"/>
        </a:defPPr>
      </a:lstStyle>
    </a:txDef>
  </a:objectDefaults>
  <a:extraClrSchemeLst/>
  <a:extLst>
    <a:ext uri="{05A4C25C-085E-4340-85A3-A5531E510DB2}">
      <thm15:themeFamily xmlns:thm15="http://schemas.microsoft.com/office/thememl/2012/main" name="Cegid 2019 Q3" id="{6D6A8282-C8AB-4ABA-B142-D39A2DD612F5}" vid="{63D96464-787E-4039-8B11-6F789091F2B7}"/>
    </a:ext>
  </a:extLst>
</a:theme>
</file>

<file path=ppt/theme/theme7.xml><?xml version="1.0" encoding="utf-8"?>
<a:theme xmlns:a="http://schemas.openxmlformats.org/drawingml/2006/main" name="CEGID">
  <a:themeElements>
    <a:clrScheme name="CEGID_Couleurs">
      <a:dk1>
        <a:srgbClr val="002C52"/>
      </a:dk1>
      <a:lt1>
        <a:sysClr val="window" lastClr="FFFFFF"/>
      </a:lt1>
      <a:dk2>
        <a:srgbClr val="0046FE"/>
      </a:dk2>
      <a:lt2>
        <a:srgbClr val="F5F6F7"/>
      </a:lt2>
      <a:accent1>
        <a:srgbClr val="FF5C35"/>
      </a:accent1>
      <a:accent2>
        <a:srgbClr val="002C52"/>
      </a:accent2>
      <a:accent3>
        <a:srgbClr val="0046FE"/>
      </a:accent3>
      <a:accent4>
        <a:srgbClr val="D9E7FF"/>
      </a:accent4>
      <a:accent5>
        <a:srgbClr val="808080"/>
      </a:accent5>
      <a:accent6>
        <a:srgbClr val="F5F6F7"/>
      </a:accent6>
      <a:hlink>
        <a:srgbClr val="002C52"/>
      </a:hlink>
      <a:folHlink>
        <a:srgbClr val="002C52"/>
      </a:folHlink>
    </a:clrScheme>
    <a:fontScheme name="CEGID_Police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36000" tIns="0" rIns="36000" bIns="0" rtlCol="0">
        <a:spAutoFit/>
      </a:bodyPr>
      <a:lstStyle>
        <a:defPPr>
          <a:defRPr sz="1400" dirty="0" smtClean="0"/>
        </a:defPPr>
      </a:lstStyle>
    </a:txDef>
  </a:objectDefaults>
  <a:extraClrSchemeLst/>
  <a:extLst>
    <a:ext uri="{05A4C25C-085E-4340-85A3-A5531E510DB2}">
      <thm15:themeFamily xmlns:thm15="http://schemas.microsoft.com/office/thememl/2012/main" name="Présentation6" id="{8F91D7D1-9229-214B-95F9-AF5BFDE2733C}" vid="{575EE342-DD7B-824C-910C-47C932D57578}"/>
    </a:ext>
  </a:extLst>
</a:theme>
</file>

<file path=ppt/theme/theme8.xml><?xml version="1.0" encoding="utf-8"?>
<a:theme xmlns:a="http://schemas.openxmlformats.org/drawingml/2006/main" name="4_Cegid_TemplateFR_V2_010818">
  <a:themeElements>
    <a:clrScheme name="CEGID_Couleurs">
      <a:dk1>
        <a:srgbClr val="002C52"/>
      </a:dk1>
      <a:lt1>
        <a:sysClr val="window" lastClr="FFFFFF"/>
      </a:lt1>
      <a:dk2>
        <a:srgbClr val="0046FE"/>
      </a:dk2>
      <a:lt2>
        <a:srgbClr val="F5F6F7"/>
      </a:lt2>
      <a:accent1>
        <a:srgbClr val="FF5C35"/>
      </a:accent1>
      <a:accent2>
        <a:srgbClr val="002C52"/>
      </a:accent2>
      <a:accent3>
        <a:srgbClr val="0046FE"/>
      </a:accent3>
      <a:accent4>
        <a:srgbClr val="D9E7FF"/>
      </a:accent4>
      <a:accent5>
        <a:srgbClr val="808080"/>
      </a:accent5>
      <a:accent6>
        <a:srgbClr val="F5F6F7"/>
      </a:accent6>
      <a:hlink>
        <a:srgbClr val="002C52"/>
      </a:hlink>
      <a:folHlink>
        <a:srgbClr val="002C52"/>
      </a:folHlink>
    </a:clrScheme>
    <a:fontScheme name="CEGID_Police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noProof="1" dirty="0" smtClean="0"/>
        </a:defPPr>
      </a:lstStyle>
      <a:style>
        <a:lnRef idx="1">
          <a:schemeClr val="accent1"/>
        </a:lnRef>
        <a:fillRef idx="3">
          <a:schemeClr val="accent1"/>
        </a:fillRef>
        <a:effectRef idx="2">
          <a:schemeClr val="accent1"/>
        </a:effectRef>
        <a:fontRef idx="minor">
          <a:schemeClr val="lt1"/>
        </a:fontRef>
      </a:style>
    </a:spDef>
    <a:txDef>
      <a:spPr>
        <a:noFill/>
      </a:spPr>
      <a:bodyPr wrap="square" lIns="36000" tIns="0" rIns="36000" bIns="0" rtlCol="0">
        <a:spAutoFit/>
      </a:bodyPr>
      <a:lstStyle>
        <a:defPPr marL="285750" indent="-285750" algn="l">
          <a:buClr>
            <a:schemeClr val="tx2"/>
          </a:buClr>
          <a:buFont typeface="Arial"/>
          <a:buChar char="•"/>
          <a:defRPr sz="1400" dirty="0" smtClean="0"/>
        </a:defPPr>
      </a:lstStyle>
    </a:txDef>
  </a:objectDefaults>
  <a:extraClrSchemeLst/>
  <a:extLst>
    <a:ext uri="{05A4C25C-085E-4340-85A3-A5531E510DB2}">
      <thm15:themeFamily xmlns:thm15="http://schemas.microsoft.com/office/thememl/2012/main" name="Cegid_TemplateFR_V2_010818" id="{1A6C8B33-9AC4-194C-8734-D54EC3A06A43}" vid="{3527D48E-4877-F746-8FFC-9EE5F85CB961}"/>
    </a:ext>
  </a:extLst>
</a:theme>
</file>

<file path=ppt/theme/theme9.xml><?xml version="1.0" encoding="utf-8"?>
<a:theme xmlns:a="http://schemas.openxmlformats.org/drawingml/2006/main" name="2_theme_Cegid_CORPORATE_FR_2018">
  <a:themeElements>
    <a:clrScheme name="CEGID">
      <a:dk1>
        <a:srgbClr val="0046FE"/>
      </a:dk1>
      <a:lt1>
        <a:srgbClr val="FFFEFE"/>
      </a:lt1>
      <a:dk2>
        <a:srgbClr val="C9C9C9"/>
      </a:dk2>
      <a:lt2>
        <a:srgbClr val="00263F"/>
      </a:lt2>
      <a:accent1>
        <a:srgbClr val="F0512E"/>
      </a:accent1>
      <a:accent2>
        <a:srgbClr val="CACACA"/>
      </a:accent2>
      <a:accent3>
        <a:srgbClr val="000000"/>
      </a:accent3>
      <a:accent4>
        <a:srgbClr val="B4B4B4"/>
      </a:accent4>
      <a:accent5>
        <a:srgbClr val="0066FF"/>
      </a:accent5>
      <a:accent6>
        <a:srgbClr val="858EA1"/>
      </a:accent6>
      <a:hlink>
        <a:srgbClr val="333333"/>
      </a:hlink>
      <a:folHlink>
        <a:srgbClr val="333333"/>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6350">
          <a:noFill/>
        </a:ln>
        <a:effectLst/>
      </a:spPr>
      <a:bodyPr rtlCol="0" anchor="ctr"/>
      <a:lstStyle>
        <a:defPPr algn="ctr">
          <a:defRPr dirty="0" err="1" smtClean="0">
            <a:solidFill>
              <a:schemeClr val="tx1">
                <a:lumMod val="50000"/>
                <a:lumOff val="50000"/>
              </a:schemeClr>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36000" tIns="36000" rIns="36000" bIns="36000" rtlCol="0">
        <a:noAutofit/>
      </a:bodyPr>
      <a:lstStyle>
        <a:defPPr>
          <a:defRPr sz="1800" dirty="0" smtClean="0"/>
        </a:defPPr>
      </a:lstStyle>
    </a:txDef>
  </a:objectDefaults>
  <a:extraClrSchemeLst/>
  <a:extLst>
    <a:ext uri="{05A4C25C-085E-4340-85A3-A5531E510DB2}">
      <thm15:themeFamily xmlns:thm15="http://schemas.microsoft.com/office/thememl/2012/main" name="CORP_PRES_TEMPLATE_2018_FR.potx" id="{A7E04EE4-7F3C-462E-B902-5C9F35A8E8E2}" vid="{274748B6-D30F-4891-9BF4-0583A72834C0}"/>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F12907D4946E749BFFDE2EB34FC8D31" ma:contentTypeVersion="12" ma:contentTypeDescription="Create a new document." ma:contentTypeScope="" ma:versionID="5462ace4347af5b0625dd24c4494520d">
  <xsd:schema xmlns:xsd="http://www.w3.org/2001/XMLSchema" xmlns:xs="http://www.w3.org/2001/XMLSchema" xmlns:p="http://schemas.microsoft.com/office/2006/metadata/properties" xmlns:ns2="74161c2e-c394-4d3a-9f06-db1d4f08a391" xmlns:ns3="c2f00ba3-014b-4bc6-9028-5161fbd594bb" targetNamespace="http://schemas.microsoft.com/office/2006/metadata/properties" ma:root="true" ma:fieldsID="c31c1e8e09a6bfb91d3159f7f200b0e7" ns2:_="" ns3:_="">
    <xsd:import namespace="74161c2e-c394-4d3a-9f06-db1d4f08a391"/>
    <xsd:import namespace="c2f00ba3-014b-4bc6-9028-5161fbd594b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161c2e-c394-4d3a-9f06-db1d4f08a39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2f00ba3-014b-4bc6-9028-5161fbd594bb"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B754D82-2015-4B4D-9B97-4DB4BF7AAE20}">
  <ds:schemaRefs>
    <ds:schemaRef ds:uri="http://schemas.microsoft.com/office/2006/documentManagement/types"/>
    <ds:schemaRef ds:uri="http://schemas.openxmlformats.org/package/2006/metadata/core-properties"/>
    <ds:schemaRef ds:uri="a9a3c244-9793-4030-820f-7726ecadbc28"/>
    <ds:schemaRef ds:uri="http://purl.org/dc/terms/"/>
    <ds:schemaRef ds:uri="http://purl.org/dc/elements/1.1/"/>
    <ds:schemaRef ds:uri="c4250eb1-e765-4da5-9c8a-e442c5844d49"/>
    <ds:schemaRef ds:uri="http://purl.org/dc/dcmitype/"/>
    <ds:schemaRef ds:uri="http://schemas.microsoft.com/office/infopath/2007/PartnerControl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72F99608-E3AC-49E3-85CC-5FEDBEAC2494}"/>
</file>

<file path=customXml/itemProps3.xml><?xml version="1.0" encoding="utf-8"?>
<ds:datastoreItem xmlns:ds="http://schemas.openxmlformats.org/officeDocument/2006/customXml" ds:itemID="{71E80D64-E172-4456-972F-A74560C1705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34</TotalTime>
  <Words>2768</Words>
  <Application>Microsoft Office PowerPoint</Application>
  <PresentationFormat>Grand écran</PresentationFormat>
  <Paragraphs>310</Paragraphs>
  <Slides>26</Slides>
  <Notes>13</Notes>
  <HiddenSlides>0</HiddenSlides>
  <MMClips>4</MMClips>
  <ScaleCrop>false</ScaleCrop>
  <HeadingPairs>
    <vt:vector size="8" baseType="variant">
      <vt:variant>
        <vt:lpstr>Polices utilisées</vt:lpstr>
      </vt:variant>
      <vt:variant>
        <vt:i4>21</vt:i4>
      </vt:variant>
      <vt:variant>
        <vt:lpstr>Thème</vt:lpstr>
      </vt:variant>
      <vt:variant>
        <vt:i4>24</vt:i4>
      </vt:variant>
      <vt:variant>
        <vt:lpstr>Serveurs OLE incorporés</vt:lpstr>
      </vt:variant>
      <vt:variant>
        <vt:i4>1</vt:i4>
      </vt:variant>
      <vt:variant>
        <vt:lpstr>Titres des diapositives</vt:lpstr>
      </vt:variant>
      <vt:variant>
        <vt:i4>26</vt:i4>
      </vt:variant>
    </vt:vector>
  </HeadingPairs>
  <TitlesOfParts>
    <vt:vector size="72" baseType="lpstr">
      <vt:lpstr>Arial</vt:lpstr>
      <vt:lpstr>Arial Black</vt:lpstr>
      <vt:lpstr>Avenir Next</vt:lpstr>
      <vt:lpstr>Calibri</vt:lpstr>
      <vt:lpstr>Corbel</vt:lpstr>
      <vt:lpstr>Gotham XNarrow Bold</vt:lpstr>
      <vt:lpstr>Gotham XNarrow Book</vt:lpstr>
      <vt:lpstr>Helvetica Light</vt:lpstr>
      <vt:lpstr>Helvetica Neue</vt:lpstr>
      <vt:lpstr>Helvetica Neue Light</vt:lpstr>
      <vt:lpstr>Helvetica Neue Medium</vt:lpstr>
      <vt:lpstr>Helvetica Neue Thin</vt:lpstr>
      <vt:lpstr>Police système</vt:lpstr>
      <vt:lpstr>Segoe UI</vt:lpstr>
      <vt:lpstr>Segoe UI Black</vt:lpstr>
      <vt:lpstr>Segoe UI Emoji</vt:lpstr>
      <vt:lpstr>STIXGeneral-Regular</vt:lpstr>
      <vt:lpstr>Symbol</vt:lpstr>
      <vt:lpstr>Trebuchet MS</vt:lpstr>
      <vt:lpstr>Verdana</vt:lpstr>
      <vt:lpstr>Wingdings</vt:lpstr>
      <vt:lpstr>theme_Cegid_CORPORATE_FR_2018</vt:lpstr>
      <vt:lpstr>Cegid_TemplateFR_V2_010818</vt:lpstr>
      <vt:lpstr>theme_Cegid_CORPORATE_FR_2013</vt:lpstr>
      <vt:lpstr>1_theme_Cegid_CORPORATE_FR_2013</vt:lpstr>
      <vt:lpstr>White</vt:lpstr>
      <vt:lpstr>Cegid 2019 Q3</vt:lpstr>
      <vt:lpstr>CEGID</vt:lpstr>
      <vt:lpstr>4_Cegid_TemplateFR_V2_010818</vt:lpstr>
      <vt:lpstr>2_theme_Cegid_CORPORATE_FR_2018</vt:lpstr>
      <vt:lpstr>2_Cegid_TemplateFR_V2_010818</vt:lpstr>
      <vt:lpstr>2_theme_Cegid_CORPORATE_FR_2013</vt:lpstr>
      <vt:lpstr>1_Cegid_TemplateFR_V2_010818</vt:lpstr>
      <vt:lpstr>3_Cegid_TemplateFR_V2_010818</vt:lpstr>
      <vt:lpstr>1_theme_Cegid_CORPORATE_FR_2018</vt:lpstr>
      <vt:lpstr>5_theme_Cegid_CORPORATE_FR_2013</vt:lpstr>
      <vt:lpstr>38_Cegid_TemplateFR_V2_010818</vt:lpstr>
      <vt:lpstr>5_Cegid_TemplateFR_V2_010818</vt:lpstr>
      <vt:lpstr>11_theme_Cegid_CORPORATE_FR_2013</vt:lpstr>
      <vt:lpstr>10_theme_Cegid_CORPORATE_FR_2013</vt:lpstr>
      <vt:lpstr>4_theme_Cegid_CORPORATE_FR_2018</vt:lpstr>
      <vt:lpstr>12_theme_Cegid_CORPORATE_FR_2013</vt:lpstr>
      <vt:lpstr>6_Cegid_TemplateFR_V2_010818</vt:lpstr>
      <vt:lpstr>6_theme_Cegid_CORPORATE_FR_2013</vt:lpstr>
      <vt:lpstr>13_theme_Cegid_CORPORATE_FR_2013</vt:lpstr>
      <vt:lpstr>Diapositive think-cell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Digitise the stores, associates in the scope of their new roles.</vt:lpstr>
      <vt:lpstr>Single omnichannel basket &amp; Demo </vt:lpstr>
      <vt:lpstr>Guarantee a real-time visibility &amp; Demo </vt:lpstr>
      <vt:lpstr>Présentation PowerPoint</vt:lpstr>
      <vt:lpstr>Optimise omnichannel fulfilment &amp; Minimise costs </vt:lpstr>
      <vt:lpstr>Présentation PowerPoint</vt:lpstr>
      <vt:lpstr>Cegid Retail Intelligence Stack </vt:lpstr>
      <vt:lpstr>Présentation PowerPoint</vt:lpstr>
      <vt:lpstr>Présentation PowerPoint</vt:lpstr>
      <vt:lpstr>Présentation PowerPoint</vt:lpstr>
      <vt:lpstr>Global coverage</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Shared Consensus by Market / Sub-Segment</dc:title>
  <dc:creator>Nathalie Echinard</dc:creator>
  <cp:lastModifiedBy>Tania Oakey</cp:lastModifiedBy>
  <cp:revision>49</cp:revision>
  <dcterms:created xsi:type="dcterms:W3CDTF">2020-04-27T14:08:59Z</dcterms:created>
  <dcterms:modified xsi:type="dcterms:W3CDTF">2021-03-18T11:45:02Z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0x010100DF12907D4946E749BFFDE2EB34FC8D31</vt:lpwstr>
  </property>
</Properties>
</file>